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4" r:id="rId4"/>
  </p:sldMasterIdLst>
  <p:notesMasterIdLst>
    <p:notesMasterId r:id="rId22"/>
  </p:notesMasterIdLst>
  <p:sldIdLst>
    <p:sldId id="256" r:id="rId5"/>
    <p:sldId id="263" r:id="rId6"/>
    <p:sldId id="257" r:id="rId7"/>
    <p:sldId id="258" r:id="rId8"/>
    <p:sldId id="260" r:id="rId9"/>
    <p:sldId id="269" r:id="rId10"/>
    <p:sldId id="259" r:id="rId11"/>
    <p:sldId id="264" r:id="rId12"/>
    <p:sldId id="277" r:id="rId13"/>
    <p:sldId id="267" r:id="rId14"/>
    <p:sldId id="265" r:id="rId15"/>
    <p:sldId id="272" r:id="rId16"/>
    <p:sldId id="275" r:id="rId17"/>
    <p:sldId id="270" r:id="rId18"/>
    <p:sldId id="276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7443ED-D49F-461D-B1E5-41EF200C85EF}" v="200" dt="2026-08-12T04:48:50.0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>
        <p:scale>
          <a:sx n="82" d="100"/>
          <a:sy n="82" d="100"/>
        </p:scale>
        <p:origin x="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sai Almasri" userId="02e224de-c91d-48d4-adcd-504964521003" providerId="ADAL" clId="{1BB458BF-EEE4-4FFC-8398-41713904032A}"/>
    <pc:docChg chg="undo redo custSel addSld delSld modSld sldOrd">
      <pc:chgData name="Qusai Almasri" userId="02e224de-c91d-48d4-adcd-504964521003" providerId="ADAL" clId="{1BB458BF-EEE4-4FFC-8398-41713904032A}" dt="2026-08-12T04:34:43.710" v="2856" actId="5793"/>
      <pc:docMkLst>
        <pc:docMk/>
      </pc:docMkLst>
      <pc:sldChg chg="addSp modSp mod">
        <pc:chgData name="Qusai Almasri" userId="02e224de-c91d-48d4-adcd-504964521003" providerId="ADAL" clId="{1BB458BF-EEE4-4FFC-8398-41713904032A}" dt="2026-08-12T04:33:36.063" v="2848" actId="15"/>
        <pc:sldMkLst>
          <pc:docMk/>
          <pc:sldMk cId="2667961490" sldId="257"/>
        </pc:sldMkLst>
        <pc:spChg chg="mod">
          <ac:chgData name="Qusai Almasri" userId="02e224de-c91d-48d4-adcd-504964521003" providerId="ADAL" clId="{1BB458BF-EEE4-4FFC-8398-41713904032A}" dt="2026-08-12T04:33:36.063" v="2848" actId="15"/>
          <ac:spMkLst>
            <pc:docMk/>
            <pc:sldMk cId="2667961490" sldId="257"/>
            <ac:spMk id="3" creationId="{DFB86382-FC59-5181-118F-913F7EB7B84B}"/>
          </ac:spMkLst>
        </pc:spChg>
        <pc:spChg chg="add mod">
          <ac:chgData name="Qusai Almasri" userId="02e224de-c91d-48d4-adcd-504964521003" providerId="ADAL" clId="{1BB458BF-EEE4-4FFC-8398-41713904032A}" dt="2026-08-12T04:24:02.699" v="2773" actId="207"/>
          <ac:spMkLst>
            <pc:docMk/>
            <pc:sldMk cId="2667961490" sldId="257"/>
            <ac:spMk id="4" creationId="{094A4CF9-4058-39FA-5218-713B98AF2DB5}"/>
          </ac:spMkLst>
        </pc:spChg>
      </pc:sldChg>
      <pc:sldChg chg="addSp delSp modSp mod">
        <pc:chgData name="Qusai Almasri" userId="02e224de-c91d-48d4-adcd-504964521003" providerId="ADAL" clId="{1BB458BF-EEE4-4FFC-8398-41713904032A}" dt="2026-08-12T04:24:47.446" v="2805" actId="1076"/>
        <pc:sldMkLst>
          <pc:docMk/>
          <pc:sldMk cId="421703918" sldId="258"/>
        </pc:sldMkLst>
        <pc:spChg chg="mod">
          <ac:chgData name="Qusai Almasri" userId="02e224de-c91d-48d4-adcd-504964521003" providerId="ADAL" clId="{1BB458BF-EEE4-4FFC-8398-41713904032A}" dt="2026-08-10T14:03:29.439" v="118" actId="20577"/>
          <ac:spMkLst>
            <pc:docMk/>
            <pc:sldMk cId="421703918" sldId="258"/>
            <ac:spMk id="2" creationId="{341198B3-C0ED-4E10-04B0-71EA0FC79EBE}"/>
          </ac:spMkLst>
        </pc:spChg>
        <pc:spChg chg="add mod">
          <ac:chgData name="Qusai Almasri" userId="02e224de-c91d-48d4-adcd-504964521003" providerId="ADAL" clId="{1BB458BF-EEE4-4FFC-8398-41713904032A}" dt="2026-08-10T14:05:47.044" v="259" actId="20577"/>
          <ac:spMkLst>
            <pc:docMk/>
            <pc:sldMk cId="421703918" sldId="258"/>
            <ac:spMk id="11" creationId="{3A9BF56E-4C88-92E7-05B9-B2B12563DBC9}"/>
          </ac:spMkLst>
        </pc:spChg>
        <pc:spChg chg="add mod">
          <ac:chgData name="Qusai Almasri" userId="02e224de-c91d-48d4-adcd-504964521003" providerId="ADAL" clId="{1BB458BF-EEE4-4FFC-8398-41713904032A}" dt="2026-08-12T03:35:37.694" v="2364" actId="20577"/>
          <ac:spMkLst>
            <pc:docMk/>
            <pc:sldMk cId="421703918" sldId="258"/>
            <ac:spMk id="13" creationId="{9AAFAD4A-59B9-BD9C-BF1A-F9DD5AEA97C5}"/>
          </ac:spMkLst>
        </pc:spChg>
        <pc:spChg chg="add mod">
          <ac:chgData name="Qusai Almasri" userId="02e224de-c91d-48d4-adcd-504964521003" providerId="ADAL" clId="{1BB458BF-EEE4-4FFC-8398-41713904032A}" dt="2026-08-10T14:10:09.985" v="283" actId="20577"/>
          <ac:spMkLst>
            <pc:docMk/>
            <pc:sldMk cId="421703918" sldId="258"/>
            <ac:spMk id="14" creationId="{B1F776F4-9056-4884-51E6-27BCA93F9236}"/>
          </ac:spMkLst>
        </pc:spChg>
        <pc:spChg chg="add mod">
          <ac:chgData name="Qusai Almasri" userId="02e224de-c91d-48d4-adcd-504964521003" providerId="ADAL" clId="{1BB458BF-EEE4-4FFC-8398-41713904032A}" dt="2026-08-12T04:24:47.446" v="2805" actId="1076"/>
          <ac:spMkLst>
            <pc:docMk/>
            <pc:sldMk cId="421703918" sldId="258"/>
            <ac:spMk id="15" creationId="{87CF32D6-19E2-91B9-126D-4251A5E69A49}"/>
          </ac:spMkLst>
        </pc:spChg>
        <pc:spChg chg="mod">
          <ac:chgData name="Qusai Almasri" userId="02e224de-c91d-48d4-adcd-504964521003" providerId="ADAL" clId="{1BB458BF-EEE4-4FFC-8398-41713904032A}" dt="2026-08-10T14:04:40.781" v="218" actId="20577"/>
          <ac:spMkLst>
            <pc:docMk/>
            <pc:sldMk cId="421703918" sldId="258"/>
            <ac:spMk id="35" creationId="{51003ED1-F96A-06B9-E42D-CA8D1B555E2D}"/>
          </ac:spMkLst>
        </pc:spChg>
      </pc:sldChg>
      <pc:sldChg chg="addSp modSp mod ord modTransition modAnim">
        <pc:chgData name="Qusai Almasri" userId="02e224de-c91d-48d4-adcd-504964521003" providerId="ADAL" clId="{1BB458BF-EEE4-4FFC-8398-41713904032A}" dt="2026-08-11T14:43:36.180" v="1914" actId="20577"/>
        <pc:sldMkLst>
          <pc:docMk/>
          <pc:sldMk cId="356295969" sldId="259"/>
        </pc:sldMkLst>
        <pc:spChg chg="mod">
          <ac:chgData name="Qusai Almasri" userId="02e224de-c91d-48d4-adcd-504964521003" providerId="ADAL" clId="{1BB458BF-EEE4-4FFC-8398-41713904032A}" dt="2026-08-11T14:43:36.180" v="1914" actId="20577"/>
          <ac:spMkLst>
            <pc:docMk/>
            <pc:sldMk cId="356295969" sldId="259"/>
            <ac:spMk id="2" creationId="{E1216E79-B2DF-01ED-4AA6-0B9B23A732DB}"/>
          </ac:spMkLst>
        </pc:spChg>
        <pc:spChg chg="mod">
          <ac:chgData name="Qusai Almasri" userId="02e224de-c91d-48d4-adcd-504964521003" providerId="ADAL" clId="{1BB458BF-EEE4-4FFC-8398-41713904032A}" dt="2026-08-11T03:14:51.269" v="945" actId="14100"/>
          <ac:spMkLst>
            <pc:docMk/>
            <pc:sldMk cId="356295969" sldId="259"/>
            <ac:spMk id="3" creationId="{678B0B7F-976D-93DF-C222-59DAF2D8FA88}"/>
          </ac:spMkLst>
        </pc:spChg>
        <pc:spChg chg="mod">
          <ac:chgData name="Qusai Almasri" userId="02e224de-c91d-48d4-adcd-504964521003" providerId="ADAL" clId="{1BB458BF-EEE4-4FFC-8398-41713904032A}" dt="2026-08-11T03:14:48.009" v="943" actId="27636"/>
          <ac:spMkLst>
            <pc:docMk/>
            <pc:sldMk cId="356295969" sldId="259"/>
            <ac:spMk id="4" creationId="{9C9E2DE3-20EB-28E8-07D9-523760FBE424}"/>
          </ac:spMkLst>
        </pc:spChg>
        <pc:spChg chg="add mod">
          <ac:chgData name="Qusai Almasri" userId="02e224de-c91d-48d4-adcd-504964521003" providerId="ADAL" clId="{1BB458BF-EEE4-4FFC-8398-41713904032A}" dt="2026-08-11T03:15:35.842" v="962" actId="12"/>
          <ac:spMkLst>
            <pc:docMk/>
            <pc:sldMk cId="356295969" sldId="259"/>
            <ac:spMk id="5" creationId="{6EFDF831-48FC-C694-CEBA-7519BC986F08}"/>
          </ac:spMkLst>
        </pc:spChg>
      </pc:sldChg>
      <pc:sldChg chg="delSp modSp mod ord">
        <pc:chgData name="Qusai Almasri" userId="02e224de-c91d-48d4-adcd-504964521003" providerId="ADAL" clId="{1BB458BF-EEE4-4FFC-8398-41713904032A}" dt="2026-08-12T04:34:43.710" v="2856" actId="5793"/>
        <pc:sldMkLst>
          <pc:docMk/>
          <pc:sldMk cId="2369446915" sldId="260"/>
        </pc:sldMkLst>
        <pc:spChg chg="mod">
          <ac:chgData name="Qusai Almasri" userId="02e224de-c91d-48d4-adcd-504964521003" providerId="ADAL" clId="{1BB458BF-EEE4-4FFC-8398-41713904032A}" dt="2026-08-12T03:38:31.011" v="2423" actId="14100"/>
          <ac:spMkLst>
            <pc:docMk/>
            <pc:sldMk cId="2369446915" sldId="260"/>
            <ac:spMk id="2" creationId="{21992E90-0C84-9941-3326-E4AA12B6E884}"/>
          </ac:spMkLst>
        </pc:spChg>
        <pc:spChg chg="mod">
          <ac:chgData name="Qusai Almasri" userId="02e224de-c91d-48d4-adcd-504964521003" providerId="ADAL" clId="{1BB458BF-EEE4-4FFC-8398-41713904032A}" dt="2026-08-12T04:27:00.750" v="2816" actId="20577"/>
          <ac:spMkLst>
            <pc:docMk/>
            <pc:sldMk cId="2369446915" sldId="260"/>
            <ac:spMk id="3" creationId="{90C5E68A-4884-A6B7-A632-6CE0A989CCE5}"/>
          </ac:spMkLst>
        </pc:spChg>
        <pc:spChg chg="mod">
          <ac:chgData name="Qusai Almasri" userId="02e224de-c91d-48d4-adcd-504964521003" providerId="ADAL" clId="{1BB458BF-EEE4-4FFC-8398-41713904032A}" dt="2026-08-12T04:34:40.027" v="2854" actId="5793"/>
          <ac:spMkLst>
            <pc:docMk/>
            <pc:sldMk cId="2369446915" sldId="260"/>
            <ac:spMk id="4" creationId="{6354CE7F-E314-D38B-3230-207BAF949A54}"/>
          </ac:spMkLst>
        </pc:spChg>
        <pc:spChg chg="mod">
          <ac:chgData name="Qusai Almasri" userId="02e224de-c91d-48d4-adcd-504964521003" providerId="ADAL" clId="{1BB458BF-EEE4-4FFC-8398-41713904032A}" dt="2026-08-12T04:27:04.624" v="2824" actId="20577"/>
          <ac:spMkLst>
            <pc:docMk/>
            <pc:sldMk cId="2369446915" sldId="260"/>
            <ac:spMk id="5" creationId="{339B0A1E-DA74-8402-B7CB-75DE2C0CF035}"/>
          </ac:spMkLst>
        </pc:spChg>
        <pc:spChg chg="mod">
          <ac:chgData name="Qusai Almasri" userId="02e224de-c91d-48d4-adcd-504964521003" providerId="ADAL" clId="{1BB458BF-EEE4-4FFC-8398-41713904032A}" dt="2026-08-12T04:34:43.710" v="2856" actId="5793"/>
          <ac:spMkLst>
            <pc:docMk/>
            <pc:sldMk cId="2369446915" sldId="260"/>
            <ac:spMk id="11" creationId="{F500B66D-6ED6-C126-46CC-DBE4455156A1}"/>
          </ac:spMkLst>
        </pc:spChg>
      </pc:sldChg>
      <pc:sldChg chg="del ord">
        <pc:chgData name="Qusai Almasri" userId="02e224de-c91d-48d4-adcd-504964521003" providerId="ADAL" clId="{1BB458BF-EEE4-4FFC-8398-41713904032A}" dt="2026-08-11T03:20:12.086" v="967" actId="47"/>
        <pc:sldMkLst>
          <pc:docMk/>
          <pc:sldMk cId="330980747" sldId="261"/>
        </pc:sldMkLst>
      </pc:sldChg>
      <pc:sldChg chg="del">
        <pc:chgData name="Qusai Almasri" userId="02e224de-c91d-48d4-adcd-504964521003" providerId="ADAL" clId="{1BB458BF-EEE4-4FFC-8398-41713904032A}" dt="2026-08-11T03:34:52.887" v="1061" actId="47"/>
        <pc:sldMkLst>
          <pc:docMk/>
          <pc:sldMk cId="1568113330" sldId="262"/>
        </pc:sldMkLst>
      </pc:sldChg>
      <pc:sldChg chg="modSp mod">
        <pc:chgData name="Qusai Almasri" userId="02e224de-c91d-48d4-adcd-504964521003" providerId="ADAL" clId="{1BB458BF-EEE4-4FFC-8398-41713904032A}" dt="2026-08-10T14:16:56.223" v="422" actId="20577"/>
        <pc:sldMkLst>
          <pc:docMk/>
          <pc:sldMk cId="1405834797" sldId="263"/>
        </pc:sldMkLst>
        <pc:spChg chg="mod">
          <ac:chgData name="Qusai Almasri" userId="02e224de-c91d-48d4-adcd-504964521003" providerId="ADAL" clId="{1BB458BF-EEE4-4FFC-8398-41713904032A}" dt="2026-08-10T14:16:56.223" v="422" actId="20577"/>
          <ac:spMkLst>
            <pc:docMk/>
            <pc:sldMk cId="1405834797" sldId="263"/>
            <ac:spMk id="3" creationId="{CCAABEA4-D0FA-0941-C9EC-0C6FE965891C}"/>
          </ac:spMkLst>
        </pc:spChg>
      </pc:sldChg>
      <pc:sldChg chg="addSp delSp modSp mod ord setBg">
        <pc:chgData name="Qusai Almasri" userId="02e224de-c91d-48d4-adcd-504964521003" providerId="ADAL" clId="{1BB458BF-EEE4-4FFC-8398-41713904032A}" dt="2026-08-12T03:47:17.722" v="2443" actId="26606"/>
        <pc:sldMkLst>
          <pc:docMk/>
          <pc:sldMk cId="531202632" sldId="264"/>
        </pc:sldMkLst>
        <pc:spChg chg="mod">
          <ac:chgData name="Qusai Almasri" userId="02e224de-c91d-48d4-adcd-504964521003" providerId="ADAL" clId="{1BB458BF-EEE4-4FFC-8398-41713904032A}" dt="2026-08-12T03:46:47.640" v="2438" actId="26606"/>
          <ac:spMkLst>
            <pc:docMk/>
            <pc:sldMk cId="531202632" sldId="264"/>
            <ac:spMk id="2" creationId="{474162CE-88DE-3757-EE70-43FE08887173}"/>
          </ac:spMkLst>
        </pc:spChg>
        <pc:spChg chg="mod">
          <ac:chgData name="Qusai Almasri" userId="02e224de-c91d-48d4-adcd-504964521003" providerId="ADAL" clId="{1BB458BF-EEE4-4FFC-8398-41713904032A}" dt="2026-08-12T03:46:47.640" v="2438" actId="26606"/>
          <ac:spMkLst>
            <pc:docMk/>
            <pc:sldMk cId="531202632" sldId="264"/>
            <ac:spMk id="3" creationId="{82C252E6-7AD7-F331-0169-6ABBF1440433}"/>
          </ac:spMkLst>
        </pc:spChg>
        <pc:spChg chg="mod ord">
          <ac:chgData name="Qusai Almasri" userId="02e224de-c91d-48d4-adcd-504964521003" providerId="ADAL" clId="{1BB458BF-EEE4-4FFC-8398-41713904032A}" dt="2026-08-12T03:47:17.722" v="2443" actId="26606"/>
          <ac:spMkLst>
            <pc:docMk/>
            <pc:sldMk cId="531202632" sldId="264"/>
            <ac:spMk id="5" creationId="{2E8BF16B-21BB-6FEB-05E9-46E964D9DBFB}"/>
          </ac:spMkLst>
        </pc:spChg>
        <pc:spChg chg="add del">
          <ac:chgData name="Qusai Almasri" userId="02e224de-c91d-48d4-adcd-504964521003" providerId="ADAL" clId="{1BB458BF-EEE4-4FFC-8398-41713904032A}" dt="2026-08-12T03:47:17.722" v="2443" actId="26606"/>
          <ac:spMkLst>
            <pc:docMk/>
            <pc:sldMk cId="531202632" sldId="264"/>
            <ac:spMk id="13" creationId="{0BABF38A-8A0D-492E-BD20-6CF4D46B50BD}"/>
          </ac:spMkLst>
        </pc:spChg>
        <pc:spChg chg="add del">
          <ac:chgData name="Qusai Almasri" userId="02e224de-c91d-48d4-adcd-504964521003" providerId="ADAL" clId="{1BB458BF-EEE4-4FFC-8398-41713904032A}" dt="2026-08-12T03:47:17.722" v="2443" actId="26606"/>
          <ac:spMkLst>
            <pc:docMk/>
            <pc:sldMk cId="531202632" sldId="264"/>
            <ac:spMk id="17" creationId="{4AB8125F-0FD8-48CD-9F43-73E5494EA774}"/>
          </ac:spMkLst>
        </pc:spChg>
        <pc:spChg chg="add del">
          <ac:chgData name="Qusai Almasri" userId="02e224de-c91d-48d4-adcd-504964521003" providerId="ADAL" clId="{1BB458BF-EEE4-4FFC-8398-41713904032A}" dt="2026-08-12T03:47:17.722" v="2443" actId="26606"/>
          <ac:spMkLst>
            <pc:docMk/>
            <pc:sldMk cId="531202632" sldId="264"/>
            <ac:spMk id="19" creationId="{0019DD6C-5899-4C07-864B-EB0A7D104ACF}"/>
          </ac:spMkLst>
        </pc:spChg>
        <pc:spChg chg="add del">
          <ac:chgData name="Qusai Almasri" userId="02e224de-c91d-48d4-adcd-504964521003" providerId="ADAL" clId="{1BB458BF-EEE4-4FFC-8398-41713904032A}" dt="2026-08-12T03:47:17.722" v="2443" actId="26606"/>
          <ac:spMkLst>
            <pc:docMk/>
            <pc:sldMk cId="531202632" sldId="264"/>
            <ac:spMk id="21" creationId="{EBDFFBC1-15BD-428E-B8AF-ECF5D1B76DEB}"/>
          </ac:spMkLst>
        </pc:spChg>
        <pc:spChg chg="add del">
          <ac:chgData name="Qusai Almasri" userId="02e224de-c91d-48d4-adcd-504964521003" providerId="ADAL" clId="{1BB458BF-EEE4-4FFC-8398-41713904032A}" dt="2026-08-12T03:47:17.722" v="2443" actId="26606"/>
          <ac:spMkLst>
            <pc:docMk/>
            <pc:sldMk cId="531202632" sldId="264"/>
            <ac:spMk id="23" creationId="{EBFB3075-0323-4EB0-B1A5-776A0E709CEF}"/>
          </ac:spMkLst>
        </pc:spChg>
        <pc:spChg chg="add">
          <ac:chgData name="Qusai Almasri" userId="02e224de-c91d-48d4-adcd-504964521003" providerId="ADAL" clId="{1BB458BF-EEE4-4FFC-8398-41713904032A}" dt="2026-08-12T03:47:17.722" v="2443" actId="26606"/>
          <ac:spMkLst>
            <pc:docMk/>
            <pc:sldMk cId="531202632" sldId="264"/>
            <ac:spMk id="28" creationId="{0BABF38A-8A0D-492E-BD20-6CF4D46B50BD}"/>
          </ac:spMkLst>
        </pc:spChg>
        <pc:spChg chg="add">
          <ac:chgData name="Qusai Almasri" userId="02e224de-c91d-48d4-adcd-504964521003" providerId="ADAL" clId="{1BB458BF-EEE4-4FFC-8398-41713904032A}" dt="2026-08-12T03:47:17.722" v="2443" actId="26606"/>
          <ac:spMkLst>
            <pc:docMk/>
            <pc:sldMk cId="531202632" sldId="264"/>
            <ac:spMk id="32" creationId="{4AB8125F-0FD8-48CD-9F43-73E5494EA774}"/>
          </ac:spMkLst>
        </pc:spChg>
        <pc:spChg chg="add">
          <ac:chgData name="Qusai Almasri" userId="02e224de-c91d-48d4-adcd-504964521003" providerId="ADAL" clId="{1BB458BF-EEE4-4FFC-8398-41713904032A}" dt="2026-08-12T03:47:17.722" v="2443" actId="26606"/>
          <ac:spMkLst>
            <pc:docMk/>
            <pc:sldMk cId="531202632" sldId="264"/>
            <ac:spMk id="36" creationId="{EBDFFBC1-15BD-428E-B8AF-ECF5D1B76DEB}"/>
          </ac:spMkLst>
        </pc:spChg>
        <pc:spChg chg="add">
          <ac:chgData name="Qusai Almasri" userId="02e224de-c91d-48d4-adcd-504964521003" providerId="ADAL" clId="{1BB458BF-EEE4-4FFC-8398-41713904032A}" dt="2026-08-12T03:47:17.722" v="2443" actId="26606"/>
          <ac:spMkLst>
            <pc:docMk/>
            <pc:sldMk cId="531202632" sldId="264"/>
            <ac:spMk id="38" creationId="{EBFB3075-0323-4EB0-B1A5-776A0E709CEF}"/>
          </ac:spMkLst>
        </pc:spChg>
        <pc:picChg chg="add del mod">
          <ac:chgData name="Qusai Almasri" userId="02e224de-c91d-48d4-adcd-504964521003" providerId="ADAL" clId="{1BB458BF-EEE4-4FFC-8398-41713904032A}" dt="2026-08-12T03:46:41.469" v="2434" actId="22"/>
          <ac:picMkLst>
            <pc:docMk/>
            <pc:sldMk cId="531202632" sldId="264"/>
            <ac:picMk id="6" creationId="{866A49A7-3192-8408-4C40-805F4ACD2E28}"/>
          </ac:picMkLst>
        </pc:picChg>
        <pc:picChg chg="add del mod">
          <ac:chgData name="Qusai Almasri" userId="02e224de-c91d-48d4-adcd-504964521003" providerId="ADAL" clId="{1BB458BF-EEE4-4FFC-8398-41713904032A}" dt="2026-08-12T03:47:10.399" v="2441" actId="478"/>
          <ac:picMkLst>
            <pc:docMk/>
            <pc:sldMk cId="531202632" sldId="264"/>
            <ac:picMk id="8" creationId="{E248C6B4-459E-381F-7683-DFFF288592A3}"/>
          </ac:picMkLst>
        </pc:picChg>
        <pc:picChg chg="add del">
          <ac:chgData name="Qusai Almasri" userId="02e224de-c91d-48d4-adcd-504964521003" providerId="ADAL" clId="{1BB458BF-EEE4-4FFC-8398-41713904032A}" dt="2026-08-12T03:47:08.897" v="2440" actId="478"/>
          <ac:picMkLst>
            <pc:docMk/>
            <pc:sldMk cId="531202632" sldId="264"/>
            <ac:picMk id="10" creationId="{5EC228F2-8233-0084-908B-E98A98786521}"/>
          </ac:picMkLst>
        </pc:picChg>
        <pc:picChg chg="add">
          <ac:chgData name="Qusai Almasri" userId="02e224de-c91d-48d4-adcd-504964521003" providerId="ADAL" clId="{1BB458BF-EEE4-4FFC-8398-41713904032A}" dt="2026-08-12T03:47:12.382" v="2442" actId="22"/>
          <ac:picMkLst>
            <pc:docMk/>
            <pc:sldMk cId="531202632" sldId="264"/>
            <ac:picMk id="12" creationId="{8FBB6B26-E1B1-D311-C740-B369F258A777}"/>
          </ac:picMkLst>
        </pc:picChg>
        <pc:picChg chg="add">
          <ac:chgData name="Qusai Almasri" userId="02e224de-c91d-48d4-adcd-504964521003" providerId="ADAL" clId="{1BB458BF-EEE4-4FFC-8398-41713904032A}" dt="2026-08-12T03:46:47.640" v="2438" actId="26606"/>
          <ac:picMkLst>
            <pc:docMk/>
            <pc:sldMk cId="531202632" sldId="264"/>
            <ac:picMk id="15" creationId="{1CB7E8AE-A3AC-4BB7-A5C6-F00EC697B265}"/>
          </ac:picMkLst>
        </pc:picChg>
      </pc:sldChg>
      <pc:sldChg chg="addSp delSp modSp mod ord">
        <pc:chgData name="Qusai Almasri" userId="02e224de-c91d-48d4-adcd-504964521003" providerId="ADAL" clId="{1BB458BF-EEE4-4FFC-8398-41713904032A}" dt="2026-08-11T03:49:40.620" v="1306"/>
        <pc:sldMkLst>
          <pc:docMk/>
          <pc:sldMk cId="2258681088" sldId="265"/>
        </pc:sldMkLst>
        <pc:spChg chg="mod ord">
          <ac:chgData name="Qusai Almasri" userId="02e224de-c91d-48d4-adcd-504964521003" providerId="ADAL" clId="{1BB458BF-EEE4-4FFC-8398-41713904032A}" dt="2026-08-10T14:35:02.104" v="492" actId="26606"/>
          <ac:spMkLst>
            <pc:docMk/>
            <pc:sldMk cId="2258681088" sldId="265"/>
            <ac:spMk id="4" creationId="{184B36EA-92D9-0EAF-FE4F-E01F65EFB0BC}"/>
          </ac:spMkLst>
        </pc:spChg>
        <pc:spChg chg="add del">
          <ac:chgData name="Qusai Almasri" userId="02e224de-c91d-48d4-adcd-504964521003" providerId="ADAL" clId="{1BB458BF-EEE4-4FFC-8398-41713904032A}" dt="2026-08-10T14:35:02.104" v="492" actId="26606"/>
          <ac:spMkLst>
            <pc:docMk/>
            <pc:sldMk cId="2258681088" sldId="265"/>
            <ac:spMk id="19" creationId="{DE61FBD7-E37C-4B38-BE44-A6D4978D7486}"/>
          </ac:spMkLst>
        </pc:spChg>
        <pc:spChg chg="add del">
          <ac:chgData name="Qusai Almasri" userId="02e224de-c91d-48d4-adcd-504964521003" providerId="ADAL" clId="{1BB458BF-EEE4-4FFC-8398-41713904032A}" dt="2026-08-10T14:35:02.104" v="492" actId="26606"/>
          <ac:spMkLst>
            <pc:docMk/>
            <pc:sldMk cId="2258681088" sldId="265"/>
            <ac:spMk id="21" creationId="{34F8020C-60BB-4357-8207-13221A99AE19}"/>
          </ac:spMkLst>
        </pc:spChg>
        <pc:spChg chg="add del">
          <ac:chgData name="Qusai Almasri" userId="02e224de-c91d-48d4-adcd-504964521003" providerId="ADAL" clId="{1BB458BF-EEE4-4FFC-8398-41713904032A}" dt="2026-08-10T14:35:02.104" v="492" actId="26606"/>
          <ac:spMkLst>
            <pc:docMk/>
            <pc:sldMk cId="2258681088" sldId="265"/>
            <ac:spMk id="23" creationId="{392BFCFE-FD78-4EDF-BEFE-CC444DC5F307}"/>
          </ac:spMkLst>
        </pc:spChg>
        <pc:spChg chg="add del">
          <ac:chgData name="Qusai Almasri" userId="02e224de-c91d-48d4-adcd-504964521003" providerId="ADAL" clId="{1BB458BF-EEE4-4FFC-8398-41713904032A}" dt="2026-08-10T14:35:02.104" v="492" actId="26606"/>
          <ac:spMkLst>
            <pc:docMk/>
            <pc:sldMk cId="2258681088" sldId="265"/>
            <ac:spMk id="25" creationId="{14719C7A-7103-4EF2-85F1-DE9CAE528095}"/>
          </ac:spMkLst>
        </pc:spChg>
        <pc:spChg chg="add del">
          <ac:chgData name="Qusai Almasri" userId="02e224de-c91d-48d4-adcd-504964521003" providerId="ADAL" clId="{1BB458BF-EEE4-4FFC-8398-41713904032A}" dt="2026-08-10T14:35:02.104" v="492" actId="26606"/>
          <ac:spMkLst>
            <pc:docMk/>
            <pc:sldMk cId="2258681088" sldId="265"/>
            <ac:spMk id="27" creationId="{59C4A457-993E-4426-870D-BF06050104F5}"/>
          </ac:spMkLst>
        </pc:spChg>
        <pc:picChg chg="add mod">
          <ac:chgData name="Qusai Almasri" userId="02e224de-c91d-48d4-adcd-504964521003" providerId="ADAL" clId="{1BB458BF-EEE4-4FFC-8398-41713904032A}" dt="2026-08-10T14:35:40.098" v="502" actId="1440"/>
          <ac:picMkLst>
            <pc:docMk/>
            <pc:sldMk cId="2258681088" sldId="265"/>
            <ac:picMk id="6" creationId="{6B135441-CFB4-A71E-1E46-F7976EDEB466}"/>
          </ac:picMkLst>
        </pc:picChg>
      </pc:sldChg>
      <pc:sldChg chg="addSp delSp modSp mod ord modTransition modAnim">
        <pc:chgData name="Qusai Almasri" userId="02e224de-c91d-48d4-adcd-504964521003" providerId="ADAL" clId="{1BB458BF-EEE4-4FFC-8398-41713904032A}" dt="2026-08-11T14:28:53.097" v="1903" actId="33524"/>
        <pc:sldMkLst>
          <pc:docMk/>
          <pc:sldMk cId="3847069461" sldId="267"/>
        </pc:sldMkLst>
        <pc:spChg chg="mod">
          <ac:chgData name="Qusai Almasri" userId="02e224de-c91d-48d4-adcd-504964521003" providerId="ADAL" clId="{1BB458BF-EEE4-4FFC-8398-41713904032A}" dt="2026-08-11T03:38:56.137" v="1123" actId="20577"/>
          <ac:spMkLst>
            <pc:docMk/>
            <pc:sldMk cId="3847069461" sldId="267"/>
            <ac:spMk id="2" creationId="{F6651F8D-AE9A-89CD-B109-0AE713AA516D}"/>
          </ac:spMkLst>
        </pc:spChg>
        <pc:spChg chg="mod">
          <ac:chgData name="Qusai Almasri" userId="02e224de-c91d-48d4-adcd-504964521003" providerId="ADAL" clId="{1BB458BF-EEE4-4FFC-8398-41713904032A}" dt="2026-08-11T03:54:03.783" v="1527" actId="20577"/>
          <ac:spMkLst>
            <pc:docMk/>
            <pc:sldMk cId="3847069461" sldId="267"/>
            <ac:spMk id="3" creationId="{B6310E30-28CC-6346-8E27-EF04D6DD9CFB}"/>
          </ac:spMkLst>
        </pc:spChg>
        <pc:spChg chg="del">
          <ac:chgData name="Qusai Almasri" userId="02e224de-c91d-48d4-adcd-504964521003" providerId="ADAL" clId="{1BB458BF-EEE4-4FFC-8398-41713904032A}" dt="2026-08-11T03:46:27.747" v="1125" actId="478"/>
          <ac:spMkLst>
            <pc:docMk/>
            <pc:sldMk cId="3847069461" sldId="267"/>
            <ac:spMk id="4" creationId="{65A9C890-CF99-7D94-87F8-1EAE5182030F}"/>
          </ac:spMkLst>
        </pc:spChg>
        <pc:spChg chg="add mod">
          <ac:chgData name="Qusai Almasri" userId="02e224de-c91d-48d4-adcd-504964521003" providerId="ADAL" clId="{1BB458BF-EEE4-4FFC-8398-41713904032A}" dt="2026-08-11T14:27:54.421" v="1872" actId="20577"/>
          <ac:spMkLst>
            <pc:docMk/>
            <pc:sldMk cId="3847069461" sldId="267"/>
            <ac:spMk id="5" creationId="{BCC3A6F2-0555-3780-B923-CD9DAA02D3FD}"/>
          </ac:spMkLst>
        </pc:spChg>
        <pc:spChg chg="add mod">
          <ac:chgData name="Qusai Almasri" userId="02e224de-c91d-48d4-adcd-504964521003" providerId="ADAL" clId="{1BB458BF-EEE4-4FFC-8398-41713904032A}" dt="2026-08-11T14:28:53.097" v="1903" actId="33524"/>
          <ac:spMkLst>
            <pc:docMk/>
            <pc:sldMk cId="3847069461" sldId="267"/>
            <ac:spMk id="8" creationId="{15132E5E-2573-0D71-00E3-A75E72B67AE9}"/>
          </ac:spMkLst>
        </pc:spChg>
        <pc:spChg chg="add del mod">
          <ac:chgData name="Qusai Almasri" userId="02e224de-c91d-48d4-adcd-504964521003" providerId="ADAL" clId="{1BB458BF-EEE4-4FFC-8398-41713904032A}" dt="2026-08-11T03:53:37.612" v="1521"/>
          <ac:spMkLst>
            <pc:docMk/>
            <pc:sldMk cId="3847069461" sldId="267"/>
            <ac:spMk id="9" creationId="{BE5B1263-19E4-8365-7A64-787F14C10A6E}"/>
          </ac:spMkLst>
        </pc:spChg>
        <pc:spChg chg="add mod">
          <ac:chgData name="Qusai Almasri" userId="02e224de-c91d-48d4-adcd-504964521003" providerId="ADAL" clId="{1BB458BF-EEE4-4FFC-8398-41713904032A}" dt="2026-08-11T14:28:13.099" v="1873" actId="1076"/>
          <ac:spMkLst>
            <pc:docMk/>
            <pc:sldMk cId="3847069461" sldId="267"/>
            <ac:spMk id="11" creationId="{D3643449-7CAA-1604-6578-A0AB4D47D104}"/>
          </ac:spMkLst>
        </pc:spChg>
        <pc:spChg chg="add mod">
          <ac:chgData name="Qusai Almasri" userId="02e224de-c91d-48d4-adcd-504964521003" providerId="ADAL" clId="{1BB458BF-EEE4-4FFC-8398-41713904032A}" dt="2026-08-11T14:28:43.711" v="1902" actId="1076"/>
          <ac:spMkLst>
            <pc:docMk/>
            <pc:sldMk cId="3847069461" sldId="267"/>
            <ac:spMk id="12" creationId="{4D0AC5C6-055C-B6A7-2537-82D48E412C9B}"/>
          </ac:spMkLst>
        </pc:spChg>
      </pc:sldChg>
      <pc:sldChg chg="del">
        <pc:chgData name="Qusai Almasri" userId="02e224de-c91d-48d4-adcd-504964521003" providerId="ADAL" clId="{1BB458BF-EEE4-4FFC-8398-41713904032A}" dt="2026-08-11T04:04:12.955" v="1670" actId="47"/>
        <pc:sldMkLst>
          <pc:docMk/>
          <pc:sldMk cId="94123029" sldId="268"/>
        </pc:sldMkLst>
      </pc:sldChg>
      <pc:sldChg chg="addSp delSp modSp mod ord">
        <pc:chgData name="Qusai Almasri" userId="02e224de-c91d-48d4-adcd-504964521003" providerId="ADAL" clId="{1BB458BF-EEE4-4FFC-8398-41713904032A}" dt="2026-08-12T04:16:58.742" v="2679"/>
        <pc:sldMkLst>
          <pc:docMk/>
          <pc:sldMk cId="336210934" sldId="269"/>
        </pc:sldMkLst>
        <pc:spChg chg="add mod">
          <ac:chgData name="Qusai Almasri" userId="02e224de-c91d-48d4-adcd-504964521003" providerId="ADAL" clId="{1BB458BF-EEE4-4FFC-8398-41713904032A}" dt="2026-08-11T04:40:51.329" v="1867" actId="20577"/>
          <ac:spMkLst>
            <pc:docMk/>
            <pc:sldMk cId="336210934" sldId="269"/>
            <ac:spMk id="7" creationId="{65607922-2800-63C0-078A-58F6B5882E76}"/>
          </ac:spMkLst>
        </pc:spChg>
        <pc:spChg chg="add del">
          <ac:chgData name="Qusai Almasri" userId="02e224de-c91d-48d4-adcd-504964521003" providerId="ADAL" clId="{1BB458BF-EEE4-4FFC-8398-41713904032A}" dt="2026-08-12T04:16:05.222" v="2649" actId="478"/>
          <ac:spMkLst>
            <pc:docMk/>
            <pc:sldMk cId="336210934" sldId="269"/>
            <ac:spMk id="30" creationId="{12963C8A-81BD-47FF-A1B4-F96E7C02D8F9}"/>
          </ac:spMkLst>
        </pc:spChg>
        <pc:grpChg chg="del mod">
          <ac:chgData name="Qusai Almasri" userId="02e224de-c91d-48d4-adcd-504964521003" providerId="ADAL" clId="{1BB458BF-EEE4-4FFC-8398-41713904032A}" dt="2026-08-12T03:34:43.539" v="2317"/>
          <ac:grpSpMkLst>
            <pc:docMk/>
            <pc:sldMk cId="336210934" sldId="269"/>
            <ac:grpSpMk id="25" creationId="{EC4F189D-5C78-1625-5314-06C251939E27}"/>
          </ac:grpSpMkLst>
        </pc:grpChg>
        <pc:grpChg chg="del mod">
          <ac:chgData name="Qusai Almasri" userId="02e224de-c91d-48d4-adcd-504964521003" providerId="ADAL" clId="{1BB458BF-EEE4-4FFC-8398-41713904032A}" dt="2026-08-12T03:34:47.268" v="2319"/>
          <ac:grpSpMkLst>
            <pc:docMk/>
            <pc:sldMk cId="336210934" sldId="269"/>
            <ac:grpSpMk id="28" creationId="{5A9C2267-8004-6C4A-F499-372382268826}"/>
          </ac:grpSpMkLst>
        </pc:grpChg>
        <pc:grpChg chg="del mod">
          <ac:chgData name="Qusai Almasri" userId="02e224de-c91d-48d4-adcd-504964521003" providerId="ADAL" clId="{1BB458BF-EEE4-4FFC-8398-41713904032A}" dt="2026-08-12T03:34:59.108" v="2322"/>
          <ac:grpSpMkLst>
            <pc:docMk/>
            <pc:sldMk cId="336210934" sldId="269"/>
            <ac:grpSpMk id="30" creationId="{1624067C-7229-24A4-B6CC-22BE39E8C76E}"/>
          </ac:grpSpMkLst>
        </pc:grpChg>
        <pc:grpChg chg="del mod">
          <ac:chgData name="Qusai Almasri" userId="02e224de-c91d-48d4-adcd-504964521003" providerId="ADAL" clId="{1BB458BF-EEE4-4FFC-8398-41713904032A}" dt="2026-08-12T03:35:02.725" v="2326"/>
          <ac:grpSpMkLst>
            <pc:docMk/>
            <pc:sldMk cId="336210934" sldId="269"/>
            <ac:grpSpMk id="33" creationId="{3A14539D-8199-8D5C-1244-624135A2D50F}"/>
          </ac:grpSpMkLst>
        </pc:grpChg>
        <pc:grpChg chg="add del mod">
          <ac:chgData name="Qusai Almasri" userId="02e224de-c91d-48d4-adcd-504964521003" providerId="ADAL" clId="{1BB458BF-EEE4-4FFC-8398-41713904032A}" dt="2026-08-12T03:35:07.037" v="2333"/>
          <ac:grpSpMkLst>
            <pc:docMk/>
            <pc:sldMk cId="336210934" sldId="269"/>
            <ac:grpSpMk id="37" creationId="{F1B24014-DCC6-736D-5C0E-664CDF8B8C64}"/>
          </ac:grpSpMkLst>
        </pc:grpChg>
        <pc:grpChg chg="mod">
          <ac:chgData name="Qusai Almasri" userId="02e224de-c91d-48d4-adcd-504964521003" providerId="ADAL" clId="{1BB458BF-EEE4-4FFC-8398-41713904032A}" dt="2026-08-12T03:35:05.060" v="2331"/>
          <ac:grpSpMkLst>
            <pc:docMk/>
            <pc:sldMk cId="336210934" sldId="269"/>
            <ac:grpSpMk id="40" creationId="{057D25C3-15ED-3CEA-A99E-19668F15BAD1}"/>
          </ac:grpSpMkLst>
        </pc:grpChg>
        <pc:grpChg chg="del mod">
          <ac:chgData name="Qusai Almasri" userId="02e224de-c91d-48d4-adcd-504964521003" providerId="ADAL" clId="{1BB458BF-EEE4-4FFC-8398-41713904032A}" dt="2026-08-12T04:16:07.812" v="2650" actId="478"/>
          <ac:grpSpMkLst>
            <pc:docMk/>
            <pc:sldMk cId="336210934" sldId="269"/>
            <ac:grpSpMk id="42" creationId="{B807BD26-6718-09AA-596A-F7C65AF98E24}"/>
          </ac:grpSpMkLst>
        </pc:grpChg>
        <pc:grpChg chg="del mod">
          <ac:chgData name="Qusai Almasri" userId="02e224de-c91d-48d4-adcd-504964521003" providerId="ADAL" clId="{1BB458BF-EEE4-4FFC-8398-41713904032A}" dt="2026-08-12T04:16:31.216" v="2661"/>
          <ac:grpSpMkLst>
            <pc:docMk/>
            <pc:sldMk cId="336210934" sldId="269"/>
            <ac:grpSpMk id="51" creationId="{F3888B9B-20E2-9E51-7163-CC901078A5BA}"/>
          </ac:grpSpMkLst>
        </pc:grpChg>
        <pc:grpChg chg="del mod">
          <ac:chgData name="Qusai Almasri" userId="02e224de-c91d-48d4-adcd-504964521003" providerId="ADAL" clId="{1BB458BF-EEE4-4FFC-8398-41713904032A}" dt="2026-08-12T04:16:32.646" v="2663"/>
          <ac:grpSpMkLst>
            <pc:docMk/>
            <pc:sldMk cId="336210934" sldId="269"/>
            <ac:grpSpMk id="54" creationId="{7224B643-818E-5827-E83C-CC3833B32A41}"/>
          </ac:grpSpMkLst>
        </pc:grpChg>
        <pc:grpChg chg="del mod">
          <ac:chgData name="Qusai Almasri" userId="02e224de-c91d-48d4-adcd-504964521003" providerId="ADAL" clId="{1BB458BF-EEE4-4FFC-8398-41713904032A}" dt="2026-08-12T04:16:33.682" v="2665"/>
          <ac:grpSpMkLst>
            <pc:docMk/>
            <pc:sldMk cId="336210934" sldId="269"/>
            <ac:grpSpMk id="56" creationId="{D2F6297D-4195-4322-1F7A-CB625281826F}"/>
          </ac:grpSpMkLst>
        </pc:grpChg>
        <pc:grpChg chg="mod">
          <ac:chgData name="Qusai Almasri" userId="02e224de-c91d-48d4-adcd-504964521003" providerId="ADAL" clId="{1BB458BF-EEE4-4FFC-8398-41713904032A}" dt="2026-08-12T04:16:33.682" v="2665"/>
          <ac:grpSpMkLst>
            <pc:docMk/>
            <pc:sldMk cId="336210934" sldId="269"/>
            <ac:grpSpMk id="58" creationId="{76C007C1-5EAA-E682-F1EC-532C76BFB992}"/>
          </ac:grpSpMkLst>
        </pc:grpChg>
        <pc:grpChg chg="mod">
          <ac:chgData name="Qusai Almasri" userId="02e224de-c91d-48d4-adcd-504964521003" providerId="ADAL" clId="{1BB458BF-EEE4-4FFC-8398-41713904032A}" dt="2026-08-12T04:16:44.321" v="2668"/>
          <ac:grpSpMkLst>
            <pc:docMk/>
            <pc:sldMk cId="336210934" sldId="269"/>
            <ac:grpSpMk id="61" creationId="{BA69BEC5-8234-D52A-8920-0B58B3A9CEF4}"/>
          </ac:grpSpMkLst>
        </pc:grpChg>
        <pc:grpChg chg="add del mod">
          <ac:chgData name="Qusai Almasri" userId="02e224de-c91d-48d4-adcd-504964521003" providerId="ADAL" clId="{1BB458BF-EEE4-4FFC-8398-41713904032A}" dt="2026-08-12T04:16:57.665" v="2677"/>
          <ac:grpSpMkLst>
            <pc:docMk/>
            <pc:sldMk cId="336210934" sldId="269"/>
            <ac:grpSpMk id="64" creationId="{6D71B7EE-4C42-C799-0CA6-1F99C05CC17B}"/>
          </ac:grpSpMkLst>
        </pc:grpChg>
        <pc:grpChg chg="mod">
          <ac:chgData name="Qusai Almasri" userId="02e224de-c91d-48d4-adcd-504964521003" providerId="ADAL" clId="{1BB458BF-EEE4-4FFC-8398-41713904032A}" dt="2026-08-12T04:16:54.907" v="2675"/>
          <ac:grpSpMkLst>
            <pc:docMk/>
            <pc:sldMk cId="336210934" sldId="269"/>
            <ac:grpSpMk id="66" creationId="{ECDF138B-ED68-58F8-139A-3EE7856D3C51}"/>
          </ac:grpSpMkLst>
        </pc:grpChg>
        <pc:grpChg chg="del mod">
          <ac:chgData name="Qusai Almasri" userId="02e224de-c91d-48d4-adcd-504964521003" providerId="ADAL" clId="{1BB458BF-EEE4-4FFC-8398-41713904032A}" dt="2026-08-12T04:16:58.742" v="2679"/>
          <ac:grpSpMkLst>
            <pc:docMk/>
            <pc:sldMk cId="336210934" sldId="269"/>
            <ac:grpSpMk id="68" creationId="{3EC32D0E-AC43-0F49-0847-A1969856C636}"/>
          </ac:grpSpMkLst>
        </pc:grpChg>
        <pc:grpChg chg="mod">
          <ac:chgData name="Qusai Almasri" userId="02e224de-c91d-48d4-adcd-504964521003" providerId="ADAL" clId="{1BB458BF-EEE4-4FFC-8398-41713904032A}" dt="2026-08-12T04:16:58.742" v="2679"/>
          <ac:grpSpMkLst>
            <pc:docMk/>
            <pc:sldMk cId="336210934" sldId="269"/>
            <ac:grpSpMk id="70" creationId="{32434A5B-4361-878B-A26A-F3EEDF1B0E09}"/>
          </ac:grpSpMkLst>
        </pc:grpChg>
        <pc:picChg chg="add mod">
          <ac:chgData name="Qusai Almasri" userId="02e224de-c91d-48d4-adcd-504964521003" providerId="ADAL" clId="{1BB458BF-EEE4-4FFC-8398-41713904032A}" dt="2026-08-11T04:41:05.553" v="1868" actId="1076"/>
          <ac:picMkLst>
            <pc:docMk/>
            <pc:sldMk cId="336210934" sldId="269"/>
            <ac:picMk id="3" creationId="{A087C065-9E18-F231-4A9A-0283B3CE1A51}"/>
          </ac:picMkLst>
        </pc:picChg>
        <pc:picChg chg="add mod">
          <ac:chgData name="Qusai Almasri" userId="02e224de-c91d-48d4-adcd-504964521003" providerId="ADAL" clId="{1BB458BF-EEE4-4FFC-8398-41713904032A}" dt="2026-08-11T18:13:14.547" v="2110" actId="1076"/>
          <ac:picMkLst>
            <pc:docMk/>
            <pc:sldMk cId="336210934" sldId="269"/>
            <ac:picMk id="6" creationId="{A6FBB7F9-3548-4369-2901-1DD569A2651C}"/>
          </ac:picMkLst>
        </pc:picChg>
        <pc:picChg chg="add mod">
          <ac:chgData name="Qusai Almasri" userId="02e224de-c91d-48d4-adcd-504964521003" providerId="ADAL" clId="{1BB458BF-EEE4-4FFC-8398-41713904032A}" dt="2026-08-12T04:16:11.678" v="2651" actId="1076"/>
          <ac:picMkLst>
            <pc:docMk/>
            <pc:sldMk cId="336210934" sldId="269"/>
            <ac:picMk id="44" creationId="{DB5BB0BA-C560-24A4-80BD-C2919CBEEB3D}"/>
          </ac:picMkLst>
        </pc:picChg>
        <pc:inkChg chg="add mod">
          <ac:chgData name="Qusai Almasri" userId="02e224de-c91d-48d4-adcd-504964521003" providerId="ADAL" clId="{1BB458BF-EEE4-4FFC-8398-41713904032A}" dt="2026-08-12T03:34:41.861" v="2314"/>
          <ac:inkMkLst>
            <pc:docMk/>
            <pc:sldMk cId="336210934" sldId="269"/>
            <ac:inkMk id="9" creationId="{1C238010-0F95-9060-05DA-30F7B837FCEC}"/>
          </ac:inkMkLst>
        </pc:inkChg>
        <pc:inkChg chg="add mod">
          <ac:chgData name="Qusai Almasri" userId="02e224de-c91d-48d4-adcd-504964521003" providerId="ADAL" clId="{1BB458BF-EEE4-4FFC-8398-41713904032A}" dt="2026-08-12T03:34:59.108" v="2322"/>
          <ac:inkMkLst>
            <pc:docMk/>
            <pc:sldMk cId="336210934" sldId="269"/>
            <ac:inkMk id="11" creationId="{17307BA2-6621-5DBF-5824-F3684E1050DD}"/>
          </ac:inkMkLst>
        </pc:inkChg>
        <pc:inkChg chg="add mod">
          <ac:chgData name="Qusai Almasri" userId="02e224de-c91d-48d4-adcd-504964521003" providerId="ADAL" clId="{1BB458BF-EEE4-4FFC-8398-41713904032A}" dt="2026-08-12T03:34:41.861" v="2314"/>
          <ac:inkMkLst>
            <pc:docMk/>
            <pc:sldMk cId="336210934" sldId="269"/>
            <ac:inkMk id="13" creationId="{D186A49C-062A-5E91-5C67-059D4C071308}"/>
          </ac:inkMkLst>
        </pc:inkChg>
        <pc:inkChg chg="add mod">
          <ac:chgData name="Qusai Almasri" userId="02e224de-c91d-48d4-adcd-504964521003" providerId="ADAL" clId="{1BB458BF-EEE4-4FFC-8398-41713904032A}" dt="2026-08-12T03:35:07.037" v="2333"/>
          <ac:inkMkLst>
            <pc:docMk/>
            <pc:sldMk cId="336210934" sldId="269"/>
            <ac:inkMk id="15" creationId="{96AD21AC-6595-7EF0-5D51-594CACE92AD1}"/>
          </ac:inkMkLst>
        </pc:inkChg>
        <pc:inkChg chg="add mod">
          <ac:chgData name="Qusai Almasri" userId="02e224de-c91d-48d4-adcd-504964521003" providerId="ADAL" clId="{1BB458BF-EEE4-4FFC-8398-41713904032A}" dt="2026-08-12T03:34:41.861" v="2314"/>
          <ac:inkMkLst>
            <pc:docMk/>
            <pc:sldMk cId="336210934" sldId="269"/>
            <ac:inkMk id="17" creationId="{F4D738F6-B54D-52FF-FB93-ACF534A6FE61}"/>
          </ac:inkMkLst>
        </pc:inkChg>
        <pc:inkChg chg="add mod">
          <ac:chgData name="Qusai Almasri" userId="02e224de-c91d-48d4-adcd-504964521003" providerId="ADAL" clId="{1BB458BF-EEE4-4FFC-8398-41713904032A}" dt="2026-08-12T03:34:41.861" v="2314"/>
          <ac:inkMkLst>
            <pc:docMk/>
            <pc:sldMk cId="336210934" sldId="269"/>
            <ac:inkMk id="18" creationId="{F8277BD7-8EDD-B021-6B5D-A9A1C35AC8B5}"/>
          </ac:inkMkLst>
        </pc:inkChg>
        <pc:inkChg chg="add">
          <ac:chgData name="Qusai Almasri" userId="02e224de-c91d-48d4-adcd-504964521003" providerId="ADAL" clId="{1BB458BF-EEE4-4FFC-8398-41713904032A}" dt="2026-08-12T03:34:38.455" v="2308" actId="9405"/>
          <ac:inkMkLst>
            <pc:docMk/>
            <pc:sldMk cId="336210934" sldId="269"/>
            <ac:inkMk id="19" creationId="{DA570668-7BD6-1AB2-A646-D19F4BBAC58F}"/>
          </ac:inkMkLst>
        </pc:inkChg>
        <pc:inkChg chg="add mod">
          <ac:chgData name="Qusai Almasri" userId="02e224de-c91d-48d4-adcd-504964521003" providerId="ADAL" clId="{1BB458BF-EEE4-4FFC-8398-41713904032A}" dt="2026-08-12T03:35:07.037" v="2333"/>
          <ac:inkMkLst>
            <pc:docMk/>
            <pc:sldMk cId="336210934" sldId="269"/>
            <ac:inkMk id="20" creationId="{6BE4C6D5-2C5D-F533-97CA-2CBB627F7287}"/>
          </ac:inkMkLst>
        </pc:inkChg>
        <pc:inkChg chg="add mod">
          <ac:chgData name="Qusai Almasri" userId="02e224de-c91d-48d4-adcd-504964521003" providerId="ADAL" clId="{1BB458BF-EEE4-4FFC-8398-41713904032A}" dt="2026-08-12T03:34:41.861" v="2314"/>
          <ac:inkMkLst>
            <pc:docMk/>
            <pc:sldMk cId="336210934" sldId="269"/>
            <ac:inkMk id="21" creationId="{F5817AD1-3A5A-8010-71FF-9C4393FF80DB}"/>
          </ac:inkMkLst>
        </pc:inkChg>
        <pc:inkChg chg="add mod">
          <ac:chgData name="Qusai Almasri" userId="02e224de-c91d-48d4-adcd-504964521003" providerId="ADAL" clId="{1BB458BF-EEE4-4FFC-8398-41713904032A}" dt="2026-08-12T03:35:07.037" v="2333"/>
          <ac:inkMkLst>
            <pc:docMk/>
            <pc:sldMk cId="336210934" sldId="269"/>
            <ac:inkMk id="22" creationId="{5AA662C8-C5FD-F820-66F6-A94015BA2DFE}"/>
          </ac:inkMkLst>
        </pc:inkChg>
        <pc:inkChg chg="add mod">
          <ac:chgData name="Qusai Almasri" userId="02e224de-c91d-48d4-adcd-504964521003" providerId="ADAL" clId="{1BB458BF-EEE4-4FFC-8398-41713904032A}" dt="2026-08-12T03:34:47.268" v="2319"/>
          <ac:inkMkLst>
            <pc:docMk/>
            <pc:sldMk cId="336210934" sldId="269"/>
            <ac:inkMk id="23" creationId="{47877233-D34E-4608-BE15-224EFDAF6F1A}"/>
          </ac:inkMkLst>
        </pc:inkChg>
        <pc:inkChg chg="add mod">
          <ac:chgData name="Qusai Almasri" userId="02e224de-c91d-48d4-adcd-504964521003" providerId="ADAL" clId="{1BB458BF-EEE4-4FFC-8398-41713904032A}" dt="2026-08-12T03:35:07.037" v="2333"/>
          <ac:inkMkLst>
            <pc:docMk/>
            <pc:sldMk cId="336210934" sldId="269"/>
            <ac:inkMk id="24" creationId="{315461EE-518F-41E8-F796-17742C4B62C4}"/>
          </ac:inkMkLst>
        </pc:inkChg>
        <pc:inkChg chg="add mod">
          <ac:chgData name="Qusai Almasri" userId="02e224de-c91d-48d4-adcd-504964521003" providerId="ADAL" clId="{1BB458BF-EEE4-4FFC-8398-41713904032A}" dt="2026-08-12T03:35:02.725" v="2326"/>
          <ac:inkMkLst>
            <pc:docMk/>
            <pc:sldMk cId="336210934" sldId="269"/>
            <ac:inkMk id="26" creationId="{BBB6CA36-7DD3-0F80-7230-65F7D3CA5622}"/>
          </ac:inkMkLst>
        </pc:inkChg>
        <pc:inkChg chg="add mod">
          <ac:chgData name="Qusai Almasri" userId="02e224de-c91d-48d4-adcd-504964521003" providerId="ADAL" clId="{1BB458BF-EEE4-4FFC-8398-41713904032A}" dt="2026-08-12T03:35:07.037" v="2333"/>
          <ac:inkMkLst>
            <pc:docMk/>
            <pc:sldMk cId="336210934" sldId="269"/>
            <ac:inkMk id="27" creationId="{7227E6C7-08C7-4B5A-516D-14E9B5808DE1}"/>
          </ac:inkMkLst>
        </pc:inkChg>
        <pc:inkChg chg="add del">
          <ac:chgData name="Qusai Almasri" userId="02e224de-c91d-48d4-adcd-504964521003" providerId="ADAL" clId="{1BB458BF-EEE4-4FFC-8398-41713904032A}" dt="2026-08-12T04:15:59.345" v="2648" actId="34122"/>
          <ac:inkMkLst>
            <pc:docMk/>
            <pc:sldMk cId="336210934" sldId="269"/>
            <ac:inkMk id="29" creationId="{0B22806E-B2C9-1496-E8D0-AACC99FA2B19}"/>
          </ac:inkMkLst>
        </pc:inkChg>
        <pc:inkChg chg="add">
          <ac:chgData name="Qusai Almasri" userId="02e224de-c91d-48d4-adcd-504964521003" providerId="ADAL" clId="{1BB458BF-EEE4-4FFC-8398-41713904032A}" dt="2026-08-12T03:34:57.639" v="2320" actId="9405"/>
          <ac:inkMkLst>
            <pc:docMk/>
            <pc:sldMk cId="336210934" sldId="269"/>
            <ac:inkMk id="31" creationId="{16D0DAD2-4E6D-9D70-16BC-18332D1CDB9C}"/>
          </ac:inkMkLst>
        </pc:inkChg>
        <pc:inkChg chg="add mod">
          <ac:chgData name="Qusai Almasri" userId="02e224de-c91d-48d4-adcd-504964521003" providerId="ADAL" clId="{1BB458BF-EEE4-4FFC-8398-41713904032A}" dt="2026-08-12T03:35:07.037" v="2333"/>
          <ac:inkMkLst>
            <pc:docMk/>
            <pc:sldMk cId="336210934" sldId="269"/>
            <ac:inkMk id="32" creationId="{14FDD8BF-D99A-D9F4-968D-5CF6D7C8F280}"/>
          </ac:inkMkLst>
        </pc:inkChg>
        <pc:inkChg chg="add mod">
          <ac:chgData name="Qusai Almasri" userId="02e224de-c91d-48d4-adcd-504964521003" providerId="ADAL" clId="{1BB458BF-EEE4-4FFC-8398-41713904032A}" dt="2026-08-12T03:35:05.060" v="2331"/>
          <ac:inkMkLst>
            <pc:docMk/>
            <pc:sldMk cId="336210934" sldId="269"/>
            <ac:inkMk id="34" creationId="{86595C1D-007F-47C3-9E41-8834CEB2A90D}"/>
          </ac:inkMkLst>
        </pc:inkChg>
        <pc:inkChg chg="add">
          <ac:chgData name="Qusai Almasri" userId="02e224de-c91d-48d4-adcd-504964521003" providerId="ADAL" clId="{1BB458BF-EEE4-4FFC-8398-41713904032A}" dt="2026-08-12T03:35:01.440" v="2324" actId="9405"/>
          <ac:inkMkLst>
            <pc:docMk/>
            <pc:sldMk cId="336210934" sldId="269"/>
            <ac:inkMk id="35" creationId="{C3E64D93-A57C-1BBB-BC9C-F9923BA09229}"/>
          </ac:inkMkLst>
        </pc:inkChg>
        <pc:inkChg chg="add">
          <ac:chgData name="Qusai Almasri" userId="02e224de-c91d-48d4-adcd-504964521003" providerId="ADAL" clId="{1BB458BF-EEE4-4FFC-8398-41713904032A}" dt="2026-08-12T03:35:01.933" v="2325" actId="9405"/>
          <ac:inkMkLst>
            <pc:docMk/>
            <pc:sldMk cId="336210934" sldId="269"/>
            <ac:inkMk id="36" creationId="{3683A9E0-0826-5B0B-9A7A-FA3F1C83EC7E}"/>
          </ac:inkMkLst>
        </pc:inkChg>
        <pc:inkChg chg="add mod">
          <ac:chgData name="Qusai Almasri" userId="02e224de-c91d-48d4-adcd-504964521003" providerId="ADAL" clId="{1BB458BF-EEE4-4FFC-8398-41713904032A}" dt="2026-08-12T03:35:07.037" v="2333"/>
          <ac:inkMkLst>
            <pc:docMk/>
            <pc:sldMk cId="336210934" sldId="269"/>
            <ac:inkMk id="38" creationId="{29B24162-972F-0A96-0F7D-D3DCC5FF538A}"/>
          </ac:inkMkLst>
        </pc:inkChg>
        <pc:inkChg chg="add del mod">
          <ac:chgData name="Qusai Almasri" userId="02e224de-c91d-48d4-adcd-504964521003" providerId="ADAL" clId="{1BB458BF-EEE4-4FFC-8398-41713904032A}" dt="2026-08-12T03:35:05.060" v="2331"/>
          <ac:inkMkLst>
            <pc:docMk/>
            <pc:sldMk cId="336210934" sldId="269"/>
            <ac:inkMk id="39" creationId="{1806796D-3170-E9AA-6EB5-D833AE41CD6C}"/>
          </ac:inkMkLst>
        </pc:inkChg>
        <pc:inkChg chg="add mod">
          <ac:chgData name="Qusai Almasri" userId="02e224de-c91d-48d4-adcd-504964521003" providerId="ADAL" clId="{1BB458BF-EEE4-4FFC-8398-41713904032A}" dt="2026-08-12T03:35:07.037" v="2333"/>
          <ac:inkMkLst>
            <pc:docMk/>
            <pc:sldMk cId="336210934" sldId="269"/>
            <ac:inkMk id="41" creationId="{38AFCE14-AE76-983C-3708-0BDF3252AF2C}"/>
          </ac:inkMkLst>
        </pc:inkChg>
        <pc:inkChg chg="add mod">
          <ac:chgData name="Qusai Almasri" userId="02e224de-c91d-48d4-adcd-504964521003" providerId="ADAL" clId="{1BB458BF-EEE4-4FFC-8398-41713904032A}" dt="2026-08-12T04:16:31.216" v="2661"/>
          <ac:inkMkLst>
            <pc:docMk/>
            <pc:sldMk cId="336210934" sldId="269"/>
            <ac:inkMk id="45" creationId="{9E0FECBB-6730-EB4C-E5AA-1A75A99849D5}"/>
          </ac:inkMkLst>
        </pc:inkChg>
        <pc:inkChg chg="add mod">
          <ac:chgData name="Qusai Almasri" userId="02e224de-c91d-48d4-adcd-504964521003" providerId="ADAL" clId="{1BB458BF-EEE4-4FFC-8398-41713904032A}" dt="2026-08-12T04:16:33.682" v="2665"/>
          <ac:inkMkLst>
            <pc:docMk/>
            <pc:sldMk cId="336210934" sldId="269"/>
            <ac:inkMk id="46" creationId="{526DAD8A-0B22-2F36-AD4B-9D5425307A1B}"/>
          </ac:inkMkLst>
        </pc:inkChg>
        <pc:inkChg chg="add mod">
          <ac:chgData name="Qusai Almasri" userId="02e224de-c91d-48d4-adcd-504964521003" providerId="ADAL" clId="{1BB458BF-EEE4-4FFC-8398-41713904032A}" dt="2026-08-12T04:16:33.682" v="2665"/>
          <ac:inkMkLst>
            <pc:docMk/>
            <pc:sldMk cId="336210934" sldId="269"/>
            <ac:inkMk id="47" creationId="{82D39F3C-EC90-C48C-7A68-92DA19062E64}"/>
          </ac:inkMkLst>
        </pc:inkChg>
        <pc:inkChg chg="add mod">
          <ac:chgData name="Qusai Almasri" userId="02e224de-c91d-48d4-adcd-504964521003" providerId="ADAL" clId="{1BB458BF-EEE4-4FFC-8398-41713904032A}" dt="2026-08-12T04:16:33.682" v="2665"/>
          <ac:inkMkLst>
            <pc:docMk/>
            <pc:sldMk cId="336210934" sldId="269"/>
            <ac:inkMk id="48" creationId="{E4292B7A-6789-216F-F3E6-2440799B7F31}"/>
          </ac:inkMkLst>
        </pc:inkChg>
        <pc:inkChg chg="add mod">
          <ac:chgData name="Qusai Almasri" userId="02e224de-c91d-48d4-adcd-504964521003" providerId="ADAL" clId="{1BB458BF-EEE4-4FFC-8398-41713904032A}" dt="2026-08-12T04:16:33.682" v="2665"/>
          <ac:inkMkLst>
            <pc:docMk/>
            <pc:sldMk cId="336210934" sldId="269"/>
            <ac:inkMk id="49" creationId="{EF9A7FD7-5ECB-4E5B-ABB5-77CAB8066312}"/>
          </ac:inkMkLst>
        </pc:inkChg>
        <pc:inkChg chg="add mod">
          <ac:chgData name="Qusai Almasri" userId="02e224de-c91d-48d4-adcd-504964521003" providerId="ADAL" clId="{1BB458BF-EEE4-4FFC-8398-41713904032A}" dt="2026-08-12T04:16:33.682" v="2665"/>
          <ac:inkMkLst>
            <pc:docMk/>
            <pc:sldMk cId="336210934" sldId="269"/>
            <ac:inkMk id="50" creationId="{8741CD6B-0228-BA03-1EA8-52B2FF812BE0}"/>
          </ac:inkMkLst>
        </pc:inkChg>
        <pc:inkChg chg="add mod">
          <ac:chgData name="Qusai Almasri" userId="02e224de-c91d-48d4-adcd-504964521003" providerId="ADAL" clId="{1BB458BF-EEE4-4FFC-8398-41713904032A}" dt="2026-08-12T04:16:32.646" v="2663"/>
          <ac:inkMkLst>
            <pc:docMk/>
            <pc:sldMk cId="336210934" sldId="269"/>
            <ac:inkMk id="52" creationId="{173EFE84-0902-CCB3-4190-FDACA7CFB781}"/>
          </ac:inkMkLst>
        </pc:inkChg>
        <pc:inkChg chg="add mod">
          <ac:chgData name="Qusai Almasri" userId="02e224de-c91d-48d4-adcd-504964521003" providerId="ADAL" clId="{1BB458BF-EEE4-4FFC-8398-41713904032A}" dt="2026-08-12T04:16:33.682" v="2665"/>
          <ac:inkMkLst>
            <pc:docMk/>
            <pc:sldMk cId="336210934" sldId="269"/>
            <ac:inkMk id="53" creationId="{E04872F6-C149-F992-1276-E2D01B9825FC}"/>
          </ac:inkMkLst>
        </pc:inkChg>
        <pc:inkChg chg="add mod">
          <ac:chgData name="Qusai Almasri" userId="02e224de-c91d-48d4-adcd-504964521003" providerId="ADAL" clId="{1BB458BF-EEE4-4FFC-8398-41713904032A}" dt="2026-08-12T04:16:33.682" v="2665"/>
          <ac:inkMkLst>
            <pc:docMk/>
            <pc:sldMk cId="336210934" sldId="269"/>
            <ac:inkMk id="55" creationId="{95889B4E-4395-2D22-D00A-BD0939F5C94F}"/>
          </ac:inkMkLst>
        </pc:inkChg>
        <pc:inkChg chg="add mod">
          <ac:chgData name="Qusai Almasri" userId="02e224de-c91d-48d4-adcd-504964521003" providerId="ADAL" clId="{1BB458BF-EEE4-4FFC-8398-41713904032A}" dt="2026-08-12T04:16:33.682" v="2665"/>
          <ac:inkMkLst>
            <pc:docMk/>
            <pc:sldMk cId="336210934" sldId="269"/>
            <ac:inkMk id="57" creationId="{108C26F9-03F6-633E-BE89-A0CF0EC01CB8}"/>
          </ac:inkMkLst>
        </pc:inkChg>
        <pc:inkChg chg="add mod">
          <ac:chgData name="Qusai Almasri" userId="02e224de-c91d-48d4-adcd-504964521003" providerId="ADAL" clId="{1BB458BF-EEE4-4FFC-8398-41713904032A}" dt="2026-08-12T04:16:44.321" v="2668"/>
          <ac:inkMkLst>
            <pc:docMk/>
            <pc:sldMk cId="336210934" sldId="269"/>
            <ac:inkMk id="59" creationId="{2494A315-CBB1-7A2F-E8D8-5254909BD616}"/>
          </ac:inkMkLst>
        </pc:inkChg>
        <pc:inkChg chg="add mod">
          <ac:chgData name="Qusai Almasri" userId="02e224de-c91d-48d4-adcd-504964521003" providerId="ADAL" clId="{1BB458BF-EEE4-4FFC-8398-41713904032A}" dt="2026-08-12T04:16:44.321" v="2668"/>
          <ac:inkMkLst>
            <pc:docMk/>
            <pc:sldMk cId="336210934" sldId="269"/>
            <ac:inkMk id="60" creationId="{59B7893C-A1A3-8BEB-2883-337E46E89F18}"/>
          </ac:inkMkLst>
        </pc:inkChg>
        <pc:inkChg chg="add mod">
          <ac:chgData name="Qusai Almasri" userId="02e224de-c91d-48d4-adcd-504964521003" providerId="ADAL" clId="{1BB458BF-EEE4-4FFC-8398-41713904032A}" dt="2026-08-12T04:16:58.742" v="2679"/>
          <ac:inkMkLst>
            <pc:docMk/>
            <pc:sldMk cId="336210934" sldId="269"/>
            <ac:inkMk id="62" creationId="{8F232FB5-0F2A-867D-A0AE-3C9DFE751478}"/>
          </ac:inkMkLst>
        </pc:inkChg>
        <pc:inkChg chg="add mod">
          <ac:chgData name="Qusai Almasri" userId="02e224de-c91d-48d4-adcd-504964521003" providerId="ADAL" clId="{1BB458BF-EEE4-4FFC-8398-41713904032A}" dt="2026-08-12T04:16:58.742" v="2679"/>
          <ac:inkMkLst>
            <pc:docMk/>
            <pc:sldMk cId="336210934" sldId="269"/>
            <ac:inkMk id="63" creationId="{F816008B-A8AD-586F-1281-CE30F3297E60}"/>
          </ac:inkMkLst>
        </pc:inkChg>
        <pc:inkChg chg="add del mod">
          <ac:chgData name="Qusai Almasri" userId="02e224de-c91d-48d4-adcd-504964521003" providerId="ADAL" clId="{1BB458BF-EEE4-4FFC-8398-41713904032A}" dt="2026-08-12T04:16:54.907" v="2675"/>
          <ac:inkMkLst>
            <pc:docMk/>
            <pc:sldMk cId="336210934" sldId="269"/>
            <ac:inkMk id="65" creationId="{B83B3802-342F-3A01-0236-9C652ADD5EE4}"/>
          </ac:inkMkLst>
        </pc:inkChg>
        <pc:inkChg chg="add mod">
          <ac:chgData name="Qusai Almasri" userId="02e224de-c91d-48d4-adcd-504964521003" providerId="ADAL" clId="{1BB458BF-EEE4-4FFC-8398-41713904032A}" dt="2026-08-12T04:16:58.742" v="2679"/>
          <ac:inkMkLst>
            <pc:docMk/>
            <pc:sldMk cId="336210934" sldId="269"/>
            <ac:inkMk id="67" creationId="{DEBF8ED2-8E2C-C237-7783-5843401AD9F4}"/>
          </ac:inkMkLst>
        </pc:inkChg>
        <pc:inkChg chg="add mod">
          <ac:chgData name="Qusai Almasri" userId="02e224de-c91d-48d4-adcd-504964521003" providerId="ADAL" clId="{1BB458BF-EEE4-4FFC-8398-41713904032A}" dt="2026-08-12T04:16:58.742" v="2679"/>
          <ac:inkMkLst>
            <pc:docMk/>
            <pc:sldMk cId="336210934" sldId="269"/>
            <ac:inkMk id="69" creationId="{41BF4428-EAE6-50FA-019B-914851818DA9}"/>
          </ac:inkMkLst>
        </pc:inkChg>
      </pc:sldChg>
      <pc:sldChg chg="addSp delSp modSp mod">
        <pc:chgData name="Qusai Almasri" userId="02e224de-c91d-48d4-adcd-504964521003" providerId="ADAL" clId="{1BB458BF-EEE4-4FFC-8398-41713904032A}" dt="2026-08-11T18:15:12.238" v="2257" actId="20577"/>
        <pc:sldMkLst>
          <pc:docMk/>
          <pc:sldMk cId="4264693020" sldId="270"/>
        </pc:sldMkLst>
        <pc:spChg chg="mod">
          <ac:chgData name="Qusai Almasri" userId="02e224de-c91d-48d4-adcd-504964521003" providerId="ADAL" clId="{1BB458BF-EEE4-4FFC-8398-41713904032A}" dt="2026-08-11T18:15:12.238" v="2257" actId="20577"/>
          <ac:spMkLst>
            <pc:docMk/>
            <pc:sldMk cId="4264693020" sldId="270"/>
            <ac:spMk id="2" creationId="{8227524B-0114-40CF-E9B0-C34A833A65B2}"/>
          </ac:spMkLst>
        </pc:spChg>
        <pc:spChg chg="mod">
          <ac:chgData name="Qusai Almasri" userId="02e224de-c91d-48d4-adcd-504964521003" providerId="ADAL" clId="{1BB458BF-EEE4-4FFC-8398-41713904032A}" dt="2026-08-11T18:15:02.722" v="2239" actId="27636"/>
          <ac:spMkLst>
            <pc:docMk/>
            <pc:sldMk cId="4264693020" sldId="270"/>
            <ac:spMk id="3" creationId="{01037503-AD76-9DA4-7F02-0C73D057ED29}"/>
          </ac:spMkLst>
        </pc:spChg>
        <pc:spChg chg="del">
          <ac:chgData name="Qusai Almasri" userId="02e224de-c91d-48d4-adcd-504964521003" providerId="ADAL" clId="{1BB458BF-EEE4-4FFC-8398-41713904032A}" dt="2026-08-11T15:29:20.572" v="1986" actId="22"/>
          <ac:spMkLst>
            <pc:docMk/>
            <pc:sldMk cId="4264693020" sldId="270"/>
            <ac:spMk id="4" creationId="{06D6143D-DA1E-68FB-1062-A5AB2DB141B9}"/>
          </ac:spMkLst>
        </pc:spChg>
        <pc:spChg chg="del">
          <ac:chgData name="Qusai Almasri" userId="02e224de-c91d-48d4-adcd-504964521003" providerId="ADAL" clId="{1BB458BF-EEE4-4FFC-8398-41713904032A}" dt="2026-08-11T15:30:26.484" v="1988" actId="478"/>
          <ac:spMkLst>
            <pc:docMk/>
            <pc:sldMk cId="4264693020" sldId="270"/>
            <ac:spMk id="5" creationId="{D2BD785C-415C-2746-DFC4-C2ECEBB2438B}"/>
          </ac:spMkLst>
        </pc:spChg>
        <pc:spChg chg="del">
          <ac:chgData name="Qusai Almasri" userId="02e224de-c91d-48d4-adcd-504964521003" providerId="ADAL" clId="{1BB458BF-EEE4-4FFC-8398-41713904032A}" dt="2026-08-11T15:30:14.267" v="1987" actId="22"/>
          <ac:spMkLst>
            <pc:docMk/>
            <pc:sldMk cId="4264693020" sldId="270"/>
            <ac:spMk id="6" creationId="{8074F746-CC46-6550-1C2C-84C407CA8B67}"/>
          </ac:spMkLst>
        </pc:spChg>
        <pc:picChg chg="add mod ord">
          <ac:chgData name="Qusai Almasri" userId="02e224de-c91d-48d4-adcd-504964521003" providerId="ADAL" clId="{1BB458BF-EEE4-4FFC-8398-41713904032A}" dt="2026-08-11T15:29:20.572" v="1986" actId="22"/>
          <ac:picMkLst>
            <pc:docMk/>
            <pc:sldMk cId="4264693020" sldId="270"/>
            <ac:picMk id="9" creationId="{0A2C6C8B-D534-C68E-26BA-CE13D93347DC}"/>
          </ac:picMkLst>
        </pc:picChg>
        <pc:picChg chg="add mod ord">
          <ac:chgData name="Qusai Almasri" userId="02e224de-c91d-48d4-adcd-504964521003" providerId="ADAL" clId="{1BB458BF-EEE4-4FFC-8398-41713904032A}" dt="2026-08-11T15:30:14.267" v="1987" actId="22"/>
          <ac:picMkLst>
            <pc:docMk/>
            <pc:sldMk cId="4264693020" sldId="270"/>
            <ac:picMk id="11" creationId="{5B0DB8E8-76C4-D1C7-1B17-924738FF8039}"/>
          </ac:picMkLst>
        </pc:picChg>
      </pc:sldChg>
      <pc:sldChg chg="addSp delSp modSp mod ord">
        <pc:chgData name="Qusai Almasri" userId="02e224de-c91d-48d4-adcd-504964521003" providerId="ADAL" clId="{1BB458BF-EEE4-4FFC-8398-41713904032A}" dt="2026-08-11T04:11:48.523" v="1677" actId="1440"/>
        <pc:sldMkLst>
          <pc:docMk/>
          <pc:sldMk cId="1041068317" sldId="272"/>
        </pc:sldMkLst>
        <pc:spChg chg="mod ord">
          <ac:chgData name="Qusai Almasri" userId="02e224de-c91d-48d4-adcd-504964521003" providerId="ADAL" clId="{1BB458BF-EEE4-4FFC-8398-41713904032A}" dt="2026-08-11T04:00:30.667" v="1550" actId="26606"/>
          <ac:spMkLst>
            <pc:docMk/>
            <pc:sldMk cId="1041068317" sldId="272"/>
            <ac:spMk id="4" creationId="{DD74214C-FD28-7AC2-6719-4F94F55BEBC0}"/>
          </ac:spMkLst>
        </pc:spChg>
        <pc:spChg chg="add del">
          <ac:chgData name="Qusai Almasri" userId="02e224de-c91d-48d4-adcd-504964521003" providerId="ADAL" clId="{1BB458BF-EEE4-4FFC-8398-41713904032A}" dt="2026-08-11T04:00:30.667" v="1550" actId="26606"/>
          <ac:spMkLst>
            <pc:docMk/>
            <pc:sldMk cId="1041068317" sldId="272"/>
            <ac:spMk id="7" creationId="{DE61FBD7-E37C-4B38-BE44-A6D4978D7486}"/>
          </ac:spMkLst>
        </pc:spChg>
        <pc:spChg chg="add del">
          <ac:chgData name="Qusai Almasri" userId="02e224de-c91d-48d4-adcd-504964521003" providerId="ADAL" clId="{1BB458BF-EEE4-4FFC-8398-41713904032A}" dt="2026-08-11T04:00:30.667" v="1550" actId="26606"/>
          <ac:spMkLst>
            <pc:docMk/>
            <pc:sldMk cId="1041068317" sldId="272"/>
            <ac:spMk id="9" creationId="{34F8020C-60BB-4357-8207-13221A99AE19}"/>
          </ac:spMkLst>
        </pc:spChg>
        <pc:spChg chg="add del">
          <ac:chgData name="Qusai Almasri" userId="02e224de-c91d-48d4-adcd-504964521003" providerId="ADAL" clId="{1BB458BF-EEE4-4FFC-8398-41713904032A}" dt="2026-08-11T04:00:30.667" v="1550" actId="26606"/>
          <ac:spMkLst>
            <pc:docMk/>
            <pc:sldMk cId="1041068317" sldId="272"/>
            <ac:spMk id="11" creationId="{392BFCFE-FD78-4EDF-BEFE-CC444DC5F307}"/>
          </ac:spMkLst>
        </pc:spChg>
        <pc:spChg chg="add del">
          <ac:chgData name="Qusai Almasri" userId="02e224de-c91d-48d4-adcd-504964521003" providerId="ADAL" clId="{1BB458BF-EEE4-4FFC-8398-41713904032A}" dt="2026-08-11T04:00:25.038" v="1543" actId="26606"/>
          <ac:spMkLst>
            <pc:docMk/>
            <pc:sldMk cId="1041068317" sldId="272"/>
            <ac:spMk id="20" creationId="{37FDDF72-DE39-4F99-A3C1-DD9D7815D7DB}"/>
          </ac:spMkLst>
        </pc:spChg>
        <pc:spChg chg="add del">
          <ac:chgData name="Qusai Almasri" userId="02e224de-c91d-48d4-adcd-504964521003" providerId="ADAL" clId="{1BB458BF-EEE4-4FFC-8398-41713904032A}" dt="2026-08-11T04:00:25.038" v="1543" actId="26606"/>
          <ac:spMkLst>
            <pc:docMk/>
            <pc:sldMk cId="1041068317" sldId="272"/>
            <ac:spMk id="22" creationId="{5E4ECE80-3AD1-450C-B62A-98788F193948}"/>
          </ac:spMkLst>
        </pc:spChg>
        <pc:spChg chg="add del">
          <ac:chgData name="Qusai Almasri" userId="02e224de-c91d-48d4-adcd-504964521003" providerId="ADAL" clId="{1BB458BF-EEE4-4FFC-8398-41713904032A}" dt="2026-08-11T04:00:27.124" v="1545" actId="26606"/>
          <ac:spMkLst>
            <pc:docMk/>
            <pc:sldMk cId="1041068317" sldId="272"/>
            <ac:spMk id="25" creationId="{37FDDF72-DE39-4F99-A3C1-DD9D7815D7DB}"/>
          </ac:spMkLst>
        </pc:spChg>
        <pc:spChg chg="add del">
          <ac:chgData name="Qusai Almasri" userId="02e224de-c91d-48d4-adcd-504964521003" providerId="ADAL" clId="{1BB458BF-EEE4-4FFC-8398-41713904032A}" dt="2026-08-11T04:00:27.124" v="1545" actId="26606"/>
          <ac:spMkLst>
            <pc:docMk/>
            <pc:sldMk cId="1041068317" sldId="272"/>
            <ac:spMk id="27" creationId="{5E4ECE80-3AD1-450C-B62A-98788F193948}"/>
          </ac:spMkLst>
        </pc:spChg>
        <pc:spChg chg="add del">
          <ac:chgData name="Qusai Almasri" userId="02e224de-c91d-48d4-adcd-504964521003" providerId="ADAL" clId="{1BB458BF-EEE4-4FFC-8398-41713904032A}" dt="2026-08-11T04:00:29.325" v="1547" actId="26606"/>
          <ac:spMkLst>
            <pc:docMk/>
            <pc:sldMk cId="1041068317" sldId="272"/>
            <ac:spMk id="29" creationId="{37FDDF72-DE39-4F99-A3C1-DD9D7815D7DB}"/>
          </ac:spMkLst>
        </pc:spChg>
        <pc:spChg chg="add del">
          <ac:chgData name="Qusai Almasri" userId="02e224de-c91d-48d4-adcd-504964521003" providerId="ADAL" clId="{1BB458BF-EEE4-4FFC-8398-41713904032A}" dt="2026-08-11T04:00:29.325" v="1547" actId="26606"/>
          <ac:spMkLst>
            <pc:docMk/>
            <pc:sldMk cId="1041068317" sldId="272"/>
            <ac:spMk id="30" creationId="{5E4ECE80-3AD1-450C-B62A-98788F193948}"/>
          </ac:spMkLst>
        </pc:spChg>
        <pc:spChg chg="add del">
          <ac:chgData name="Qusai Almasri" userId="02e224de-c91d-48d4-adcd-504964521003" providerId="ADAL" clId="{1BB458BF-EEE4-4FFC-8398-41713904032A}" dt="2026-08-11T04:00:30.394" v="1549" actId="26606"/>
          <ac:spMkLst>
            <pc:docMk/>
            <pc:sldMk cId="1041068317" sldId="272"/>
            <ac:spMk id="34" creationId="{1E644DE9-8D09-43E2-BA69-F57482CFC93A}"/>
          </ac:spMkLst>
        </pc:spChg>
        <pc:spChg chg="add del">
          <ac:chgData name="Qusai Almasri" userId="02e224de-c91d-48d4-adcd-504964521003" providerId="ADAL" clId="{1BB458BF-EEE4-4FFC-8398-41713904032A}" dt="2026-08-11T04:00:30.394" v="1549" actId="26606"/>
          <ac:spMkLst>
            <pc:docMk/>
            <pc:sldMk cId="1041068317" sldId="272"/>
            <ac:spMk id="35" creationId="{6C23C919-B32E-40FF-B3D8-631316E84E3E}"/>
          </ac:spMkLst>
        </pc:spChg>
        <pc:spChg chg="add del">
          <ac:chgData name="Qusai Almasri" userId="02e224de-c91d-48d4-adcd-504964521003" providerId="ADAL" clId="{1BB458BF-EEE4-4FFC-8398-41713904032A}" dt="2026-08-11T04:00:30.394" v="1549" actId="26606"/>
          <ac:spMkLst>
            <pc:docMk/>
            <pc:sldMk cId="1041068317" sldId="272"/>
            <ac:spMk id="36" creationId="{61B17B84-F8A7-4053-9C9D-91E3CA7FFEFA}"/>
          </ac:spMkLst>
        </pc:spChg>
        <pc:spChg chg="add">
          <ac:chgData name="Qusai Almasri" userId="02e224de-c91d-48d4-adcd-504964521003" providerId="ADAL" clId="{1BB458BF-EEE4-4FFC-8398-41713904032A}" dt="2026-08-11T04:00:30.667" v="1550" actId="26606"/>
          <ac:spMkLst>
            <pc:docMk/>
            <pc:sldMk cId="1041068317" sldId="272"/>
            <ac:spMk id="38" creationId="{37FDDF72-DE39-4F99-A3C1-DD9D7815D7DB}"/>
          </ac:spMkLst>
        </pc:spChg>
        <pc:spChg chg="add">
          <ac:chgData name="Qusai Almasri" userId="02e224de-c91d-48d4-adcd-504964521003" providerId="ADAL" clId="{1BB458BF-EEE4-4FFC-8398-41713904032A}" dt="2026-08-11T04:00:30.667" v="1550" actId="26606"/>
          <ac:spMkLst>
            <pc:docMk/>
            <pc:sldMk cId="1041068317" sldId="272"/>
            <ac:spMk id="39" creationId="{5E4ECE80-3AD1-450C-B62A-98788F193948}"/>
          </ac:spMkLst>
        </pc:spChg>
        <pc:spChg chg="add">
          <ac:chgData name="Qusai Almasri" userId="02e224de-c91d-48d4-adcd-504964521003" providerId="ADAL" clId="{1BB458BF-EEE4-4FFC-8398-41713904032A}" dt="2026-08-11T04:00:30.667" v="1550" actId="26606"/>
          <ac:spMkLst>
            <pc:docMk/>
            <pc:sldMk cId="1041068317" sldId="272"/>
            <ac:spMk id="40" creationId="{C4056FD6-9767-4B1A-ACC2-9883F6A5B86D}"/>
          </ac:spMkLst>
        </pc:spChg>
        <pc:picChg chg="add del">
          <ac:chgData name="Qusai Almasri" userId="02e224de-c91d-48d4-adcd-504964521003" providerId="ADAL" clId="{1BB458BF-EEE4-4FFC-8398-41713904032A}" dt="2026-08-11T03:58:15.876" v="1532" actId="22"/>
          <ac:picMkLst>
            <pc:docMk/>
            <pc:sldMk cId="1041068317" sldId="272"/>
            <ac:picMk id="2" creationId="{6276554D-B8C6-8776-8F96-E710A1198D81}"/>
          </ac:picMkLst>
        </pc:picChg>
        <pc:picChg chg="add del mod">
          <ac:chgData name="Qusai Almasri" userId="02e224de-c91d-48d4-adcd-504964521003" providerId="ADAL" clId="{1BB458BF-EEE4-4FFC-8398-41713904032A}" dt="2026-08-11T03:59:49.536" v="1540" actId="478"/>
          <ac:picMkLst>
            <pc:docMk/>
            <pc:sldMk cId="1041068317" sldId="272"/>
            <ac:picMk id="3" creationId="{6829F05D-F303-7887-6F2B-53AF0F8ED2F5}"/>
          </ac:picMkLst>
        </pc:picChg>
        <pc:picChg chg="add mod">
          <ac:chgData name="Qusai Almasri" userId="02e224de-c91d-48d4-adcd-504964521003" providerId="ADAL" clId="{1BB458BF-EEE4-4FFC-8398-41713904032A}" dt="2026-08-11T04:11:48.523" v="1677" actId="1440"/>
          <ac:picMkLst>
            <pc:docMk/>
            <pc:sldMk cId="1041068317" sldId="272"/>
            <ac:picMk id="6" creationId="{5A0625C4-768F-C62A-F047-F51D1B049BBB}"/>
          </ac:picMkLst>
        </pc:picChg>
        <pc:picChg chg="add del">
          <ac:chgData name="Qusai Almasri" userId="02e224de-c91d-48d4-adcd-504964521003" providerId="ADAL" clId="{1BB458BF-EEE4-4FFC-8398-41713904032A}" dt="2026-08-11T04:00:30.667" v="1550" actId="26606"/>
          <ac:picMkLst>
            <pc:docMk/>
            <pc:sldMk cId="1041068317" sldId="272"/>
            <ac:picMk id="13" creationId="{ED576C57-47BA-4566-87D4-DA179E259CCA}"/>
          </ac:picMkLst>
        </pc:picChg>
        <pc:picChg chg="add del">
          <ac:chgData name="Qusai Almasri" userId="02e224de-c91d-48d4-adcd-504964521003" providerId="ADAL" clId="{1BB458BF-EEE4-4FFC-8398-41713904032A}" dt="2026-08-11T04:00:30.667" v="1550" actId="26606"/>
          <ac:picMkLst>
            <pc:docMk/>
            <pc:sldMk cId="1041068317" sldId="272"/>
            <ac:picMk id="15" creationId="{B3A8B115-875D-4B9A-8153-2CD893FCFBDB}"/>
          </ac:picMkLst>
        </pc:picChg>
        <pc:picChg chg="add del">
          <ac:chgData name="Qusai Almasri" userId="02e224de-c91d-48d4-adcd-504964521003" providerId="ADAL" clId="{1BB458BF-EEE4-4FFC-8398-41713904032A}" dt="2026-08-11T04:00:27.124" v="1545" actId="26606"/>
          <ac:picMkLst>
            <pc:docMk/>
            <pc:sldMk cId="1041068317" sldId="272"/>
            <ac:picMk id="24" creationId="{E5D1D0CC-CCAC-438D-80EC-4CCECE936572}"/>
          </ac:picMkLst>
        </pc:picChg>
        <pc:picChg chg="add del">
          <ac:chgData name="Qusai Almasri" userId="02e224de-c91d-48d4-adcd-504964521003" providerId="ADAL" clId="{1BB458BF-EEE4-4FFC-8398-41713904032A}" dt="2026-08-11T04:00:27.124" v="1545" actId="26606"/>
          <ac:picMkLst>
            <pc:docMk/>
            <pc:sldMk cId="1041068317" sldId="272"/>
            <ac:picMk id="26" creationId="{0CBD1636-9054-40A5-A483-B554F6C5EA49}"/>
          </ac:picMkLst>
        </pc:picChg>
        <pc:picChg chg="add del">
          <ac:chgData name="Qusai Almasri" userId="02e224de-c91d-48d4-adcd-504964521003" providerId="ADAL" clId="{1BB458BF-EEE4-4FFC-8398-41713904032A}" dt="2026-08-11T04:00:29.325" v="1547" actId="26606"/>
          <ac:picMkLst>
            <pc:docMk/>
            <pc:sldMk cId="1041068317" sldId="272"/>
            <ac:picMk id="31" creationId="{BBF9703A-116F-4B3B-B77F-03C8F82F22AF}"/>
          </ac:picMkLst>
        </pc:picChg>
        <pc:picChg chg="add del">
          <ac:chgData name="Qusai Almasri" userId="02e224de-c91d-48d4-adcd-504964521003" providerId="ADAL" clId="{1BB458BF-EEE4-4FFC-8398-41713904032A}" dt="2026-08-11T04:00:29.325" v="1547" actId="26606"/>
          <ac:picMkLst>
            <pc:docMk/>
            <pc:sldMk cId="1041068317" sldId="272"/>
            <ac:picMk id="32" creationId="{A1B4061D-A626-49CE-9EA0-6A70DA7D5F21}"/>
          </ac:picMkLst>
        </pc:picChg>
      </pc:sldChg>
      <pc:sldChg chg="modSp mod">
        <pc:chgData name="Qusai Almasri" userId="02e224de-c91d-48d4-adcd-504964521003" providerId="ADAL" clId="{1BB458BF-EEE4-4FFC-8398-41713904032A}" dt="2026-08-11T17:41:00.584" v="2101" actId="20577"/>
        <pc:sldMkLst>
          <pc:docMk/>
          <pc:sldMk cId="3493646504" sldId="273"/>
        </pc:sldMkLst>
        <pc:spChg chg="mod">
          <ac:chgData name="Qusai Almasri" userId="02e224de-c91d-48d4-adcd-504964521003" providerId="ADAL" clId="{1BB458BF-EEE4-4FFC-8398-41713904032A}" dt="2026-08-11T17:41:00.584" v="2101" actId="20577"/>
          <ac:spMkLst>
            <pc:docMk/>
            <pc:sldMk cId="3493646504" sldId="273"/>
            <ac:spMk id="4" creationId="{C29F3F23-51A9-AFE2-C992-7A6576BF4383}"/>
          </ac:spMkLst>
        </pc:spChg>
      </pc:sldChg>
      <pc:sldChg chg="addSp delSp modSp add mod modAnim">
        <pc:chgData name="Qusai Almasri" userId="02e224de-c91d-48d4-adcd-504964521003" providerId="ADAL" clId="{1BB458BF-EEE4-4FFC-8398-41713904032A}" dt="2026-08-12T04:23:16.337" v="2732" actId="255"/>
        <pc:sldMkLst>
          <pc:docMk/>
          <pc:sldMk cId="4218015019" sldId="275"/>
        </pc:sldMkLst>
        <pc:spChg chg="mod">
          <ac:chgData name="Qusai Almasri" userId="02e224de-c91d-48d4-adcd-504964521003" providerId="ADAL" clId="{1BB458BF-EEE4-4FFC-8398-41713904032A}" dt="2026-08-11T04:03:57.190" v="1667" actId="20577"/>
          <ac:spMkLst>
            <pc:docMk/>
            <pc:sldMk cId="4218015019" sldId="275"/>
            <ac:spMk id="2" creationId="{3E151077-0559-0300-130B-F64A37D0C64B}"/>
          </ac:spMkLst>
        </pc:spChg>
        <pc:spChg chg="mod">
          <ac:chgData name="Qusai Almasri" userId="02e224de-c91d-48d4-adcd-504964521003" providerId="ADAL" clId="{1BB458BF-EEE4-4FFC-8398-41713904032A}" dt="2026-08-12T04:23:16.337" v="2732" actId="255"/>
          <ac:spMkLst>
            <pc:docMk/>
            <pc:sldMk cId="4218015019" sldId="275"/>
            <ac:spMk id="3" creationId="{3232D9AC-7F5F-8C4E-D7F0-9FC32784EAA0}"/>
          </ac:spMkLst>
        </pc:spChg>
        <pc:spChg chg="del">
          <ac:chgData name="Qusai Almasri" userId="02e224de-c91d-48d4-adcd-504964521003" providerId="ADAL" clId="{1BB458BF-EEE4-4FFC-8398-41713904032A}" dt="2026-08-11T04:04:02.056" v="1668" actId="478"/>
          <ac:spMkLst>
            <pc:docMk/>
            <pc:sldMk cId="4218015019" sldId="275"/>
            <ac:spMk id="4" creationId="{0B851FCF-417C-F726-88F8-D9705D24CE66}"/>
          </ac:spMkLst>
        </pc:spChg>
        <pc:spChg chg="add mod">
          <ac:chgData name="Qusai Almasri" userId="02e224de-c91d-48d4-adcd-504964521003" providerId="ADAL" clId="{1BB458BF-EEE4-4FFC-8398-41713904032A}" dt="2026-08-12T04:22:29.609" v="2681" actId="1076"/>
          <ac:spMkLst>
            <pc:docMk/>
            <pc:sldMk cId="4218015019" sldId="275"/>
            <ac:spMk id="10" creationId="{821B4150-AB93-2003-F559-B7356C12AB92}"/>
          </ac:spMkLst>
        </pc:spChg>
        <pc:grpChg chg="mod">
          <ac:chgData name="Qusai Almasri" userId="02e224de-c91d-48d4-adcd-504964521003" providerId="ADAL" clId="{1BB458BF-EEE4-4FFC-8398-41713904032A}" dt="2026-08-12T04:12:22.660" v="2638"/>
          <ac:grpSpMkLst>
            <pc:docMk/>
            <pc:sldMk cId="4218015019" sldId="275"/>
            <ac:grpSpMk id="9" creationId="{370A5D08-3090-35E4-9374-DDE954162230}"/>
          </ac:grpSpMkLst>
        </pc:grpChg>
        <pc:picChg chg="add mod">
          <ac:chgData name="Qusai Almasri" userId="02e224de-c91d-48d4-adcd-504964521003" providerId="ADAL" clId="{1BB458BF-EEE4-4FFC-8398-41713904032A}" dt="2026-08-12T04:12:57.181" v="2643" actId="14100"/>
          <ac:picMkLst>
            <pc:docMk/>
            <pc:sldMk cId="4218015019" sldId="275"/>
            <ac:picMk id="5" creationId="{95E3C68D-3EE8-6861-A849-CA239DE0A126}"/>
          </ac:picMkLst>
        </pc:picChg>
        <pc:inkChg chg="add del mod">
          <ac:chgData name="Qusai Almasri" userId="02e224de-c91d-48d4-adcd-504964521003" providerId="ADAL" clId="{1BB458BF-EEE4-4FFC-8398-41713904032A}" dt="2026-08-12T04:12:22.873" v="2639" actId="9405"/>
          <ac:inkMkLst>
            <pc:docMk/>
            <pc:sldMk cId="4218015019" sldId="275"/>
            <ac:inkMk id="7" creationId="{6EFF1B74-8341-3EF9-9928-FB412A7C5624}"/>
          </ac:inkMkLst>
        </pc:inkChg>
        <pc:inkChg chg="add del mod">
          <ac:chgData name="Qusai Almasri" userId="02e224de-c91d-48d4-adcd-504964521003" providerId="ADAL" clId="{1BB458BF-EEE4-4FFC-8398-41713904032A}" dt="2026-08-12T04:12:22.660" v="2638"/>
          <ac:inkMkLst>
            <pc:docMk/>
            <pc:sldMk cId="4218015019" sldId="275"/>
            <ac:inkMk id="8" creationId="{466B4785-B9A9-8F99-8C31-5C1B4FF616E6}"/>
          </ac:inkMkLst>
        </pc:inkChg>
      </pc:sldChg>
      <pc:sldChg chg="addSp delSp modSp add mod ord">
        <pc:chgData name="Qusai Almasri" userId="02e224de-c91d-48d4-adcd-504964521003" providerId="ADAL" clId="{1BB458BF-EEE4-4FFC-8398-41713904032A}" dt="2026-08-12T04:10:14.851" v="2629" actId="20577"/>
        <pc:sldMkLst>
          <pc:docMk/>
          <pc:sldMk cId="2949773130" sldId="276"/>
        </pc:sldMkLst>
        <pc:spChg chg="add mod">
          <ac:chgData name="Qusai Almasri" userId="02e224de-c91d-48d4-adcd-504964521003" providerId="ADAL" clId="{1BB458BF-EEE4-4FFC-8398-41713904032A}" dt="2026-08-12T04:09:45.978" v="2586" actId="20577"/>
          <ac:spMkLst>
            <pc:docMk/>
            <pc:sldMk cId="2949773130" sldId="276"/>
            <ac:spMk id="10" creationId="{CF76633D-4821-1866-8C30-F4E78A61D88A}"/>
          </ac:spMkLst>
        </pc:spChg>
        <pc:spChg chg="add mod">
          <ac:chgData name="Qusai Almasri" userId="02e224de-c91d-48d4-adcd-504964521003" providerId="ADAL" clId="{1BB458BF-EEE4-4FFC-8398-41713904032A}" dt="2026-08-12T04:10:14.851" v="2629" actId="20577"/>
          <ac:spMkLst>
            <pc:docMk/>
            <pc:sldMk cId="2949773130" sldId="276"/>
            <ac:spMk id="14" creationId="{E0DEE6FD-D34D-3A67-AA03-F6579F32C3CE}"/>
          </ac:spMkLst>
        </pc:spChg>
        <pc:picChg chg="add del mod">
          <ac:chgData name="Qusai Almasri" userId="02e224de-c91d-48d4-adcd-504964521003" providerId="ADAL" clId="{1BB458BF-EEE4-4FFC-8398-41713904032A}" dt="2026-08-11T17:38:35.440" v="2088" actId="478"/>
          <ac:picMkLst>
            <pc:docMk/>
            <pc:sldMk cId="2949773130" sldId="276"/>
            <ac:picMk id="3" creationId="{D594EABA-4868-E356-5FA2-E1622BF56587}"/>
          </ac:picMkLst>
        </pc:picChg>
        <pc:picChg chg="del">
          <ac:chgData name="Qusai Almasri" userId="02e224de-c91d-48d4-adcd-504964521003" providerId="ADAL" clId="{1BB458BF-EEE4-4FFC-8398-41713904032A}" dt="2026-08-11T16:28:42.891" v="2066" actId="478"/>
          <ac:picMkLst>
            <pc:docMk/>
            <pc:sldMk cId="2949773130" sldId="276"/>
            <ac:picMk id="6" creationId="{AE293283-6E94-9161-5179-781EE766F33E}"/>
          </ac:picMkLst>
        </pc:picChg>
        <pc:picChg chg="add mod">
          <ac:chgData name="Qusai Almasri" userId="02e224de-c91d-48d4-adcd-504964521003" providerId="ADAL" clId="{1BB458BF-EEE4-4FFC-8398-41713904032A}" dt="2026-08-11T17:38:48.329" v="2094" actId="1076"/>
          <ac:picMkLst>
            <pc:docMk/>
            <pc:sldMk cId="2949773130" sldId="276"/>
            <ac:picMk id="7" creationId="{E1AC022E-69CF-451E-72B9-2FEA2EEA2E80}"/>
          </ac:picMkLst>
        </pc:picChg>
        <pc:picChg chg="add mod">
          <ac:chgData name="Qusai Almasri" userId="02e224de-c91d-48d4-adcd-504964521003" providerId="ADAL" clId="{1BB458BF-EEE4-4FFC-8398-41713904032A}" dt="2026-08-11T17:49:51.093" v="2106" actId="14100"/>
          <ac:picMkLst>
            <pc:docMk/>
            <pc:sldMk cId="2949773130" sldId="276"/>
            <ac:picMk id="9" creationId="{96E697FA-78C2-5810-CC5B-8573A6C9365A}"/>
          </ac:picMkLst>
        </pc:picChg>
        <pc:cxnChg chg="add mod">
          <ac:chgData name="Qusai Almasri" userId="02e224de-c91d-48d4-adcd-504964521003" providerId="ADAL" clId="{1BB458BF-EEE4-4FFC-8398-41713904032A}" dt="2026-08-12T04:09:51.044" v="2587"/>
          <ac:cxnSpMkLst>
            <pc:docMk/>
            <pc:sldMk cId="2949773130" sldId="276"/>
            <ac:cxnSpMk id="11" creationId="{21480EB2-0261-2090-96D2-90FE01E88826}"/>
          </ac:cxnSpMkLst>
        </pc:cxnChg>
        <pc:cxnChg chg="add mod">
          <ac:chgData name="Qusai Almasri" userId="02e224de-c91d-48d4-adcd-504964521003" providerId="ADAL" clId="{1BB458BF-EEE4-4FFC-8398-41713904032A}" dt="2026-08-12T04:09:52.894" v="2588"/>
          <ac:cxnSpMkLst>
            <pc:docMk/>
            <pc:sldMk cId="2949773130" sldId="276"/>
            <ac:cxnSpMk id="12" creationId="{968596AA-FA25-0757-8708-8DDD13490A31}"/>
          </ac:cxnSpMkLst>
        </pc:cxnChg>
      </pc:sldChg>
      <pc:sldChg chg="addSp delSp modSp new mod setBg modAnim">
        <pc:chgData name="Qusai Almasri" userId="02e224de-c91d-48d4-adcd-504964521003" providerId="ADAL" clId="{1BB458BF-EEE4-4FFC-8398-41713904032A}" dt="2026-08-12T04:08:28.304" v="2571"/>
        <pc:sldMkLst>
          <pc:docMk/>
          <pc:sldMk cId="3775645437" sldId="277"/>
        </pc:sldMkLst>
        <pc:spChg chg="mod">
          <ac:chgData name="Qusai Almasri" userId="02e224de-c91d-48d4-adcd-504964521003" providerId="ADAL" clId="{1BB458BF-EEE4-4FFC-8398-41713904032A}" dt="2026-08-12T04:03:33.681" v="2533" actId="20577"/>
          <ac:spMkLst>
            <pc:docMk/>
            <pc:sldMk cId="3775645437" sldId="277"/>
            <ac:spMk id="2" creationId="{F07AC14E-6AD7-9962-A750-7317AD301CA0}"/>
          </ac:spMkLst>
        </pc:spChg>
        <pc:spChg chg="del">
          <ac:chgData name="Qusai Almasri" userId="02e224de-c91d-48d4-adcd-504964521003" providerId="ADAL" clId="{1BB458BF-EEE4-4FFC-8398-41713904032A}" dt="2026-08-12T04:01:39.845" v="2489"/>
          <ac:spMkLst>
            <pc:docMk/>
            <pc:sldMk cId="3775645437" sldId="277"/>
            <ac:spMk id="3" creationId="{F653E222-1665-C41E-2F9D-B355C47FF6B4}"/>
          </ac:spMkLst>
        </pc:spChg>
        <pc:spChg chg="del">
          <ac:chgData name="Qusai Almasri" userId="02e224de-c91d-48d4-adcd-504964521003" providerId="ADAL" clId="{1BB458BF-EEE4-4FFC-8398-41713904032A}" dt="2026-08-12T04:00:50.766" v="2445" actId="478"/>
          <ac:spMkLst>
            <pc:docMk/>
            <pc:sldMk cId="3775645437" sldId="277"/>
            <ac:spMk id="4" creationId="{E500BDE3-533A-DCBC-0BB8-DFDB74F831A7}"/>
          </ac:spMkLst>
        </pc:spChg>
        <pc:spChg chg="mod ord">
          <ac:chgData name="Qusai Almasri" userId="02e224de-c91d-48d4-adcd-504964521003" providerId="ADAL" clId="{1BB458BF-EEE4-4FFC-8398-41713904032A}" dt="2026-08-12T04:02:53.686" v="2517" actId="26606"/>
          <ac:spMkLst>
            <pc:docMk/>
            <pc:sldMk cId="3775645437" sldId="277"/>
            <ac:spMk id="5" creationId="{3F6BD00B-F8C2-31D2-344A-F2C722D19A44}"/>
          </ac:spMkLst>
        </pc:spChg>
        <pc:spChg chg="add mod">
          <ac:chgData name="Qusai Almasri" userId="02e224de-c91d-48d4-adcd-504964521003" providerId="ADAL" clId="{1BB458BF-EEE4-4FFC-8398-41713904032A}" dt="2026-08-12T04:04:58.647" v="2544" actId="1076"/>
          <ac:spMkLst>
            <pc:docMk/>
            <pc:sldMk cId="3775645437" sldId="277"/>
            <ac:spMk id="11" creationId="{5C91F9EE-EDBA-4779-4DD5-6B523A70A7CD}"/>
          </ac:spMkLst>
        </pc:spChg>
        <pc:spChg chg="add del">
          <ac:chgData name="Qusai Almasri" userId="02e224de-c91d-48d4-adcd-504964521003" providerId="ADAL" clId="{1BB458BF-EEE4-4FFC-8398-41713904032A}" dt="2026-08-12T04:02:35.286" v="2511" actId="26606"/>
          <ac:spMkLst>
            <pc:docMk/>
            <pc:sldMk cId="3775645437" sldId="277"/>
            <ac:spMk id="12" creationId="{19B51E5F-9040-9744-FE02-2770BA0D6DC7}"/>
          </ac:spMkLst>
        </pc:spChg>
        <pc:spChg chg="add">
          <ac:chgData name="Qusai Almasri" userId="02e224de-c91d-48d4-adcd-504964521003" providerId="ADAL" clId="{1BB458BF-EEE4-4FFC-8398-41713904032A}" dt="2026-08-12T04:02:53.686" v="2517" actId="26606"/>
          <ac:spMkLst>
            <pc:docMk/>
            <pc:sldMk cId="3775645437" sldId="277"/>
            <ac:spMk id="13" creationId="{0BABF38A-8A0D-492E-BD20-6CF4D46B50BD}"/>
          </ac:spMkLst>
        </pc:spChg>
        <pc:spChg chg="add del">
          <ac:chgData name="Qusai Almasri" userId="02e224de-c91d-48d4-adcd-504964521003" providerId="ADAL" clId="{1BB458BF-EEE4-4FFC-8398-41713904032A}" dt="2026-08-12T04:02:35.286" v="2511" actId="26606"/>
          <ac:spMkLst>
            <pc:docMk/>
            <pc:sldMk cId="3775645437" sldId="277"/>
            <ac:spMk id="15" creationId="{0BABF38A-8A0D-492E-BD20-6CF4D46B50BD}"/>
          </ac:spMkLst>
        </pc:spChg>
        <pc:spChg chg="add">
          <ac:chgData name="Qusai Almasri" userId="02e224de-c91d-48d4-adcd-504964521003" providerId="ADAL" clId="{1BB458BF-EEE4-4FFC-8398-41713904032A}" dt="2026-08-12T04:02:53.686" v="2517" actId="26606"/>
          <ac:spMkLst>
            <pc:docMk/>
            <pc:sldMk cId="3775645437" sldId="277"/>
            <ac:spMk id="16" creationId="{729F2144-48B7-4730-955E-365ECED3ABE0}"/>
          </ac:spMkLst>
        </pc:spChg>
        <pc:spChg chg="add">
          <ac:chgData name="Qusai Almasri" userId="02e224de-c91d-48d4-adcd-504964521003" providerId="ADAL" clId="{1BB458BF-EEE4-4FFC-8398-41713904032A}" dt="2026-08-12T04:02:53.686" v="2517" actId="26606"/>
          <ac:spMkLst>
            <pc:docMk/>
            <pc:sldMk cId="3775645437" sldId="277"/>
            <ac:spMk id="18" creationId="{E765FF50-D2F9-4A4F-86ED-F101E172BA93}"/>
          </ac:spMkLst>
        </pc:spChg>
        <pc:spChg chg="add del">
          <ac:chgData name="Qusai Almasri" userId="02e224de-c91d-48d4-adcd-504964521003" providerId="ADAL" clId="{1BB458BF-EEE4-4FFC-8398-41713904032A}" dt="2026-08-12T04:02:35.286" v="2511" actId="26606"/>
          <ac:spMkLst>
            <pc:docMk/>
            <pc:sldMk cId="3775645437" sldId="277"/>
            <ac:spMk id="19" creationId="{8651CFA9-6065-4243-AC48-858E359780B1}"/>
          </ac:spMkLst>
        </pc:spChg>
        <pc:spChg chg="add del">
          <ac:chgData name="Qusai Almasri" userId="02e224de-c91d-48d4-adcd-504964521003" providerId="ADAL" clId="{1BB458BF-EEE4-4FFC-8398-41713904032A}" dt="2026-08-12T04:02:35.286" v="2511" actId="26606"/>
          <ac:spMkLst>
            <pc:docMk/>
            <pc:sldMk cId="3775645437" sldId="277"/>
            <ac:spMk id="21" creationId="{5A8C81AE-8F0D-49F3-9FB4-334B0DCDF195}"/>
          </ac:spMkLst>
        </pc:spChg>
        <pc:spChg chg="add mod">
          <ac:chgData name="Qusai Almasri" userId="02e224de-c91d-48d4-adcd-504964521003" providerId="ADAL" clId="{1BB458BF-EEE4-4FFC-8398-41713904032A}" dt="2026-08-12T04:07:04.149" v="2566" actId="14100"/>
          <ac:spMkLst>
            <pc:docMk/>
            <pc:sldMk cId="3775645437" sldId="277"/>
            <ac:spMk id="30" creationId="{1DF2FC3B-D552-C4E4-F54E-7AF32088081E}"/>
          </ac:spMkLst>
        </pc:spChg>
        <pc:spChg chg="add mod">
          <ac:chgData name="Qusai Almasri" userId="02e224de-c91d-48d4-adcd-504964521003" providerId="ADAL" clId="{1BB458BF-EEE4-4FFC-8398-41713904032A}" dt="2026-08-12T04:06:55.793" v="2565" actId="1076"/>
          <ac:spMkLst>
            <pc:docMk/>
            <pc:sldMk cId="3775645437" sldId="277"/>
            <ac:spMk id="31" creationId="{39076A7F-C106-8FCA-6506-C53464D88AA8}"/>
          </ac:spMkLst>
        </pc:spChg>
        <pc:picChg chg="add mod">
          <ac:chgData name="Qusai Almasri" userId="02e224de-c91d-48d4-adcd-504964521003" providerId="ADAL" clId="{1BB458BF-EEE4-4FFC-8398-41713904032A}" dt="2026-08-12T04:02:37.525" v="2512" actId="1076"/>
          <ac:picMkLst>
            <pc:docMk/>
            <pc:sldMk cId="3775645437" sldId="277"/>
            <ac:picMk id="6" creationId="{122D7BEE-8DAC-B983-A9FF-8BCB52751DB1}"/>
          </ac:picMkLst>
        </pc:picChg>
        <pc:picChg chg="add mod ord">
          <ac:chgData name="Qusai Almasri" userId="02e224de-c91d-48d4-adcd-504964521003" providerId="ADAL" clId="{1BB458BF-EEE4-4FFC-8398-41713904032A}" dt="2026-08-12T04:02:53.686" v="2517" actId="26606"/>
          <ac:picMkLst>
            <pc:docMk/>
            <pc:sldMk cId="3775645437" sldId="277"/>
            <ac:picMk id="7" creationId="{7E075F60-D3A6-08FC-D402-BC4BC3C358C2}"/>
          </ac:picMkLst>
        </pc:picChg>
        <pc:picChg chg="add del mod">
          <ac:chgData name="Qusai Almasri" userId="02e224de-c91d-48d4-adcd-504964521003" providerId="ADAL" clId="{1BB458BF-EEE4-4FFC-8398-41713904032A}" dt="2026-08-12T04:02:51.380" v="2515" actId="478"/>
          <ac:picMkLst>
            <pc:docMk/>
            <pc:sldMk cId="3775645437" sldId="277"/>
            <ac:picMk id="8" creationId="{60AC7908-73B7-E9DE-0F52-4B5759E11969}"/>
          </ac:picMkLst>
        </pc:picChg>
        <pc:picChg chg="add mod">
          <ac:chgData name="Qusai Almasri" userId="02e224de-c91d-48d4-adcd-504964521003" providerId="ADAL" clId="{1BB458BF-EEE4-4FFC-8398-41713904032A}" dt="2026-08-12T04:02:53.686" v="2517" actId="26606"/>
          <ac:picMkLst>
            <pc:docMk/>
            <pc:sldMk cId="3775645437" sldId="277"/>
            <ac:picMk id="10" creationId="{5E128C89-F90C-B1A6-0F70-DC94F996A5E5}"/>
          </ac:picMkLst>
        </pc:picChg>
        <pc:picChg chg="add">
          <ac:chgData name="Qusai Almasri" userId="02e224de-c91d-48d4-adcd-504964521003" providerId="ADAL" clId="{1BB458BF-EEE4-4FFC-8398-41713904032A}" dt="2026-08-12T04:02:53.686" v="2517" actId="26606"/>
          <ac:picMkLst>
            <pc:docMk/>
            <pc:sldMk cId="3775645437" sldId="277"/>
            <ac:picMk id="14" creationId="{1CB7E8AE-A3AC-4BB7-A5C6-F00EC697B265}"/>
          </ac:picMkLst>
        </pc:picChg>
        <pc:picChg chg="add del">
          <ac:chgData name="Qusai Almasri" userId="02e224de-c91d-48d4-adcd-504964521003" providerId="ADAL" clId="{1BB458BF-EEE4-4FFC-8398-41713904032A}" dt="2026-08-12T04:02:35.286" v="2511" actId="26606"/>
          <ac:picMkLst>
            <pc:docMk/>
            <pc:sldMk cId="3775645437" sldId="277"/>
            <ac:picMk id="17" creationId="{1CB7E8AE-A3AC-4BB7-A5C6-F00EC697B265}"/>
          </ac:picMkLst>
        </pc:picChg>
        <pc:picChg chg="add">
          <ac:chgData name="Qusai Almasri" userId="02e224de-c91d-48d4-adcd-504964521003" providerId="ADAL" clId="{1BB458BF-EEE4-4FFC-8398-41713904032A}" dt="2026-08-12T04:02:53.686" v="2517" actId="26606"/>
          <ac:picMkLst>
            <pc:docMk/>
            <pc:sldMk cId="3775645437" sldId="277"/>
            <ac:picMk id="20" creationId="{FFECA84E-1776-4B03-9261-CF74A291DF06}"/>
          </ac:picMkLst>
        </pc:picChg>
        <pc:picChg chg="add">
          <ac:chgData name="Qusai Almasri" userId="02e224de-c91d-48d4-adcd-504964521003" providerId="ADAL" clId="{1BB458BF-EEE4-4FFC-8398-41713904032A}" dt="2026-08-12T04:02:53.686" v="2517" actId="26606"/>
          <ac:picMkLst>
            <pc:docMk/>
            <pc:sldMk cId="3775645437" sldId="277"/>
            <ac:picMk id="22" creationId="{2BFFF490-82EC-4000-BB36-A67FD39E3AD1}"/>
          </ac:picMkLst>
        </pc:picChg>
        <pc:picChg chg="add del">
          <ac:chgData name="Qusai Almasri" userId="02e224de-c91d-48d4-adcd-504964521003" providerId="ADAL" clId="{1BB458BF-EEE4-4FFC-8398-41713904032A}" dt="2026-08-12T04:02:35.286" v="2511" actId="26606"/>
          <ac:picMkLst>
            <pc:docMk/>
            <pc:sldMk cId="3775645437" sldId="277"/>
            <ac:picMk id="23" creationId="{3A0AB1E0-FFE6-4D14-96E0-C0F76F64B98F}"/>
          </ac:picMkLst>
        </pc:picChg>
        <pc:cxnChg chg="add del">
          <ac:chgData name="Qusai Almasri" userId="02e224de-c91d-48d4-adcd-504964521003" providerId="ADAL" clId="{1BB458BF-EEE4-4FFC-8398-41713904032A}" dt="2026-08-12T04:04:54.149" v="2543" actId="11529"/>
          <ac:cxnSpMkLst>
            <pc:docMk/>
            <pc:sldMk cId="3775645437" sldId="277"/>
            <ac:cxnSpMk id="26" creationId="{74D688AB-9B4A-D70D-467B-09ED164B359F}"/>
          </ac:cxnSpMkLst>
        </pc:cxnChg>
        <pc:cxnChg chg="add mod">
          <ac:chgData name="Qusai Almasri" userId="02e224de-c91d-48d4-adcd-504964521003" providerId="ADAL" clId="{1BB458BF-EEE4-4FFC-8398-41713904032A}" dt="2026-08-12T04:05:47.839" v="2546" actId="13822"/>
          <ac:cxnSpMkLst>
            <pc:docMk/>
            <pc:sldMk cId="3775645437" sldId="277"/>
            <ac:cxnSpMk id="28" creationId="{C16C4AC1-B94B-2A5E-0B4F-BDD56557C5D1}"/>
          </ac:cxnSpMkLst>
        </pc:cxnChg>
        <pc:cxnChg chg="add mod">
          <ac:chgData name="Qusai Almasri" userId="02e224de-c91d-48d4-adcd-504964521003" providerId="ADAL" clId="{1BB458BF-EEE4-4FFC-8398-41713904032A}" dt="2026-08-12T04:07:09.142" v="2568" actId="1076"/>
          <ac:cxnSpMkLst>
            <pc:docMk/>
            <pc:sldMk cId="3775645437" sldId="277"/>
            <ac:cxnSpMk id="32" creationId="{CFAF9C5A-48C3-1F48-6877-7ADB0D24306C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25.58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3204 24575,'5'-18'0,"321"-941"-2280,81 26 1797,-275 676 424,250-362-1,-325 538-305,132-143-1,-168 204 366,42-33 0,-56 48 0,0 0 0,1 0 0,-1 1 0,1 0 0,0 1 0,0 0 0,0 0 0,0 1 0,16-3 0,-19 5 0,-1-1 0,0 1 0,1 1 0,-1-1 0,0 0 0,1 1 0,-1 0 0,0 0 0,0 1 0,0-1 0,0 1 0,0 0 0,0 0 0,0 0 0,0 0 0,-1 0 0,4 4 0,-1 0 0,0 0 0,0 1 0,-1 0 0,0 0 0,0 0 0,0 1 0,-1-1 0,4 12 0,2 7 0,-2 0 0,-1 0 0,8 51 0,3 168 61,-54 602-689,-71 4-92,53-507 440,-45 352-575,92-638 924,2 0 0,6 97 1,0-143 166,1 0 1,0 0 0,1 0 0,0-1-1,1 1 1,0-1 0,1 1-1,0-1 1,1-1 0,11 17 0,-13-23-167,-1 1 0,1-1 1,-1-1-1,1 1 0,1 0 1,-1-1-1,0 0 1,1 0-1,-1 0 0,1-1 1,0 0-1,0 1 0,0-2 1,0 1-1,1 0 0,-1-1 1,0 0-1,1-1 0,-1 1 1,0-1-1,1 0 1,-1 0-1,1 0 0,-1-1 1,9-2-1,1-1-6867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32.66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1303 318 24575,'11'-17'0,"-4"8"0,6-7 0,-1-1 0,0 0 0,-1 0 0,-1-1 0,9-23 0,-18 37 0,1 0 0,-1 1 0,0-1 0,0 0 0,-1 0 0,1 0 0,-1-1 0,1 1 0,-1 0 0,-1 0 0,1 0 0,0 0 0,-1 0 0,0 0 0,0 0 0,0 0 0,-1 0 0,1 1 0,-1-1 0,0 0 0,0 1 0,0-1 0,0 1 0,-1 0 0,1 0 0,-1 0 0,0 0 0,0 0 0,0 0 0,0 1 0,-1-1 0,1 1 0,-5-2 0,-7-4 0,0 2 0,0 0 0,-1 1 0,0 0 0,1 1 0,-1 1 0,-1 0 0,1 1 0,0 1 0,-1 1 0,-24 2 0,10 1 0,1 2 0,0 0 0,0 2 0,0 2 0,-36 15 0,31-9 0,2 2 0,0 1 0,1 2 0,1 1 0,-29 26 0,38-28 0,0 1 0,2 2 0,1-1 0,0 2 0,2 1 0,-28 50 0,40-66 0,1 1 0,0 0 0,1 0 0,0 0 0,1 0 0,0 0 0,-2 20 0,4-25 0,0 1 0,0 0 0,1 0 0,-1 0 0,1-1 0,1 1 0,-1 0 0,0-1 0,1 1 0,0-1 0,0 0 0,1 1 0,-1-1 0,1 0 0,0 0 0,0-1 0,5 6 0,1-1 0,0-1 0,1 0 0,0 0 0,0-1 0,1 0 0,0-1 0,0 0 0,0-1 0,1 0 0,-1-1 0,1 0 0,0-1 0,21 1 0,-2-1 0,1-2 0,-1-1 0,1-1 0,35-8 0,-23 1 0,0-2 0,-1-2 0,0-2 0,64-31 0,-74 28 0,0-1 0,-2-1 0,0-1 0,-1-2 0,50-50 0,-68 61 0,-2-1 0,1 0 0,-1 0 0,-1-1 0,-1 0 0,0-1 0,-1 0 0,0 0 0,-1 0 0,-1-1 0,0 0 0,-1 0 0,3-31 0,-7 44 0,1 0 0,-1-1 0,-1 1 0,1 0 0,0 0 0,-1-1 0,0 1 0,1 0 0,-1 0 0,0 0 0,-1 0 0,1 0 0,-1 0 0,1 0 0,-1 0 0,0 1 0,-2-4 0,2 4 0,0 1 0,0-1 0,0 1 0,-1 0 0,1-1 0,0 1 0,-1 0 0,1 0 0,0 1 0,-1-1 0,1 0 0,-1 1 0,1 0 0,-1-1 0,1 1 0,-1 0 0,0 0 0,1 1 0,-1-1 0,1 0 0,-1 1 0,-2 0 0,-3 2 0,0-1 0,1 1 0,-1 0 0,1 0 0,0 1 0,0 0 0,0 1 0,0-1 0,1 1 0,0 0 0,-9 10 0,7-6 0,1 0 0,1 1 0,0-1 0,0 1 0,0 1 0,2-1 0,-7 18 0,6-10 0,0 0 0,2 1 0,0 0 0,1 0 0,1-1 0,0 1 0,2 0 0,0 0 0,7 34 0,2-18 0,1-1 0,1 0 0,2-1 0,2-1 0,0 0 0,27 36 0,138 168 0,-172-225 0,70 82 0,-12-15 0,78 116 0,-135-178 0,-1-1 0,-1 1 0,0 1 0,-1-1 0,-1 1 0,0 0 0,4 25 0,-8-31 0,-2 0 0,1 0 0,-1-1 0,-1 1 0,1 0 0,-2 0 0,0-1 0,0 1 0,-1-1 0,0 1 0,-1-1 0,0 0 0,-9 15 0,2-7 0,0-1 0,-2 0 0,0 0 0,-1-2 0,-25 23 0,4-9 0,-64 41 0,10-17-143,-3-4 0,-2-4 0,-2-5 0,-1-3 0,-107 24 0,38-22-143,-1-7 0,-223 13 0,158-38 286,182-10-1079,26-1-4317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42.45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5491 1979 24575,'-4'-14'0,"-77"-236"0,-22 6 0,50 148-172,-4 3 0,-4 2 0,-4 2 0,-3 4 0,-4 2 0,-4 4 0,-109-88 1,83 86-59,-4 5 1,-3 4 0,-2 5-1,-4 5 1,-225-86 0,212 105-111,-1 6 0,-2 6 0,-1 6 0,-174-12 0,146 29-225,0 7 1,0 7-1,-202 34 1,204-12 504,1 8 0,3 6 0,1 7 0,2 7 0,3 6 0,3 6 0,3 7 0,4 6 0,-241 186 0,177-89 395,165-141 436,2 2-1,-59 84 0,89-115-639,3-6-36,0 0 1,1 0-1,-1 1 1,1-1-1,-1 1 1,1-1-1,0 1 1,0-1-1,0 1 1,0 0-1,1 0 0,-1-1 1,1 4-1,3-1-5090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43.31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94 0 24575,'4'1'0,"0"0"0,0 0 0,-1 0 0,1 0 0,0 1 0,-1 0 0,1-1 0,-1 1 0,1 0 0,-1 1 0,0-1 0,0 1 0,0-1 0,0 1 0,-1 0 0,1 0 0,-1 0 0,3 4 0,0 2 0,0 0 0,-1 0 0,0 0 0,0 0 0,-1 1 0,3 12 0,-1 12 0,0 0 0,-3 0 0,0 1 0,-2-1 0,-2 1 0,-9 52 0,-58 202 0,43-204 0,-63 142 0,84-211 0,5-15 0,0-1 0,0 0 0,0 0 0,0 0 0,0 1 0,0-1 0,0 0 0,0 0 0,0 0 0,0 0 0,0 0 0,0 1 0,0-1 0,0 0 0,1 0 0,-1 0 0,0 0 0,0 1 0,0-1 0,0 0 0,0 0 0,0 0 0,0 0 0,1 0 0,-1 0 0,0 0 0,0 0 0,0 1 0,0-1 0,0 0 0,1 0 0,-1 0 0,0 0 0,0 0 0,0 0 0,1 0 0,-1 0 0,0 0 0,0 0 0,0 0 0,0 0 0,1 0 0,29-13 0,-15 5 0,1419-719-2101,-1341 680 1086,-40 19-4060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48.08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24575,'0'148'73,"17"1191"-6257,24-443 5521,36-7-12,-68-827 816,-5-36 804,0 0 0,-2 0 0,-2 37-1,1-62-909,-1-1-1,0 1 0,0-1 0,0 1 0,0 0 0,0-1 1,0 1-1,0 0 0,-1-1 0,1 1 0,0-1 0,0 1 1,0-1-1,-1 1 0,1 0 0,0-1 0,0 1 0,-1-1 1,1 1-1,-1-1 0,1 1 0,0-1 0,-1 0 0,1 1 1,-1-1-1,1 1 0,-1-1 0,1 0 0,-1 1 0,1-1 1,-1 0-1,1 0 0,-1 0 0,0 1 0,1-1 0,-1 0 1,0 0-1,-9-2-5995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50.71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56.66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57.80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26.29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14 647 24575,'-2'0'0,"-10"-1"0,12 0 0,0 1 0,1-1 0,-1 0 0,0 1 0,0-1 0,0 1 0,0-1 0,1 1 0,-1-1 0,0 1 0,0-1 0,1 1 0,-1-1 0,0 1 0,1 0 0,-1-1 0,1 1 0,-1-1 0,0 1 0,1 0 0,-1-1 0,1 1 0,-1 0 0,1 0 0,-1-1 0,1 1 0,-1 0 0,1 0 0,0-1 0,26-14 0,1 0 0,52-19 0,-72 31 0,685-248-1447,-556 205 1334,691-218-281,-810 260 1163,-13 3-679,-6 2-970,-6 2-5336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27.45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80 130 24575,'-2'206'0,"-8"0"0,-55 299 0,62-488 0,3-17 0,0 0 0,0 0 0,0 0 0,0 0 0,1 0 0,-1 0 0,0 0 0,0 0 0,0 0 0,0 0 0,0 0 0,0 0 0,0 0 0,0 0 0,0 0 0,0 0 0,0 0 0,0 0 0,0 0 0,0 0 0,1 0 0,-1 0 0,0 0 0,0 0 0,0 0 0,0 0 0,0 0 0,0 0 0,0 0 0,0 0 0,0 0 0,0 0 0,0 0 0,0 0 0,0 0 0,0 0 0,0 0 0,0 0 0,1 0 0,-1 1 0,0-1 0,0 0 0,0 0 0,0 0 0,0 0 0,0 0 0,0 0 0,0 0 0,0 0 0,0 0 0,0 0 0,0 0 0,0 0 0,0 0 0,0 0 0,0 0 0,0 1 0,0-1 0,0 0 0,0 0 0,0 0 0,14-25 0,-4 6 0,150-321 0,39-65 0,-177 369 0,44-56 0,-58 82 0,1 0 0,1 0 0,-1 1 0,2 0 0,-1 1 0,1 0 0,1 1 0,-1 0 0,15-6 0,-22 11 0,-1 1 0,1 0 0,-1 0 0,1 0 0,-1 0 0,1 0 0,0 1 0,-1 0 0,1 0 0,0 0 0,0 0 0,-1 0 0,1 1 0,0-1 0,-1 1 0,1 0 0,-1 0 0,1 1 0,-1-1 0,1 1 0,-1 0 0,0 0 0,0 0 0,0 0 0,0 0 0,0 1 0,0-1 0,-1 1 0,4 4 0,2 4 0,-1 0 0,0 0 0,-1 1 0,0 0 0,-1 0 0,0 0 0,3 18 0,3 17 0,-2 1 0,-2 0 0,-2 0 0,-3 0 0,-3 58 0,-8 6-283,-25 124 1,12-121 244,-5-1 0,-58 152 1,79-250 37,5-12 0,0 0 0,-1 0 0,1 0 0,-1-1 0,0 1 0,0 0 0,-1-1 0,1 1 0,-3 3 0,2-8 0,3-6 0,3-10 113,1 0 1,0 0-1,12-25 1,-9 22-3,335-822-1111,-237 639 882,-83 166 88,2 0 1,2 2-1,34-37 1,-46 57 29,2 0 0,17-13 0,-27 23 0,0 1 0,0 0 0,0 1 0,0 0 0,1-1 0,0 2 0,0-1 0,13-2 0,-17 4-1,0 1 1,0 0 0,0 0 0,0 0 0,0 0-1,0 0 1,0 1 0,0-1 0,0 1 0,0 0 0,-1 0-1,1 0 1,0 0 0,-1 0 0,1 1 0,0-1 0,-1 1-1,0-1 1,1 1 0,2 3 0,0 1 23,0 0 1,-1 0-1,0 0 0,0 1 1,0-1-1,-1 1 0,4 10 1,2 8 125,-1 1-1,-2 0 1,5 35 0,2 89 172,-34 485-675,-2-125 99,23-494 161,-1-7-188,2 0 0,-1 0 0,3 11 0,-1-15-5828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28.29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956 230 24575,'0'0'0,"-1"-13"0,-1 8 0,1 0 0,-1 0 0,0 0 0,0 0 0,-1 1 0,0-1 0,1 1 0,-1-1 0,-1 1 0,1 0 0,-1 0 0,0 1 0,1-1 0,-2 1 0,1-1 0,0 1 0,-1 0 0,1 1 0,-1-1 0,0 1 0,-7-2 0,2 0 0,-1 1 0,-1 1 0,1 0 0,0 1 0,0 0 0,-1 0 0,1 1 0,-1 1 0,-12 1 0,-2 4 0,0 0 0,0 1 0,1 2 0,0 1 0,1 0 0,0 2 0,-27 18 0,10-4 0,2 3 0,1 1 0,-38 39 0,38-29 0,2 0 0,2 3 0,1 0 0,-30 56 0,43-63 0,2 1 0,1 1 0,1 0 0,3 1 0,1 1 0,-7 44 0,16-66 0,1 0 0,0 1 0,1-1 0,2 1 0,0-1 0,0 0 0,2 1 0,0-1 0,7 19 0,-8-31 0,0 1 0,1-1 0,0 0 0,0 0 0,0 0 0,1 0 0,0 0 0,0-1 0,1 0 0,-1 0 0,1 0 0,0 0 0,0-1 0,1 0 0,-1 0 0,1 0 0,0 0 0,0-1 0,0 0 0,1-1 0,-1 1 0,1-1 0,-1-1 0,1 1 0,0-1 0,0 0 0,8 0 0,3-1 0,-1-1 0,0-1 0,1-1 0,-1 0 0,0-1 0,0-1 0,-1-1 0,1 0 0,-1-1 0,-1-1 0,1 0 0,-1-1 0,17-14 0,3-4 0,-2-1 0,0-2 0,-2-2 0,32-41 0,-19 15-70,-2-3 0,-4 0-1,-1-3 1,27-68 0,-29 45-104,-3-1 1,34-153 0,-62 221 173,1-1 0,0 1 0,-2-2 0,0 1 0,-2 0 0,-1-32 0,-3 43 1,0 18-3,-1 24 148,7 79 35,5 0 1,4 0 0,44 175-1,11-59-181,-52-188 0,2-1 0,1-1 0,37 56 0,-50-85-195,1 0 0,0 0 0,0-1 0,1 0 0,-1 0 0,9 6 0,-2-6-6631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29.12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1 423 24575,'4'-9'0,"8"-6"0,-1 1 0,2 0 0,0 1 0,21-17 0,67-43 0,-91 66 0,215-127 0,-173 108 0,1 3 0,86-26 0,-125 45 0,0 1 0,0 0 0,0 0 0,1 2 0,-1 0 0,0 0 0,19 3 0,-28-2 0,0 1 0,0 0 0,0 1 0,-1-1 0,1 1 0,0 0 0,-1 0 0,1 0 0,-1 1 0,1-1 0,-1 1 0,0 0 0,0 1 0,-1-1 0,1 1 0,-1-1 0,1 1 0,-1 0 0,0 0 0,-1 1 0,1-1 0,-1 0 0,4 9 0,-2-1 0,-1 0 0,0 0 0,0 1 0,-1-1 0,-1 0 0,0 1 0,-1 14 0,-2 3 0,-2-1 0,-7 35 0,-8 8-114,-3-1 0,-2-1 0,-47 92 0,-127 185-342,-134 111 456,327-452 0,0 0 0,0 0 0,0 0 0,1 1 0,0-1 0,-6 14 0,10-19 0,0-1 0,-1 1 0,1 0 0,0 0 0,0 0 0,0-1 0,0 1 0,0 0 0,0 0 0,0 0 0,0-1 0,0 1 0,0 0 0,0 0 0,1-1 0,-1 1 0,0 0 0,1 0 0,-1-1 0,0 1 0,1 0 0,-1-1 0,1 1 0,0 1 0,1-1 0,-1 0 0,1 0 0,0 0 0,0-1 0,0 1 0,0 0 0,0-1 0,0 1 0,0-1 0,0 0 0,0 1 0,0-1 0,0 0 0,3-1 0,34-2 184,-1-2 0,1-2 0,58-17 1,-91 22-162,151-43-179,191-83 0,-229 75 59,-3-6 0,124-81 0,-232 134-8,-5 5 17,0-1 1,0 0 0,0 0 0,0 0-1,0-1 1,0 1 0,-1 0 0,1-1 0,-1 0-1,0 0 1,1 0 0,2-6 0,-5-1-6110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29.57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0 403 24575,'0'0'0,"0"0"0,5-5 0,23-9 0,28-12 0,38-12 0,34-8 0,27-6 0,18-2 0,-4 4 0,-8 7 0,-17 11 0,-30 10 0,-35 9 0,-30 7 0,-24 4-8191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30.19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24575,'0'0'0,"1"3"0,15 53 0,12 92 0,-16-82 0,24 166-682,9 304-1,-44-518-6143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30.70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24575,'0'0'0,"0"0"0,0 0 0,0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2T04:16:31.64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1 141 24575,'0'0'0,"1"3"0,72 179 0,48 192 0,-105-316 0,-5-23 0,-2 1 0,8 66 0,-12-135 0,-1 13 0,23-137 0,75-338 0,-102 494 0,36-106 0,-32 97 0,1-1 0,0 2 0,1-1 0,0 1 0,0-1 0,1 2 0,14-16 0,-18 22 0,0-1 0,0 1 0,0-1 0,0 1 0,1 0 0,-1 0 0,1 0 0,-1 1 0,1-1 0,0 1 0,-1 0 0,1 0 0,0 0 0,0 0 0,0 1 0,0 0 0,0 0 0,0 0 0,-1 0 0,1 0 0,0 1 0,0 0 0,0-1 0,0 2 0,-1-1 0,1 0 0,0 1 0,-1-1 0,1 1 0,4 4 0,3 2 0,0 0 0,-1 1 0,0 0 0,-1 1 0,1 0 0,-2 1 0,14 22 0,3 9 0,34 79 0,7 53 0,45 96 0,-102-253 0,0 0 0,2 0 0,0 0 0,1-1 0,0-1 0,1 0 0,1-1 0,1-1 0,0 0 0,0 0 0,1-2 0,1 0 0,0-1 0,29 13 0,-18-12-151,0-2-1,1-1 0,1-1 0,-1-2 1,1 0-1,0-3 0,0 0 1,39-3-1,-30-3-6674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BF375-F1F1-459C-90AB-31477B86459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10ED8-B843-4344-A1E6-1C9EE4DA1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043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https://tenor.com/view/animals-what-gif-380703429183677770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10ED8-B843-4344-A1E6-1C9EE4DA15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828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917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9464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69086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6559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36478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992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526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6999"/>
            <a:ext cx="5157787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18318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3709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4790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227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97509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72924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86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22" r:id="rId8"/>
    <p:sldLayoutId id="2147483719" r:id="rId9"/>
    <p:sldLayoutId id="2147483720" r:id="rId10"/>
    <p:sldLayoutId id="2147483721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4.xml"/><Relationship Id="rId18" Type="http://schemas.openxmlformats.org/officeDocument/2006/relationships/image" Target="../media/image15.png"/><Relationship Id="rId26" Type="http://schemas.openxmlformats.org/officeDocument/2006/relationships/image" Target="../media/image19.png"/><Relationship Id="rId3" Type="http://schemas.openxmlformats.org/officeDocument/2006/relationships/image" Target="../media/image6.png"/><Relationship Id="rId21" Type="http://schemas.openxmlformats.org/officeDocument/2006/relationships/customXml" Target="../ink/ink8.xml"/><Relationship Id="rId34" Type="http://schemas.openxmlformats.org/officeDocument/2006/relationships/customXml" Target="../ink/ink15.xml"/><Relationship Id="rId7" Type="http://schemas.openxmlformats.org/officeDocument/2006/relationships/customXml" Target="../ink/ink1.xml"/><Relationship Id="rId12" Type="http://schemas.openxmlformats.org/officeDocument/2006/relationships/image" Target="../media/image12.png"/><Relationship Id="rId17" Type="http://schemas.openxmlformats.org/officeDocument/2006/relationships/customXml" Target="../ink/ink6.xml"/><Relationship Id="rId25" Type="http://schemas.openxmlformats.org/officeDocument/2006/relationships/customXml" Target="../ink/ink10.xml"/><Relationship Id="rId33" Type="http://schemas.openxmlformats.org/officeDocument/2006/relationships/customXml" Target="../ink/ink14.xml"/><Relationship Id="rId2" Type="http://schemas.openxmlformats.org/officeDocument/2006/relationships/image" Target="../media/image5.png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29" Type="http://schemas.openxmlformats.org/officeDocument/2006/relationships/customXml" Target="../ink/ink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customXml" Target="../ink/ink3.xml"/><Relationship Id="rId24" Type="http://schemas.openxmlformats.org/officeDocument/2006/relationships/image" Target="../media/image18.png"/><Relationship Id="rId32" Type="http://schemas.openxmlformats.org/officeDocument/2006/relationships/image" Target="../media/image22.png"/><Relationship Id="rId5" Type="http://schemas.openxmlformats.org/officeDocument/2006/relationships/image" Target="../media/image8.png"/><Relationship Id="rId15" Type="http://schemas.openxmlformats.org/officeDocument/2006/relationships/customXml" Target="../ink/ink5.xml"/><Relationship Id="rId23" Type="http://schemas.openxmlformats.org/officeDocument/2006/relationships/customXml" Target="../ink/ink9.xml"/><Relationship Id="rId28" Type="http://schemas.openxmlformats.org/officeDocument/2006/relationships/image" Target="../media/image20.png"/><Relationship Id="rId10" Type="http://schemas.openxmlformats.org/officeDocument/2006/relationships/image" Target="../media/image11.png"/><Relationship Id="rId19" Type="http://schemas.openxmlformats.org/officeDocument/2006/relationships/customXml" Target="../ink/ink7.xml"/><Relationship Id="rId31" Type="http://schemas.openxmlformats.org/officeDocument/2006/relationships/customXml" Target="../ink/ink13.xml"/><Relationship Id="rId4" Type="http://schemas.openxmlformats.org/officeDocument/2006/relationships/image" Target="../media/image7.png"/><Relationship Id="rId9" Type="http://schemas.openxmlformats.org/officeDocument/2006/relationships/customXml" Target="../ink/ink2.xml"/><Relationship Id="rId14" Type="http://schemas.openxmlformats.org/officeDocument/2006/relationships/image" Target="../media/image13.png"/><Relationship Id="rId22" Type="http://schemas.openxmlformats.org/officeDocument/2006/relationships/image" Target="../media/image17.png"/><Relationship Id="rId27" Type="http://schemas.openxmlformats.org/officeDocument/2006/relationships/customXml" Target="../ink/ink11.xml"/><Relationship Id="rId30" Type="http://schemas.openxmlformats.org/officeDocument/2006/relationships/image" Target="../media/image21.png"/><Relationship Id="rId35" Type="http://schemas.openxmlformats.org/officeDocument/2006/relationships/customXml" Target="../ink/ink16.xml"/><Relationship Id="rId8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644DE9-8D09-43E2-BA69-F57482CFC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23C919-B32E-40FF-B3D8-631316E84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B17B84-F8A7-4053-9C9D-91E3CA7FF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0"/>
            <a:ext cx="12188951" cy="6858000"/>
          </a:xfrm>
          <a:prstGeom prst="rect">
            <a:avLst/>
          </a:prstGeom>
          <a:blipFill dpi="0" rotWithShape="1">
            <a:blip r:embed="rId2">
              <a:alphaModFix amt="30000"/>
              <a:lum bright="70000" contrast="-70000"/>
            </a:blip>
            <a:srcRect/>
            <a:tile tx="889000" ty="0" sx="100000" sy="100000" flip="xy" algn="t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62141A-70B3-FFE5-501D-E7FB683200E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t="17820" r="6" b="25931"/>
          <a:stretch>
            <a:fillRect/>
          </a:stretch>
        </p:blipFill>
        <p:spPr>
          <a:xfrm>
            <a:off x="-133845" y="10"/>
            <a:ext cx="12188932" cy="68566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740211"/>
            <a:ext cx="11103847" cy="3163864"/>
          </a:xfrm>
        </p:spPr>
        <p:txBody>
          <a:bodyPr>
            <a:normAutofit/>
          </a:bodyPr>
          <a:lstStyle/>
          <a:p>
            <a:r>
              <a:rPr lang="en-US" sz="5400" dirty="0"/>
              <a:t>SECURE. CONTAIN. PROTECT.</a:t>
            </a:r>
            <a:br>
              <a:rPr lang="en-US" sz="5400" dirty="0"/>
            </a:br>
            <a:r>
              <a:rPr lang="en-US" sz="5400" dirty="0"/>
              <a:t>Infrastructure Anomalies at SNOLAB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074515"/>
            <a:ext cx="7583133" cy="127912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l"/>
            <a:r>
              <a:rPr lang="en-US" sz="2200" b="1" dirty="0">
                <a:solidFill>
                  <a:srgbClr val="FFFFFF"/>
                </a:solidFill>
              </a:rPr>
              <a:t>Qusai Almasri</a:t>
            </a:r>
          </a:p>
          <a:p>
            <a:pPr algn="l"/>
            <a:r>
              <a:rPr lang="en-US" sz="2200" b="1" dirty="0">
                <a:solidFill>
                  <a:srgbClr val="FFFFFF"/>
                </a:solidFill>
              </a:rPr>
              <a:t>IT Student</a:t>
            </a:r>
          </a:p>
          <a:p>
            <a:pPr algn="l"/>
            <a:r>
              <a:rPr lang="en-US" sz="2200" b="1" dirty="0">
                <a:solidFill>
                  <a:srgbClr val="FFFFFF"/>
                </a:solidFill>
              </a:rPr>
              <a:t>12/08/2026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51F8D-AE9A-89CD-B109-0AE713AA5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(P) – Protect: The Ballad of VM Crashes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10E30-28CC-6346-8E27-EF04D6DD9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391274" cy="13255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i="1" dirty="0"/>
              <a:t>Imagine this: Misconfiguration of a host is larger in impact than one individual VM.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2CA97-BB4F-427D-41DA-4FE1072B8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CC3A6F2-0555-3780-B923-CD9DAA02D3FD}"/>
              </a:ext>
            </a:extLst>
          </p:cNvPr>
          <p:cNvSpPr txBox="1">
            <a:spLocks/>
          </p:cNvSpPr>
          <p:nvPr/>
        </p:nvSpPr>
        <p:spPr>
          <a:xfrm>
            <a:off x="838200" y="4908884"/>
            <a:ext cx="10391274" cy="818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/>
              <a:t>Now Imagine This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132E5E-2573-0D71-00E3-A75E72B67AE9}"/>
              </a:ext>
            </a:extLst>
          </p:cNvPr>
          <p:cNvSpPr txBox="1">
            <a:spLocks/>
          </p:cNvSpPr>
          <p:nvPr/>
        </p:nvSpPr>
        <p:spPr>
          <a:xfrm>
            <a:off x="838200" y="3285490"/>
            <a:ext cx="10391274" cy="1415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/>
              <a:t>On July 14</a:t>
            </a:r>
            <a:r>
              <a:rPr lang="en-US" i="1" baseline="30000" dirty="0"/>
              <a:t>th</a:t>
            </a:r>
            <a:r>
              <a:rPr lang="en-US" i="1" dirty="0"/>
              <a:t> 2026, we had the system migrated and (with thoughts and prayers) configured to some degree. 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3643449-7CAA-1604-6578-A0AB4D47D104}"/>
              </a:ext>
            </a:extLst>
          </p:cNvPr>
          <p:cNvSpPr txBox="1">
            <a:spLocks/>
          </p:cNvSpPr>
          <p:nvPr/>
        </p:nvSpPr>
        <p:spPr>
          <a:xfrm>
            <a:off x="4194059" y="4908884"/>
            <a:ext cx="3679556" cy="818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err="1"/>
              <a:t>Both.Hosts.Crashed</a:t>
            </a:r>
            <a:r>
              <a:rPr lang="en-US" i="1" dirty="0"/>
              <a:t>.</a:t>
            </a:r>
          </a:p>
          <a:p>
            <a:endParaRPr lang="en-US" i="1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0AC5C6-055C-B6A7-2537-82D48E412C9B}"/>
              </a:ext>
            </a:extLst>
          </p:cNvPr>
          <p:cNvSpPr txBox="1">
            <a:spLocks/>
          </p:cNvSpPr>
          <p:nvPr/>
        </p:nvSpPr>
        <p:spPr>
          <a:xfrm>
            <a:off x="3605590" y="5858076"/>
            <a:ext cx="5005010" cy="6051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000" i="1" dirty="0"/>
              <a:t>And the results came as a harsh ordeal for us…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47069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8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E61FBD7-E37C-4B38-BE44-A6D4978D7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F8020C-60BB-4357-8207-13221A99A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92BFCFE-FD78-4EDF-BEFE-CC444DC5F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14719C7A-7103-4EF2-85F1-DE9CAE528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75494"/>
          </a:xfrm>
          <a:prstGeom prst="frame">
            <a:avLst>
              <a:gd name="adj1" fmla="val 7920"/>
            </a:avLst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Frame 26">
            <a:extLst>
              <a:ext uri="{FF2B5EF4-FFF2-40B4-BE49-F238E27FC236}">
                <a16:creationId xmlns:a16="http://schemas.microsoft.com/office/drawing/2014/main" id="{59C4A457-993E-4426-870D-BF0605010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75494"/>
          </a:xfrm>
          <a:prstGeom prst="frame">
            <a:avLst>
              <a:gd name="adj1" fmla="val 7876"/>
            </a:avLst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4B36EA-92D9-0EAF-FE4F-E01F65EFB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135441-CFB4-A71E-1E46-F7976EDEB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104" y="1386795"/>
            <a:ext cx="9404409" cy="396015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8681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37FDDF72-DE39-4F99-A3C1-DD9D7815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E4ECE80-3AD1-450C-B62A-98788F193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4056FD6-9767-4B1A-ACC2-9883F6A5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0625C4-768F-C62A-F047-F51D1B049BB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rcRect r="-1" b="15408"/>
          <a:stretch>
            <a:fillRect/>
          </a:stretch>
        </p:blipFill>
        <p:spPr>
          <a:xfrm>
            <a:off x="20" y="10"/>
            <a:ext cx="12188932" cy="685661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4214C-FD28-7AC2-6719-4F94F55BE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3B850FF-6169-4056-8077-06FFA93A5366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068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62BD2-0F16-0DE0-9AB9-3726F2BB6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51077-0559-0300-130B-F64A37D0C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(P) – Protect: The Ballad of VM Crashes Part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2D9AC-7F5F-8C4E-D7F0-9FC32784EA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91800" cy="4351338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 b="1" dirty="0"/>
              <a:t>Problem:</a:t>
            </a:r>
            <a:r>
              <a:rPr lang="en-US" dirty="0"/>
              <a:t> Hyper-V hosts sit underneath numerous virtual services, so compromising or misconfiguring a host has a much larger impact than compromising one individual VM.</a:t>
            </a:r>
          </a:p>
          <a:p>
            <a:r>
              <a:rPr lang="en-US" b="1" dirty="0"/>
              <a:t>Analysis:</a:t>
            </a:r>
            <a:r>
              <a:rPr lang="en-US" dirty="0"/>
              <a:t> Use what you learned from the migration to examine the host from several security angles:</a:t>
            </a:r>
          </a:p>
          <a:p>
            <a:pPr lvl="1"/>
            <a:r>
              <a:rPr lang="en-US" dirty="0"/>
              <a:t>What services and ports are exposed?</a:t>
            </a:r>
          </a:p>
          <a:p>
            <a:pPr lvl="1"/>
            <a:r>
              <a:rPr lang="en-US" dirty="0"/>
              <a:t>Who has administrative access? </a:t>
            </a:r>
          </a:p>
          <a:p>
            <a:pPr lvl="1"/>
            <a:r>
              <a:rPr lang="en-US" dirty="0"/>
              <a:t>Are systems patched? </a:t>
            </a:r>
          </a:p>
          <a:p>
            <a:pPr lvl="1"/>
            <a:r>
              <a:rPr lang="en-US" dirty="0"/>
              <a:t>Are firewall and authentication settings appropriate? </a:t>
            </a:r>
          </a:p>
          <a:p>
            <a:pPr lvl="1"/>
            <a:r>
              <a:rPr lang="en-US" dirty="0"/>
              <a:t>Is management traffic properly separated? </a:t>
            </a:r>
          </a:p>
          <a:p>
            <a:pPr lvl="1"/>
            <a:r>
              <a:rPr lang="en-US" dirty="0"/>
              <a:t>Are logs sufficient to understand an incident? </a:t>
            </a:r>
          </a:p>
          <a:p>
            <a:pPr lvl="1"/>
            <a:r>
              <a:rPr lang="en-US" dirty="0"/>
              <a:t>Can abnormal configurations be detected automatically?</a:t>
            </a:r>
          </a:p>
          <a:p>
            <a:r>
              <a:rPr lang="en-US" sz="800" i="1" dirty="0"/>
              <a:t>You seriously reading all this? Focus!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C792C-CFEE-9134-4ACA-9A3ECD58A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E3C68D-3EE8-6861-A849-CA239DE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322" y="4001294"/>
            <a:ext cx="3746677" cy="1788794"/>
          </a:xfrm>
          <a:prstGeom prst="rect">
            <a:avLst/>
          </a:prstGeom>
        </p:spPr>
      </p:pic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821B4150-AB93-2003-F559-B7356C12AB92}"/>
              </a:ext>
            </a:extLst>
          </p:cNvPr>
          <p:cNvSpPr/>
          <p:nvPr/>
        </p:nvSpPr>
        <p:spPr>
          <a:xfrm>
            <a:off x="8936064" y="3618854"/>
            <a:ext cx="2092271" cy="2363492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01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7524B-0114-40CF-E9B0-C34A833A6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Solution After Examination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037503-AD76-9DA4-7F02-0C73D057E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90688"/>
            <a:ext cx="9828212" cy="8239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Each controller was mapped to a respective host (ex. Host – 1 Connected to Controller A)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A2C6C8B-D534-C68E-26BA-CE13D93347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8" y="2916474"/>
            <a:ext cx="5157787" cy="3023715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B0DB8E8-76C4-D1C7-1B17-924738FF803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2921183"/>
            <a:ext cx="5183188" cy="301429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3DA76EC-3ECE-D597-EF4A-7AF7CDEBB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693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382152-ED98-3CFE-D0A6-FA1FAB992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4C8884B-8AC0-6E44-E9A5-B29A6AB51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E39F9C-86D6-51A6-38E5-53E2FCFEB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1561BBF-EBB3-2416-85B3-CE5A82D4F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9E2E75D2-1EF4-241B-B4EE-614BAB830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75494"/>
          </a:xfrm>
          <a:prstGeom prst="frame">
            <a:avLst>
              <a:gd name="adj1" fmla="val 7920"/>
            </a:avLst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Frame 26">
            <a:extLst>
              <a:ext uri="{FF2B5EF4-FFF2-40B4-BE49-F238E27FC236}">
                <a16:creationId xmlns:a16="http://schemas.microsoft.com/office/drawing/2014/main" id="{55BDDBBA-21E3-B418-C092-8BFE2D0A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75494"/>
          </a:xfrm>
          <a:prstGeom prst="frame">
            <a:avLst>
              <a:gd name="adj1" fmla="val 7876"/>
            </a:avLst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942D0-6D0E-DBFE-4709-68F27FC73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AC022E-69CF-451E-72B9-2FEA2EEA2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964" y="1693894"/>
            <a:ext cx="3627860" cy="46307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E697FA-78C2-5810-CC5B-8573A6C93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4357" y="1816132"/>
            <a:ext cx="4804628" cy="45084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76633D-4821-1866-8C30-F4E78A61D88A}"/>
              </a:ext>
            </a:extLst>
          </p:cNvPr>
          <p:cNvSpPr txBox="1"/>
          <p:nvPr/>
        </p:nvSpPr>
        <p:spPr>
          <a:xfrm>
            <a:off x="9508210" y="2642461"/>
            <a:ext cx="830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*Dies off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DEE6FD-D34D-3A67-AA03-F6579F32C3CE}"/>
              </a:ext>
            </a:extLst>
          </p:cNvPr>
          <p:cNvSpPr txBox="1"/>
          <p:nvPr/>
        </p:nvSpPr>
        <p:spPr>
          <a:xfrm>
            <a:off x="9508209" y="4483530"/>
            <a:ext cx="6671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Hello?</a:t>
            </a:r>
          </a:p>
        </p:txBody>
      </p:sp>
    </p:spTree>
    <p:extLst>
      <p:ext uri="{BB962C8B-B14F-4D97-AF65-F5344CB8AC3E}">
        <p14:creationId xmlns:p14="http://schemas.microsoft.com/office/powerpoint/2010/main" val="2949773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81B24-2A1A-47CA-31D7-BE0D5322A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IT Appreciation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F3F23-51A9-AFE2-C992-7A6576BF4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8756"/>
            <a:ext cx="10522678" cy="376675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Kipp Grose</a:t>
            </a:r>
          </a:p>
          <a:p>
            <a:r>
              <a:rPr lang="en-US" dirty="0"/>
              <a:t>James Hawkins</a:t>
            </a:r>
          </a:p>
          <a:p>
            <a:r>
              <a:rPr lang="en-US" dirty="0"/>
              <a:t>Peter Luczak</a:t>
            </a:r>
          </a:p>
          <a:p>
            <a:r>
              <a:rPr lang="en-US" dirty="0"/>
              <a:t>Krina Patel</a:t>
            </a:r>
          </a:p>
          <a:p>
            <a:r>
              <a:rPr lang="en-US" dirty="0"/>
              <a:t>Diane Lessard</a:t>
            </a:r>
          </a:p>
          <a:p>
            <a:r>
              <a:rPr lang="en-US" dirty="0"/>
              <a:t>Ahmed AbdelDayem (Mac Fan Boy)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B1882D-F341-4E28-D2FC-8D051D913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646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221DC-5251-3F6E-E3E4-524EF6222E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774D5C-FAC8-2897-B55A-7CF449D71A93}"/>
              </a:ext>
            </a:extLst>
          </p:cNvPr>
          <p:cNvSpPr txBox="1"/>
          <p:nvPr/>
        </p:nvSpPr>
        <p:spPr>
          <a:xfrm>
            <a:off x="11338773" y="6577377"/>
            <a:ext cx="170795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chemeClr val="bg2"/>
                </a:solidFill>
              </a:rPr>
              <a:t>He's Lying</a:t>
            </a:r>
          </a:p>
        </p:txBody>
      </p:sp>
    </p:spTree>
    <p:extLst>
      <p:ext uri="{BB962C8B-B14F-4D97-AF65-F5344CB8AC3E}">
        <p14:creationId xmlns:p14="http://schemas.microsoft.com/office/powerpoint/2010/main" val="2521895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0B7E2-78D3-B931-72A6-90B2F2D55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119" y="376057"/>
            <a:ext cx="3503141" cy="1346157"/>
          </a:xfrm>
        </p:spPr>
        <p:txBody>
          <a:bodyPr>
            <a:normAutofit/>
          </a:bodyPr>
          <a:lstStyle/>
          <a:p>
            <a:r>
              <a:rPr lang="en-US" sz="3200"/>
              <a:t>Core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ABEA4-D0FA-0941-C9EC-0C6FE96589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Linux &amp; Bash workflows </a:t>
            </a:r>
          </a:p>
          <a:p>
            <a:r>
              <a:rPr lang="en-US" dirty="0">
                <a:ea typeface="+mn-lt"/>
                <a:cs typeface="+mn-lt"/>
              </a:rPr>
              <a:t>An actual brain (negotiable at times)</a:t>
            </a:r>
          </a:p>
          <a:p>
            <a:r>
              <a:rPr lang="en-US" dirty="0">
                <a:ea typeface="+mn-lt"/>
                <a:cs typeface="+mn-lt"/>
              </a:rPr>
              <a:t>Service orchestration </a:t>
            </a:r>
          </a:p>
          <a:p>
            <a:r>
              <a:rPr lang="en-US" dirty="0">
                <a:ea typeface="+mn-lt"/>
                <a:cs typeface="+mn-lt"/>
              </a:rPr>
              <a:t>Debugging production systems </a:t>
            </a:r>
          </a:p>
          <a:p>
            <a:r>
              <a:rPr lang="en-US" dirty="0">
                <a:ea typeface="+mn-lt"/>
                <a:cs typeface="+mn-lt"/>
              </a:rPr>
              <a:t>Data migration &amp; Infrastructure setup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400" i="1" dirty="0"/>
              <a:t>                      		</a:t>
            </a:r>
            <a:r>
              <a:rPr lang="en-US" sz="1400" i="1" u="sng" dirty="0"/>
              <a:t>Why I was hired</a:t>
            </a:r>
          </a:p>
          <a:p>
            <a:endParaRPr lang="en-US" dirty="0"/>
          </a:p>
        </p:txBody>
      </p:sp>
      <p:sp>
        <p:nvSpPr>
          <p:cNvPr id="4" name="Arrow: Curved Left 3">
            <a:extLst>
              <a:ext uri="{FF2B5EF4-FFF2-40B4-BE49-F238E27FC236}">
                <a16:creationId xmlns:a16="http://schemas.microsoft.com/office/drawing/2014/main" id="{912918F6-07FA-8353-17E8-34E936F384E8}"/>
              </a:ext>
            </a:extLst>
          </p:cNvPr>
          <p:cNvSpPr/>
          <p:nvPr/>
        </p:nvSpPr>
        <p:spPr>
          <a:xfrm>
            <a:off x="7704271" y="879904"/>
            <a:ext cx="1389548" cy="5023292"/>
          </a:xfrm>
          <a:prstGeom prst="curvedLeftArrow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6C4D7-042E-A643-CDE3-E43FD36E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34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2B82-4554-C1AF-7996-E5DEB846A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86382-FC59-5181-118F-913F7EB7B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Tickets of Doom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Server Script Management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(S) How an IT Auditor/Seeker works (Mr. “Anomaly Detector”)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(C) Mitigating Anomalies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(P) VM-Host Cyber Security Project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31D3B1-8258-9E19-524D-5D1789F06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4A4CF9-4058-39FA-5218-713B98AF2DB5}"/>
              </a:ext>
            </a:extLst>
          </p:cNvPr>
          <p:cNvSpPr txBox="1"/>
          <p:nvPr/>
        </p:nvSpPr>
        <p:spPr>
          <a:xfrm>
            <a:off x="11100034" y="15300"/>
            <a:ext cx="109196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Bored so leaving this here</a:t>
            </a:r>
          </a:p>
        </p:txBody>
      </p:sp>
    </p:spTree>
    <p:extLst>
      <p:ext uri="{BB962C8B-B14F-4D97-AF65-F5344CB8AC3E}">
        <p14:creationId xmlns:p14="http://schemas.microsoft.com/office/powerpoint/2010/main" val="2667961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A8C81AE-8F0D-49F3-9FB4-334B0DCDF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1198B3-C0ED-4E10-04B0-71EA0FC79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369313"/>
            <a:ext cx="3360821" cy="55131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Tickets of Doom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390E0EC-2D76-4D83-A9EE-B610858BB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97779"/>
            <a:ext cx="12192000" cy="416022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C903544-48D2-4493-9093-E4648C9DE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57" y="2683887"/>
            <a:ext cx="12191999" cy="4174113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1003ED1-F96A-06B9-E42D-CA8D1B555E2D}"/>
              </a:ext>
            </a:extLst>
          </p:cNvPr>
          <p:cNvSpPr txBox="1"/>
          <p:nvPr/>
        </p:nvSpPr>
        <p:spPr>
          <a:xfrm>
            <a:off x="85829" y="987236"/>
            <a:ext cx="1193371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b="1" dirty="0"/>
              <a:t>Categorizations of Anomalies: Straight Chilling – Doesn’t Seem Right – Get the Big Shots – Uh Oh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1F4AA-4C77-6DB9-6A87-5B1791352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4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9BF56E-4C88-92E7-05B9-B2B12563DBC9}"/>
              </a:ext>
            </a:extLst>
          </p:cNvPr>
          <p:cNvSpPr txBox="1"/>
          <p:nvPr/>
        </p:nvSpPr>
        <p:spPr>
          <a:xfrm>
            <a:off x="174334" y="2803358"/>
            <a:ext cx="2993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Case 1 – </a:t>
            </a:r>
            <a:r>
              <a:rPr lang="en-US" b="1" dirty="0" err="1">
                <a:solidFill>
                  <a:schemeClr val="bg1"/>
                </a:solidFill>
              </a:rPr>
              <a:t>DarkSide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DocDB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AFAD4A-59B9-BD9C-BF1A-F9DD5AEA97C5}"/>
              </a:ext>
            </a:extLst>
          </p:cNvPr>
          <p:cNvSpPr txBox="1"/>
          <p:nvPr/>
        </p:nvSpPr>
        <p:spPr>
          <a:xfrm>
            <a:off x="7989203" y="2782669"/>
            <a:ext cx="379938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Case 2 – The Accursed OneDrive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This one explains itself.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All the hate to Bill Gates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F776F4-9056-4884-51E6-27BCA93F9236}"/>
              </a:ext>
            </a:extLst>
          </p:cNvPr>
          <p:cNvSpPr txBox="1"/>
          <p:nvPr/>
        </p:nvSpPr>
        <p:spPr>
          <a:xfrm>
            <a:off x="174334" y="3278269"/>
            <a:ext cx="4955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>
                <a:solidFill>
                  <a:schemeClr val="bg1"/>
                </a:solidFill>
              </a:rPr>
              <a:t>Problem:</a:t>
            </a:r>
            <a:r>
              <a:rPr lang="en-US" dirty="0">
                <a:solidFill>
                  <a:schemeClr val="bg1"/>
                </a:solidFill>
              </a:rPr>
              <a:t> Research website returned 502 Bad Gateway. </a:t>
            </a: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en-US" b="1" dirty="0">
                <a:solidFill>
                  <a:schemeClr val="bg1"/>
                </a:solidFill>
              </a:rPr>
              <a:t>Analysis:</a:t>
            </a:r>
            <a:r>
              <a:rPr lang="en-US" dirty="0">
                <a:solidFill>
                  <a:schemeClr val="bg1"/>
                </a:solidFill>
              </a:rPr>
              <a:t> Docker containers had restarted; the application received a new internal IP, but nginx was still forwarding to the old one.</a:t>
            </a: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en-US" b="1" dirty="0">
                <a:solidFill>
                  <a:schemeClr val="bg1"/>
                </a:solidFill>
              </a:rPr>
              <a:t>Solution:</a:t>
            </a:r>
            <a:r>
              <a:rPr lang="en-US" dirty="0">
                <a:solidFill>
                  <a:schemeClr val="bg1"/>
                </a:solidFill>
              </a:rPr>
              <a:t> Corrected the nginx upstream address and restored the service.</a:t>
            </a: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CF32D6-19E2-91B9-126D-4251A5E69A49}"/>
              </a:ext>
            </a:extLst>
          </p:cNvPr>
          <p:cNvSpPr txBox="1"/>
          <p:nvPr/>
        </p:nvSpPr>
        <p:spPr>
          <a:xfrm>
            <a:off x="11445478" y="6673333"/>
            <a:ext cx="78739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Found me again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03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92E90-0C84-9941-3326-E4AA12B6E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807188" cy="1325563"/>
          </a:xfrm>
        </p:spPr>
        <p:txBody>
          <a:bodyPr/>
          <a:lstStyle/>
          <a:p>
            <a:r>
              <a:rPr lang="en-US" sz="3200" dirty="0"/>
              <a:t>Server Script Management (Closest to programming)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5E68A-4884-A6B7-A632-6CE0A989CC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3: Shift Report Automation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54CE7F-E314-D38B-3230-207BAF949A5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US" b="1" dirty="0"/>
              <a:t>Problem:</a:t>
            </a:r>
            <a:r>
              <a:rPr lang="en-US" dirty="0"/>
              <a:t> After a VM crash, automated shift-report jobs stopped producing the expected results.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Analysis:</a:t>
            </a:r>
            <a:r>
              <a:rPr lang="en-US" dirty="0"/>
              <a:t> Check Cron, Apache, Postfix.</a:t>
            </a:r>
          </a:p>
          <a:p>
            <a:pPr lvl="1"/>
            <a:r>
              <a:rPr lang="en-US" dirty="0"/>
              <a:t>Scheduled scripts and logs.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Solution:</a:t>
            </a:r>
            <a:r>
              <a:rPr lang="en-US" dirty="0"/>
              <a:t> Verify complete workflow, not just whether a script returned 0, then document schedules and dependencies.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9B0A1E-DA74-8402-B7CB-75DE2C0CF0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Case 4: Server SSL Renewal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A3FF5-6DD7-165A-BAB6-186409821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5</a:t>
            </a:fld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500B66D-6ED6-C126-46CC-DBE4455156A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Problem:</a:t>
            </a:r>
            <a:r>
              <a:rPr lang="en-US" dirty="0"/>
              <a:t> Several SSL certificates expired on VM Cluster were not renewing correctly.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Analysis:</a:t>
            </a:r>
            <a:r>
              <a:rPr lang="en-US" dirty="0"/>
              <a:t> Identified the affected certificates and services requiring renewal.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Solution</a:t>
            </a:r>
            <a:br>
              <a:rPr lang="en-US" dirty="0"/>
            </a:br>
            <a:r>
              <a:rPr lang="en-US" dirty="0"/>
              <a:t>Renewed, restarted, and verified the new certificates were active.</a:t>
            </a:r>
          </a:p>
        </p:txBody>
      </p:sp>
    </p:spTree>
    <p:extLst>
      <p:ext uri="{BB962C8B-B14F-4D97-AF65-F5344CB8AC3E}">
        <p14:creationId xmlns:p14="http://schemas.microsoft.com/office/powerpoint/2010/main" val="236944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61FBD7-E37C-4B38-BE44-A6D4978D7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F8020C-60BB-4357-8207-13221A99A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2BFCFE-FD78-4EDF-BEFE-CC444DC5F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576C57-47BA-4566-87D4-DA179E259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18" r="40625"/>
          <a:stretch/>
        </p:blipFill>
        <p:spPr>
          <a:xfrm rot="16200000">
            <a:off x="69883" y="-43975"/>
            <a:ext cx="1447800" cy="15357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3A8B115-875D-4B9A-8153-2CD893FCF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48"/>
          <a:stretch/>
        </p:blipFill>
        <p:spPr>
          <a:xfrm>
            <a:off x="10814364" y="3672852"/>
            <a:ext cx="1371600" cy="254834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1767A-867B-FEB6-F775-D58EF63E6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87C065-9E18-F231-4A9A-0283B3CE1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48" y="0"/>
            <a:ext cx="4121384" cy="22472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FBB7F9-3548-4369-2901-1DD569A265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906" y="2908052"/>
            <a:ext cx="10515600" cy="387141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607922-2800-63C0-078A-58F6B5882E76}"/>
              </a:ext>
            </a:extLst>
          </p:cNvPr>
          <p:cNvSpPr txBox="1"/>
          <p:nvPr/>
        </p:nvSpPr>
        <p:spPr>
          <a:xfrm>
            <a:off x="5928878" y="4014061"/>
            <a:ext cx="12563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dirty="0"/>
              <a:t>Why are you still looking? Everything is redacted </a:t>
            </a:r>
            <a:r>
              <a:rPr lang="en-US" sz="500" dirty="0" err="1"/>
              <a:t>lil</a:t>
            </a:r>
            <a:r>
              <a:rPr lang="en-US" sz="500" dirty="0"/>
              <a:t> bro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B5BB0BA-C560-24A4-80BD-C2919CBEEB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1195" y="875586"/>
            <a:ext cx="2260716" cy="1371670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76C007C1-5EAA-E682-F1EC-532C76BFB992}"/>
              </a:ext>
            </a:extLst>
          </p:cNvPr>
          <p:cNvGrpSpPr/>
          <p:nvPr/>
        </p:nvGrpSpPr>
        <p:grpSpPr>
          <a:xfrm>
            <a:off x="6785872" y="1129515"/>
            <a:ext cx="3766680" cy="1411560"/>
            <a:chOff x="6785872" y="1129515"/>
            <a:chExt cx="3766680" cy="1411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E0FECBB-6730-EB4C-E5AA-1A75A99849D5}"/>
                    </a:ext>
                  </a:extLst>
                </p14:cNvPr>
                <p14:cNvContentPartPr/>
                <p14:nvPr/>
              </p14:nvContentPartPr>
              <p14:xfrm>
                <a:off x="6785872" y="1129515"/>
                <a:ext cx="669960" cy="133272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E0FECBB-6730-EB4C-E5AA-1A75A99849D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779752" y="1123395"/>
                  <a:ext cx="682200" cy="134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526DAD8A-0B22-2F36-AD4B-9D5425307A1B}"/>
                    </a:ext>
                  </a:extLst>
                </p14:cNvPr>
                <p14:cNvContentPartPr/>
                <p14:nvPr/>
              </p14:nvContentPartPr>
              <p14:xfrm>
                <a:off x="6947152" y="1805955"/>
                <a:ext cx="660960" cy="23328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526DAD8A-0B22-2F36-AD4B-9D5425307A1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941032" y="1799835"/>
                  <a:ext cx="67320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82D39F3C-EC90-C48C-7A68-92DA19062E64}"/>
                    </a:ext>
                  </a:extLst>
                </p14:cNvPr>
                <p14:cNvContentPartPr/>
                <p14:nvPr/>
              </p14:nvContentPartPr>
              <p14:xfrm>
                <a:off x="7618192" y="1910355"/>
                <a:ext cx="527760" cy="56988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82D39F3C-EC90-C48C-7A68-92DA19062E6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612072" y="1904235"/>
                  <a:ext cx="540000" cy="58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4292B7A-6789-216F-F3E6-2440799B7F31}"/>
                    </a:ext>
                  </a:extLst>
                </p14:cNvPr>
                <p14:cNvContentPartPr/>
                <p14:nvPr/>
              </p14:nvContentPartPr>
              <p14:xfrm>
                <a:off x="8247112" y="1899915"/>
                <a:ext cx="466560" cy="45216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4292B7A-6789-216F-F3E6-2440799B7F3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240992" y="1893795"/>
                  <a:ext cx="478800" cy="46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EF9A7FD7-5ECB-4E5B-ABB5-77CAB8066312}"/>
                    </a:ext>
                  </a:extLst>
                </p14:cNvPr>
                <p14:cNvContentPartPr/>
                <p14:nvPr/>
              </p14:nvContentPartPr>
              <p14:xfrm>
                <a:off x="8854792" y="1818555"/>
                <a:ext cx="531000" cy="56844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EF9A7FD7-5ECB-4E5B-ABB5-77CAB806631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848672" y="1812435"/>
                  <a:ext cx="543240" cy="58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8741CD6B-0228-BA03-1EA8-52B2FF812BE0}"/>
                    </a:ext>
                  </a:extLst>
                </p14:cNvPr>
                <p14:cNvContentPartPr/>
                <p14:nvPr/>
              </p14:nvContentPartPr>
              <p14:xfrm>
                <a:off x="8823832" y="2062635"/>
                <a:ext cx="497160" cy="14544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8741CD6B-0228-BA03-1EA8-52B2FF812BE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817712" y="2056515"/>
                  <a:ext cx="50940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173EFE84-0902-CCB3-4190-FDACA7CFB781}"/>
                    </a:ext>
                  </a:extLst>
                </p14:cNvPr>
                <p14:cNvContentPartPr/>
                <p14:nvPr/>
              </p14:nvContentPartPr>
              <p14:xfrm>
                <a:off x="9405232" y="1839795"/>
                <a:ext cx="50400" cy="38124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173EFE84-0902-CCB3-4190-FDACA7CFB78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399112" y="1833675"/>
                  <a:ext cx="62640" cy="39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04872F6-C149-F992-1276-E2D01B9825FC}"/>
                    </a:ext>
                  </a:extLst>
                </p14:cNvPr>
                <p14:cNvContentPartPr/>
                <p14:nvPr/>
              </p14:nvContentPartPr>
              <p14:xfrm>
                <a:off x="9422872" y="1561155"/>
                <a:ext cx="360" cy="36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04872F6-C149-F992-1276-E2D01B9825F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416752" y="155503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5889B4E-4395-2D22-D00A-BD0939F5C94F}"/>
                    </a:ext>
                  </a:extLst>
                </p14:cNvPr>
                <p14:cNvContentPartPr/>
                <p14:nvPr/>
              </p14:nvContentPartPr>
              <p14:xfrm>
                <a:off x="9601792" y="1787235"/>
                <a:ext cx="549360" cy="35784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5889B4E-4395-2D22-D00A-BD0939F5C94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595672" y="1781115"/>
                  <a:ext cx="56160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08C26F9-03F6-633E-BE89-A0CF0EC01CB8}"/>
                    </a:ext>
                  </a:extLst>
                </p14:cNvPr>
                <p14:cNvContentPartPr/>
                <p14:nvPr/>
              </p14:nvContentPartPr>
              <p14:xfrm>
                <a:off x="9842992" y="1727115"/>
                <a:ext cx="709560" cy="81396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08C26F9-03F6-633E-BE89-A0CF0EC01CB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836872" y="1720995"/>
                  <a:ext cx="721800" cy="82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A69BEC5-8234-D52A-8920-0B58B3A9CEF4}"/>
              </a:ext>
            </a:extLst>
          </p:cNvPr>
          <p:cNvGrpSpPr/>
          <p:nvPr/>
        </p:nvGrpSpPr>
        <p:grpSpPr>
          <a:xfrm>
            <a:off x="5296192" y="376395"/>
            <a:ext cx="2126880" cy="712800"/>
            <a:chOff x="5296192" y="376395"/>
            <a:chExt cx="2126880" cy="712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2494A315-CBB1-7A2F-E8D8-5254909BD616}"/>
                    </a:ext>
                  </a:extLst>
                </p14:cNvPr>
                <p14:cNvContentPartPr/>
                <p14:nvPr/>
              </p14:nvContentPartPr>
              <p14:xfrm>
                <a:off x="5446312" y="376395"/>
                <a:ext cx="1976760" cy="7128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2494A315-CBB1-7A2F-E8D8-5254909BD61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440192" y="370275"/>
                  <a:ext cx="1989000" cy="72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59B7893C-A1A3-8BEB-2883-337E46E89F18}"/>
                    </a:ext>
                  </a:extLst>
                </p14:cNvPr>
                <p14:cNvContentPartPr/>
                <p14:nvPr/>
              </p14:nvContentPartPr>
              <p14:xfrm>
                <a:off x="5296192" y="628755"/>
                <a:ext cx="587160" cy="37296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59B7893C-A1A3-8BEB-2883-337E46E89F1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290072" y="622635"/>
                  <a:ext cx="599400" cy="38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2434A5B-4361-878B-A26A-F3EEDF1B0E09}"/>
              </a:ext>
            </a:extLst>
          </p:cNvPr>
          <p:cNvGrpSpPr/>
          <p:nvPr/>
        </p:nvGrpSpPr>
        <p:grpSpPr>
          <a:xfrm>
            <a:off x="10678192" y="1410315"/>
            <a:ext cx="62280" cy="1449360"/>
            <a:chOff x="10678192" y="1410315"/>
            <a:chExt cx="62280" cy="1449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8F232FB5-0F2A-867D-A0AE-3C9DFE751478}"/>
                    </a:ext>
                  </a:extLst>
                </p14:cNvPr>
                <p14:cNvContentPartPr/>
                <p14:nvPr/>
              </p14:nvContentPartPr>
              <p14:xfrm>
                <a:off x="10678192" y="1410315"/>
                <a:ext cx="55800" cy="125748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8F232FB5-0F2A-867D-A0AE-3C9DFE75147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672072" y="1404195"/>
                  <a:ext cx="68040" cy="126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816008B-A8AD-586F-1281-CE30F3297E60}"/>
                    </a:ext>
                  </a:extLst>
                </p14:cNvPr>
                <p14:cNvContentPartPr/>
                <p14:nvPr/>
              </p14:nvContentPartPr>
              <p14:xfrm>
                <a:off x="10740112" y="2859315"/>
                <a:ext cx="360" cy="36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816008B-A8AD-586F-1281-CE30F3297E6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733992" y="285319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DEBF8ED2-8E2C-C237-7783-5843401AD9F4}"/>
                    </a:ext>
                  </a:extLst>
                </p14:cNvPr>
                <p14:cNvContentPartPr/>
                <p14:nvPr/>
              </p14:nvContentPartPr>
              <p14:xfrm>
                <a:off x="10724632" y="2859315"/>
                <a:ext cx="360" cy="36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DEBF8ED2-8E2C-C237-7783-5843401AD9F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718512" y="285319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1BF4428-EAE6-50FA-019B-914851818DA9}"/>
                    </a:ext>
                  </a:extLst>
                </p14:cNvPr>
                <p14:cNvContentPartPr/>
                <p14:nvPr/>
              </p14:nvContentPartPr>
              <p14:xfrm>
                <a:off x="10724632" y="2851395"/>
                <a:ext cx="360" cy="36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1BF4428-EAE6-50FA-019B-914851818DA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718512" y="284527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6210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16E79-B2DF-01ED-4AA6-0B9B23A73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8972227" cy="1325563"/>
          </a:xfrm>
        </p:spPr>
        <p:txBody>
          <a:bodyPr>
            <a:normAutofit/>
          </a:bodyPr>
          <a:lstStyle/>
          <a:p>
            <a:r>
              <a:rPr lang="en-US" sz="3200" dirty="0"/>
              <a:t>(S) How an IT Seeker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B0B7F-976D-93DF-C222-59DAF2D8F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81463"/>
            <a:ext cx="5243383" cy="407765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sz="2400" b="1" dirty="0"/>
              <a:t>Many VMs and manual checking to be done cannot be scaled (via correct configuration).</a:t>
            </a:r>
          </a:p>
          <a:p>
            <a:r>
              <a:rPr lang="en-US" sz="2400" b="1" dirty="0"/>
              <a:t>What to Seek:</a:t>
            </a:r>
          </a:p>
          <a:p>
            <a:pPr lvl="1"/>
            <a:r>
              <a:rPr lang="en-US" dirty="0"/>
              <a:t>services; </a:t>
            </a:r>
          </a:p>
          <a:p>
            <a:pPr lvl="1"/>
            <a:r>
              <a:rPr lang="en-US" dirty="0"/>
              <a:t>ports; </a:t>
            </a:r>
          </a:p>
          <a:p>
            <a:pPr lvl="1"/>
            <a:r>
              <a:rPr lang="en-US" dirty="0"/>
              <a:t>users/admins; </a:t>
            </a:r>
          </a:p>
          <a:p>
            <a:pPr lvl="1"/>
            <a:r>
              <a:rPr lang="en-US" dirty="0"/>
              <a:t>software and patches; </a:t>
            </a:r>
          </a:p>
          <a:p>
            <a:pPr lvl="1"/>
            <a:r>
              <a:rPr lang="en-US" dirty="0"/>
              <a:t>firewall state; </a:t>
            </a:r>
          </a:p>
          <a:p>
            <a:pPr lvl="1"/>
            <a:r>
              <a:rPr lang="en-US" dirty="0"/>
              <a:t>certificates; </a:t>
            </a:r>
          </a:p>
          <a:p>
            <a:pPr lvl="1"/>
            <a:r>
              <a:rPr lang="en-US" dirty="0"/>
              <a:t>authentication and event logs.</a:t>
            </a:r>
          </a:p>
          <a:p>
            <a:pPr lvl="1"/>
            <a:endParaRPr lang="en-US" sz="20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9E2DE3-20EB-28E8-07D9-523760FBE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0714" y="1825625"/>
            <a:ext cx="5562599" cy="2601996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sz="2400" b="1" dirty="0"/>
              <a:t>What actually happens: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900" dirty="0"/>
              <a:t>Misery (Not really)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sz="1900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900" dirty="0"/>
              <a:t>Lots of lines to read that cannot be given to ChatGPT  (Privacy &amp; Confidentiality Clause)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sz="1900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900" dirty="0"/>
              <a:t>Debugging/Documenting is where all attention is usually at (Occasional line skipping can happen)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 descr="A cartoon face with tears&#10;&#10;AI-generated content may be incorrect.">
            <a:extLst>
              <a:ext uri="{FF2B5EF4-FFF2-40B4-BE49-F238E27FC236}">
                <a16:creationId xmlns:a16="http://schemas.microsoft.com/office/drawing/2014/main" id="{2EC14D64-5F0A-658E-230C-E2B24D217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8658" y="409361"/>
            <a:ext cx="1247775" cy="14192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60CB62-4F3C-33DC-FC07-A5E5CA532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858" y="247621"/>
            <a:ext cx="381000" cy="781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270C4C-5A30-28D6-B3CB-AEB3F9986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82868" y="182821"/>
            <a:ext cx="371475" cy="847725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7ECB5F-98C4-84CE-B388-9EC2E2CB1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FDF831-48FC-C694-CEBA-7519BC986F08}"/>
              </a:ext>
            </a:extLst>
          </p:cNvPr>
          <p:cNvSpPr txBox="1"/>
          <p:nvPr/>
        </p:nvSpPr>
        <p:spPr>
          <a:xfrm>
            <a:off x="838200" y="6125473"/>
            <a:ext cx="10700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Compare systems against an expected </a:t>
            </a:r>
            <a:r>
              <a:rPr lang="en-US" b="1" dirty="0">
                <a:solidFill>
                  <a:schemeClr val="bg1"/>
                </a:solidFill>
              </a:rPr>
              <a:t>baseline</a:t>
            </a:r>
            <a:r>
              <a:rPr lang="en-US" dirty="0">
                <a:solidFill>
                  <a:schemeClr val="bg1"/>
                </a:solidFill>
              </a:rPr>
              <a:t> and flag meaningful differences for investigation.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95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4AB8125F-0FD8-48CD-9F43-73E5494EA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019DD6C-5899-4C07-864B-EB0A7D104A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BDFFBC1-15BD-428E-B8AF-ECF5D1B76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51"/>
            <a:ext cx="12192000" cy="221768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BFB3075-0323-4EB0-B1A5-776A0E709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1"/>
            <a:ext cx="12191999" cy="2224386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4162CE-88DE-3757-EE70-43FE08887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1000"/>
            <a:ext cx="10003218" cy="16001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(C) – Contain: VM Host Migration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252E6-7AD7-F331-0169-6ABBF14404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45362"/>
            <a:ext cx="4800600" cy="35528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500" b="1">
                <a:solidFill>
                  <a:schemeClr val="tx1"/>
                </a:solidFill>
              </a:rPr>
              <a:t>Problem:</a:t>
            </a:r>
            <a:r>
              <a:rPr lang="en-US" sz="1500">
                <a:solidFill>
                  <a:schemeClr val="tx1"/>
                </a:solidFill>
              </a:rPr>
              <a:t> Existing virtual workloads needed to be migrated onto the newly configured Hyper-V cluster </a:t>
            </a:r>
            <a:r>
              <a:rPr lang="en-US" sz="1500" b="1">
                <a:solidFill>
                  <a:schemeClr val="tx1"/>
                </a:solidFill>
              </a:rPr>
              <a:t>without</a:t>
            </a:r>
            <a:r>
              <a:rPr lang="en-US" sz="1500">
                <a:solidFill>
                  <a:schemeClr val="tx1"/>
                </a:solidFill>
              </a:rPr>
              <a:t> breaking the research services running on them.</a:t>
            </a:r>
          </a:p>
          <a:p>
            <a:pPr>
              <a:lnSpc>
                <a:spcPct val="100000"/>
              </a:lnSpc>
            </a:pPr>
            <a:endParaRPr lang="en-US" sz="15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500" b="1">
                <a:solidFill>
                  <a:schemeClr val="tx1"/>
                </a:solidFill>
              </a:rPr>
              <a:t>Analysis:</a:t>
            </a:r>
            <a:r>
              <a:rPr lang="en-US" sz="1500">
                <a:solidFill>
                  <a:schemeClr val="tx1"/>
                </a:solidFill>
              </a:rPr>
              <a:t> Moving a VM isn't just moving a file. </a:t>
            </a:r>
            <a:r>
              <a:rPr lang="en-US" sz="1500" b="1">
                <a:solidFill>
                  <a:schemeClr val="tx1"/>
                </a:solidFill>
              </a:rPr>
              <a:t>Must</a:t>
            </a:r>
            <a:r>
              <a:rPr lang="en-US" sz="1500">
                <a:solidFill>
                  <a:schemeClr val="tx1"/>
                </a:solidFill>
              </a:rPr>
              <a:t> understand the dependency chain:</a:t>
            </a:r>
          </a:p>
          <a:p>
            <a:pPr marL="457200" lvl="1">
              <a:lnSpc>
                <a:spcPct val="100000"/>
              </a:lnSpc>
            </a:pPr>
            <a:endParaRPr lang="en-US" sz="15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500" b="1">
                <a:solidFill>
                  <a:schemeClr val="tx1"/>
                </a:solidFill>
              </a:rPr>
              <a:t>Solution:</a:t>
            </a:r>
            <a:r>
              <a:rPr lang="en-US" sz="1500">
                <a:solidFill>
                  <a:schemeClr val="tx1"/>
                </a:solidFill>
              </a:rPr>
              <a:t> Migrate workloads in a controlled way, verify services after moving them, and understand dependencies before changing the infrastructure underneath them.</a:t>
            </a:r>
          </a:p>
          <a:p>
            <a:pPr>
              <a:lnSpc>
                <a:spcPct val="100000"/>
              </a:lnSpc>
            </a:pPr>
            <a:endParaRPr lang="en-US" sz="150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BB6B26-E1B1-D311-C740-B369F258A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628" y="3676926"/>
            <a:ext cx="5585772" cy="168969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8BF16B-21BB-6FEB-05E9-46E964D9D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86908" y="6327648"/>
            <a:ext cx="116689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73B850FF-6169-4056-8077-06FFA93A5366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02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29F2144-48B7-4730-955E-365ECED3A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65FF50-D2F9-4A4F-86ED-F101E172B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FECA84E-1776-4B03-9261-CF74A291D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18" r="40625"/>
          <a:stretch/>
        </p:blipFill>
        <p:spPr>
          <a:xfrm rot="16200000">
            <a:off x="59366" y="-80735"/>
            <a:ext cx="1447800" cy="1535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7AC14E-6AD7-9962-A750-7317AD30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76" y="304801"/>
            <a:ext cx="9601200" cy="174041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Prerequisite: How does a Syn-Ack Handshake work?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2D7BEE-8DAC-B983-A9FF-8BCB52751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276" y="3554925"/>
            <a:ext cx="3720108" cy="2678477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E075F60-D3A6-08FC-D402-BC4BC3C35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4198099" y="3778132"/>
            <a:ext cx="3720108" cy="22320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FF490-82EC-4000-BB36-A67FD39E3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097"/>
          <a:stretch/>
        </p:blipFill>
        <p:spPr>
          <a:xfrm>
            <a:off x="11406378" y="1600200"/>
            <a:ext cx="785622" cy="25483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E128C89-F90C-B1A6-0F70-DC94F996A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7924" y="3998239"/>
            <a:ext cx="3753076" cy="179184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6BD00B-F8C2-31D2-344A-F2C722D19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7648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73B850FF-6169-4056-8077-06FFA93A5366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91F9EE-EDBA-4779-4DD5-6B523A70A7CD}"/>
              </a:ext>
            </a:extLst>
          </p:cNvPr>
          <p:cNvSpPr txBox="1"/>
          <p:nvPr/>
        </p:nvSpPr>
        <p:spPr>
          <a:xfrm>
            <a:off x="245286" y="3139426"/>
            <a:ext cx="3523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Client sends SYN to start a TCP connection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16C4AC1-B94B-2A5E-0B4F-BDD56557C5D1}"/>
              </a:ext>
            </a:extLst>
          </p:cNvPr>
          <p:cNvCxnSpPr>
            <a:stCxn id="11" idx="3"/>
          </p:cNvCxnSpPr>
          <p:nvPr/>
        </p:nvCxnSpPr>
        <p:spPr>
          <a:xfrm flipV="1">
            <a:off x="3768978" y="3277925"/>
            <a:ext cx="950256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DF2FC3B-D552-C4E4-F54E-7AF32088081E}"/>
              </a:ext>
            </a:extLst>
          </p:cNvPr>
          <p:cNvSpPr txBox="1"/>
          <p:nvPr/>
        </p:nvSpPr>
        <p:spPr>
          <a:xfrm>
            <a:off x="4685027" y="3139426"/>
            <a:ext cx="24324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Server replies SYN-ACK to acknowledge and synchronize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076A7F-C106-8FCA-6506-C53464D88AA8}"/>
              </a:ext>
            </a:extLst>
          </p:cNvPr>
          <p:cNvSpPr txBox="1"/>
          <p:nvPr/>
        </p:nvSpPr>
        <p:spPr>
          <a:xfrm>
            <a:off x="8847237" y="3170204"/>
            <a:ext cx="2174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Client sends ACK back, completing the three-way handshake and establishing the connection.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FAF9C5A-48C3-1F48-6877-7ADB0D24306C}"/>
              </a:ext>
            </a:extLst>
          </p:cNvPr>
          <p:cNvCxnSpPr/>
          <p:nvPr/>
        </p:nvCxnSpPr>
        <p:spPr>
          <a:xfrm flipV="1">
            <a:off x="7443079" y="3307969"/>
            <a:ext cx="950256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64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BlockprintVTI">
  <a:themeElements>
    <a:clrScheme name="Custom 69">
      <a:dk1>
        <a:sysClr val="windowText" lastClr="000000"/>
      </a:dk1>
      <a:lt1>
        <a:sysClr val="window" lastClr="FFFFFF"/>
      </a:lt1>
      <a:dk2>
        <a:srgbClr val="44131A"/>
      </a:dk2>
      <a:lt2>
        <a:srgbClr val="F2ECEA"/>
      </a:lt2>
      <a:accent1>
        <a:srgbClr val="A62C52"/>
      </a:accent1>
      <a:accent2>
        <a:srgbClr val="A7928D"/>
      </a:accent2>
      <a:accent3>
        <a:srgbClr val="307C71"/>
      </a:accent3>
      <a:accent4>
        <a:srgbClr val="41575D"/>
      </a:accent4>
      <a:accent5>
        <a:srgbClr val="8FA3A3"/>
      </a:accent5>
      <a:accent6>
        <a:srgbClr val="CA8370"/>
      </a:accent6>
      <a:hlink>
        <a:srgbClr val="D13D6E"/>
      </a:hlink>
      <a:folHlink>
        <a:srgbClr val="6C9D92"/>
      </a:folHlink>
    </a:clrScheme>
    <a:fontScheme name="Custom 56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C0102EBA3B254DA92CDFF546A6E63E" ma:contentTypeVersion="9" ma:contentTypeDescription="Create a new document." ma:contentTypeScope="" ma:versionID="689ebfc85e119a62ca9478fee337b9a3">
  <xsd:schema xmlns:xsd="http://www.w3.org/2001/XMLSchema" xmlns:xs="http://www.w3.org/2001/XMLSchema" xmlns:p="http://schemas.microsoft.com/office/2006/metadata/properties" xmlns:ns3="e7641f36-eb1b-402b-9bef-18987cb40cdd" targetNamespace="http://schemas.microsoft.com/office/2006/metadata/properties" ma:root="true" ma:fieldsID="36b8b9f5fbb7be9edd3e877554ce2d3e" ns3:_="">
    <xsd:import namespace="e7641f36-eb1b-402b-9bef-18987cb40cdd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641f36-eb1b-402b-9bef-18987cb40cdd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7641f36-eb1b-402b-9bef-18987cb40cd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760979-73A0-42ED-B833-85892E4567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641f36-eb1b-402b-9bef-18987cb40c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80CF24-713A-4EBD-A7AE-E5F86F5F79CE}">
  <ds:schemaRefs>
    <ds:schemaRef ds:uri="http://schemas.microsoft.com/office/2006/documentManagement/types"/>
    <ds:schemaRef ds:uri="e7641f36-eb1b-402b-9bef-18987cb40cdd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AC44EA8-D371-4D68-A3BA-6F04AF00F0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2486</TotalTime>
  <Words>773</Words>
  <Application>Microsoft Office PowerPoint</Application>
  <PresentationFormat>Widescreen</PresentationFormat>
  <Paragraphs>125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Arial</vt:lpstr>
      <vt:lpstr>Avenir Next LT Pro</vt:lpstr>
      <vt:lpstr>AvenirNext LT Pro Medium</vt:lpstr>
      <vt:lpstr>Courier New</vt:lpstr>
      <vt:lpstr>Wingdings</vt:lpstr>
      <vt:lpstr>BlockprintVTI</vt:lpstr>
      <vt:lpstr>SECURE. CONTAIN. PROTECT. Infrastructure Anomalies at SNOLAB</vt:lpstr>
      <vt:lpstr>Core Skills</vt:lpstr>
      <vt:lpstr>Overview</vt:lpstr>
      <vt:lpstr>Tickets of Doom</vt:lpstr>
      <vt:lpstr>Server Script Management (Closest to programming)</vt:lpstr>
      <vt:lpstr>PowerPoint Presentation</vt:lpstr>
      <vt:lpstr>(S) How an IT Seeker Works</vt:lpstr>
      <vt:lpstr>(C) – Contain: VM Host Migration</vt:lpstr>
      <vt:lpstr>Prerequisite: How does a Syn-Ack Handshake work?</vt:lpstr>
      <vt:lpstr>(P) – Protect: The Ballad of VM Crashes</vt:lpstr>
      <vt:lpstr>PowerPoint Presentation</vt:lpstr>
      <vt:lpstr>PowerPoint Presentation</vt:lpstr>
      <vt:lpstr>(P) – Protect: The Ballad of VM Crashes Part 2</vt:lpstr>
      <vt:lpstr>Solution After Examination</vt:lpstr>
      <vt:lpstr>PowerPoint Presentation</vt:lpstr>
      <vt:lpstr>IT Appreciation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qalmasri</dc:creator>
  <cp:lastModifiedBy>Qusai Almasri</cp:lastModifiedBy>
  <cp:revision>902</cp:revision>
  <dcterms:created xsi:type="dcterms:W3CDTF">2026-04-15T13:55:59Z</dcterms:created>
  <dcterms:modified xsi:type="dcterms:W3CDTF">2026-08-12T04:48:50Z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0x010100BEC0102EBA3B254DA92CDFF546A6E63E</vt:lpwstr>
  </property>
</Properties>
</file>