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9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Manrope Light"/>
      <p:regular r:id="rId21"/>
      <p:bold r:id="rId22"/>
    </p:embeddedFont>
    <p:embeddedFont>
      <p:font typeface="Nunito SemiBold"/>
      <p:regular r:id="rId23"/>
      <p:bold r:id="rId24"/>
      <p:italic r:id="rId25"/>
      <p:boldItalic r:id="rId26"/>
    </p:embeddedFont>
    <p:embeddedFont>
      <p:font typeface="Roboto"/>
      <p:regular r:id="rId27"/>
      <p:bold r:id="rId28"/>
      <p:italic r:id="rId29"/>
      <p:boldItalic r:id="rId30"/>
    </p:embeddedFont>
    <p:embeddedFont>
      <p:font typeface="Nunito"/>
      <p:regular r:id="rId31"/>
      <p:bold r:id="rId32"/>
      <p:italic r:id="rId33"/>
      <p:boldItalic r:id="rId34"/>
    </p:embeddedFont>
    <p:embeddedFont>
      <p:font typeface="Manrope SemiBold"/>
      <p:regular r:id="rId35"/>
      <p:bold r:id="rId36"/>
    </p:embeddedFont>
    <p:embeddedFont>
      <p:font typeface="Manrope"/>
      <p:regular r:id="rId37"/>
      <p:bold r:id="rId38"/>
    </p:embeddedFont>
    <p:embeddedFont>
      <p:font typeface="Manrope Medium"/>
      <p:regular r:id="rId39"/>
      <p:bold r:id="rId40"/>
    </p:embeddedFont>
    <p:embeddedFont>
      <p:font typeface="Nunito Medium"/>
      <p:regular r:id="rId41"/>
      <p:bold r:id="rId42"/>
      <p:italic r:id="rId43"/>
      <p:boldItalic r:id="rId44"/>
    </p:embeddedFont>
    <p:embeddedFont>
      <p:font typeface="Nunito Light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anropeMedium-bold.fntdata"/><Relationship Id="rId42" Type="http://schemas.openxmlformats.org/officeDocument/2006/relationships/font" Target="fonts/NunitoMedium-bold.fntdata"/><Relationship Id="rId41" Type="http://schemas.openxmlformats.org/officeDocument/2006/relationships/font" Target="fonts/NunitoMedium-regular.fntdata"/><Relationship Id="rId44" Type="http://schemas.openxmlformats.org/officeDocument/2006/relationships/font" Target="fonts/NunitoMedium-boldItalic.fntdata"/><Relationship Id="rId43" Type="http://schemas.openxmlformats.org/officeDocument/2006/relationships/font" Target="fonts/NunitoMedium-italic.fntdata"/><Relationship Id="rId46" Type="http://schemas.openxmlformats.org/officeDocument/2006/relationships/font" Target="fonts/NunitoLight-bold.fntdata"/><Relationship Id="rId45" Type="http://schemas.openxmlformats.org/officeDocument/2006/relationships/font" Target="fonts/NunitoLigh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NunitoLight-boldItalic.fntdata"/><Relationship Id="rId47" Type="http://schemas.openxmlformats.org/officeDocument/2006/relationships/font" Target="fonts/NunitoLigh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-regular.fntdata"/><Relationship Id="rId30" Type="http://schemas.openxmlformats.org/officeDocument/2006/relationships/font" Target="fonts/Roboto-boldItalic.fntdata"/><Relationship Id="rId33" Type="http://schemas.openxmlformats.org/officeDocument/2006/relationships/font" Target="fonts/Nunito-italic.fntdata"/><Relationship Id="rId32" Type="http://schemas.openxmlformats.org/officeDocument/2006/relationships/font" Target="fonts/Nunito-bold.fntdata"/><Relationship Id="rId35" Type="http://schemas.openxmlformats.org/officeDocument/2006/relationships/font" Target="fonts/ManropeSemiBold-regular.fntdata"/><Relationship Id="rId34" Type="http://schemas.openxmlformats.org/officeDocument/2006/relationships/font" Target="fonts/Nunito-boldItalic.fntdata"/><Relationship Id="rId37" Type="http://schemas.openxmlformats.org/officeDocument/2006/relationships/font" Target="fonts/Manrope-regular.fntdata"/><Relationship Id="rId36" Type="http://schemas.openxmlformats.org/officeDocument/2006/relationships/font" Target="fonts/ManropeSemiBold-bold.fntdata"/><Relationship Id="rId39" Type="http://schemas.openxmlformats.org/officeDocument/2006/relationships/font" Target="fonts/ManropeMedium-regular.fntdata"/><Relationship Id="rId38" Type="http://schemas.openxmlformats.org/officeDocument/2006/relationships/font" Target="fonts/Manrope-bold.fntdata"/><Relationship Id="rId20" Type="http://schemas.openxmlformats.org/officeDocument/2006/relationships/slide" Target="slides/slide15.xml"/><Relationship Id="rId22" Type="http://schemas.openxmlformats.org/officeDocument/2006/relationships/font" Target="fonts/ManropeLight-bold.fntdata"/><Relationship Id="rId21" Type="http://schemas.openxmlformats.org/officeDocument/2006/relationships/font" Target="fonts/ManropeLight-regular.fntdata"/><Relationship Id="rId24" Type="http://schemas.openxmlformats.org/officeDocument/2006/relationships/font" Target="fonts/NunitoSemiBold-bold.fntdata"/><Relationship Id="rId23" Type="http://schemas.openxmlformats.org/officeDocument/2006/relationships/font" Target="fonts/NunitoSemiBold-regular.fntdata"/><Relationship Id="rId26" Type="http://schemas.openxmlformats.org/officeDocument/2006/relationships/font" Target="fonts/NunitoSemiBold-boldItalic.fntdata"/><Relationship Id="rId25" Type="http://schemas.openxmlformats.org/officeDocument/2006/relationships/font" Target="fonts/NunitoSemiBold-italic.fntdata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29" Type="http://schemas.openxmlformats.org/officeDocument/2006/relationships/font" Target="fonts/Roboto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f656088e2d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f656088e2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 and supervisor/CASST 2026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f99d07f5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3f99d07f5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f96dcd75ef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3f96dcd75ef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3f66b0ed3e6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3f66b0ed3e6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3f96dcd75ef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3f96dcd75e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f96dcd75ef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3f96dcd75ef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f96dcd75ef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3f96dcd75ef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f96dcd75ef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3f96dcd75ef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 photo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f96dcd75ef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3f96dcd75e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f96dcd75e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3f96dcd75e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f96dcd75e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3f96dcd75e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f6586dec72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f6586dec72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f96dcd75ef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f96dcd75ef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f96dcd75ef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3f96dcd75e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angry meme/define spurious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f66b0ed3e6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3f66b0ed3e6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Relationship Id="rId3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ALT 1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>
            <p:ph idx="2" type="pic"/>
          </p:nvPr>
        </p:nvSpPr>
        <p:spPr>
          <a:xfrm>
            <a:off x="1515000" y="4186450"/>
            <a:ext cx="6649500" cy="960300"/>
          </a:xfrm>
          <a:prstGeom prst="round2SameRect">
            <a:avLst>
              <a:gd fmla="val 31290" name="adj1"/>
              <a:gd fmla="val 0" name="adj2"/>
            </a:avLst>
          </a:prstGeom>
          <a:noFill/>
          <a:ln>
            <a:noFill/>
          </a:ln>
        </p:spPr>
      </p:sp>
      <p:sp>
        <p:nvSpPr>
          <p:cNvPr id="11" name="Google Shape;11;p2"/>
          <p:cNvSpPr/>
          <p:nvPr>
            <p:ph idx="3" type="pic"/>
          </p:nvPr>
        </p:nvSpPr>
        <p:spPr>
          <a:xfrm flipH="1">
            <a:off x="8218223" y="4187925"/>
            <a:ext cx="924300" cy="960300"/>
          </a:xfrm>
          <a:prstGeom prst="round1Rect">
            <a:avLst>
              <a:gd fmla="val 21722" name="adj"/>
            </a:avLst>
          </a:prstGeom>
          <a:noFill/>
          <a:ln>
            <a:noFill/>
          </a:ln>
        </p:spPr>
      </p:sp>
      <p:sp>
        <p:nvSpPr>
          <p:cNvPr id="12" name="Google Shape;12;p2"/>
          <p:cNvSpPr/>
          <p:nvPr>
            <p:ph idx="4" type="pic"/>
          </p:nvPr>
        </p:nvSpPr>
        <p:spPr>
          <a:xfrm rot="10800000">
            <a:off x="1515000" y="-2468"/>
            <a:ext cx="3100200" cy="9777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sp>
      <p:sp>
        <p:nvSpPr>
          <p:cNvPr id="13" name="Google Shape;13;p2"/>
          <p:cNvSpPr/>
          <p:nvPr>
            <p:ph idx="5" type="pic"/>
          </p:nvPr>
        </p:nvSpPr>
        <p:spPr>
          <a:xfrm rot="10800000">
            <a:off x="4664725" y="-1868"/>
            <a:ext cx="4477800" cy="977100"/>
          </a:xfrm>
          <a:prstGeom prst="round1Rect">
            <a:avLst>
              <a:gd fmla="val 17079" name="adj"/>
            </a:avLst>
          </a:prstGeom>
          <a:noFill/>
          <a:ln>
            <a:noFill/>
          </a:ln>
        </p:spPr>
      </p:sp>
      <p:sp>
        <p:nvSpPr>
          <p:cNvPr id="14" name="Google Shape;14;p2"/>
          <p:cNvSpPr txBox="1"/>
          <p:nvPr>
            <p:ph type="ctrTitle"/>
          </p:nvPr>
        </p:nvSpPr>
        <p:spPr>
          <a:xfrm>
            <a:off x="2224800" y="1499975"/>
            <a:ext cx="6014700" cy="166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Manrope SemiBold"/>
              <a:buNone/>
              <a:defRPr sz="4600"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600"/>
              <a:buFont typeface="Manrope SemiBold"/>
              <a:buNone/>
              <a:defRPr sz="46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600"/>
              <a:buFont typeface="Manrope SemiBold"/>
              <a:buNone/>
              <a:defRPr sz="46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600"/>
              <a:buFont typeface="Manrope SemiBold"/>
              <a:buNone/>
              <a:defRPr sz="46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600"/>
              <a:buFont typeface="Manrope SemiBold"/>
              <a:buNone/>
              <a:defRPr sz="46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600"/>
              <a:buFont typeface="Manrope SemiBold"/>
              <a:buNone/>
              <a:defRPr sz="46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600"/>
              <a:buFont typeface="Manrope SemiBold"/>
              <a:buNone/>
              <a:defRPr sz="46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600"/>
              <a:buFont typeface="Manrope SemiBold"/>
              <a:buNone/>
              <a:defRPr sz="46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600"/>
              <a:buFont typeface="Manrope SemiBold"/>
              <a:buNone/>
              <a:defRPr sz="46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6" type="subTitle"/>
          </p:nvPr>
        </p:nvSpPr>
        <p:spPr>
          <a:xfrm>
            <a:off x="2238050" y="3068700"/>
            <a:ext cx="5514300" cy="408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Marble texture (Provided by Getty Images)" id="17" name="Google Shape;17;p2"/>
          <p:cNvPicPr preferRelativeResize="0"/>
          <p:nvPr/>
        </p:nvPicPr>
        <p:blipFill rotWithShape="1">
          <a:blip r:embed="rId2">
            <a:alphaModFix/>
          </a:blip>
          <a:srcRect b="8354" l="51184" r="0" t="70762"/>
          <a:stretch/>
        </p:blipFill>
        <p:spPr>
          <a:xfrm>
            <a:off x="0" y="4172200"/>
            <a:ext cx="1464300" cy="9714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8" name="Google Shape;18;p2"/>
          <p:cNvSpPr/>
          <p:nvPr>
            <p:ph idx="7" type="pic"/>
          </p:nvPr>
        </p:nvSpPr>
        <p:spPr>
          <a:xfrm>
            <a:off x="2400" y="4169350"/>
            <a:ext cx="1464300" cy="977100"/>
          </a:xfrm>
          <a:prstGeom prst="round1Rect">
            <a:avLst>
              <a:gd fmla="val 1707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 1">
  <p:cSld name="CUSTOM_4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175" name="Google Shape;175;p11"/>
          <p:cNvSpPr txBox="1"/>
          <p:nvPr>
            <p:ph type="title"/>
          </p:nvPr>
        </p:nvSpPr>
        <p:spPr>
          <a:xfrm>
            <a:off x="283475" y="639725"/>
            <a:ext cx="4288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76" name="Google Shape;176;p11"/>
          <p:cNvSpPr txBox="1"/>
          <p:nvPr>
            <p:ph idx="2" type="subTitle"/>
          </p:nvPr>
        </p:nvSpPr>
        <p:spPr>
          <a:xfrm>
            <a:off x="283475" y="3752900"/>
            <a:ext cx="2953500" cy="1102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77" name="Google Shape;177;p11"/>
          <p:cNvSpPr txBox="1"/>
          <p:nvPr>
            <p:ph idx="3" type="subTitle"/>
          </p:nvPr>
        </p:nvSpPr>
        <p:spPr>
          <a:xfrm>
            <a:off x="3723388" y="2061044"/>
            <a:ext cx="2275200" cy="16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Light"/>
              <a:buNone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78" name="Google Shape;178;p11"/>
          <p:cNvSpPr txBox="1"/>
          <p:nvPr>
            <p:ph idx="4" type="subTitle"/>
          </p:nvPr>
        </p:nvSpPr>
        <p:spPr>
          <a:xfrm>
            <a:off x="3723388" y="2333194"/>
            <a:ext cx="2846400" cy="142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9pPr>
          </a:lstStyle>
          <a:p/>
        </p:txBody>
      </p:sp>
      <p:sp>
        <p:nvSpPr>
          <p:cNvPr id="179" name="Google Shape;179;p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 2">
  <p:cSld name="CUSTOM_4_1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"/>
          <p:cNvSpPr txBox="1"/>
          <p:nvPr>
            <p:ph idx="1" type="subTitle"/>
          </p:nvPr>
        </p:nvSpPr>
        <p:spPr>
          <a:xfrm>
            <a:off x="283475" y="3752900"/>
            <a:ext cx="2953500" cy="1102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82" name="Google Shape;182;p12"/>
          <p:cNvSpPr txBox="1"/>
          <p:nvPr>
            <p:ph idx="2" type="subTitle"/>
          </p:nvPr>
        </p:nvSpPr>
        <p:spPr>
          <a:xfrm>
            <a:off x="3723388" y="2333194"/>
            <a:ext cx="2846400" cy="142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Nunito Medium"/>
              <a:buNone/>
              <a:defRPr>
                <a:latin typeface="Nunito Medium"/>
                <a:ea typeface="Nunito Medium"/>
                <a:cs typeface="Nunito Medium"/>
                <a:sym typeface="Nunito Medium"/>
              </a:defRPr>
            </a:lvl9pPr>
          </a:lstStyle>
          <a:p/>
        </p:txBody>
      </p:sp>
      <p:sp>
        <p:nvSpPr>
          <p:cNvPr id="183" name="Google Shape;183;p12"/>
          <p:cNvSpPr txBox="1"/>
          <p:nvPr>
            <p:ph idx="3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184" name="Google Shape;184;p12"/>
          <p:cNvSpPr txBox="1"/>
          <p:nvPr>
            <p:ph type="title"/>
          </p:nvPr>
        </p:nvSpPr>
        <p:spPr>
          <a:xfrm>
            <a:off x="283475" y="639725"/>
            <a:ext cx="4288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85" name="Google Shape;185;p12"/>
          <p:cNvSpPr txBox="1"/>
          <p:nvPr>
            <p:ph idx="4" type="subTitle"/>
          </p:nvPr>
        </p:nvSpPr>
        <p:spPr>
          <a:xfrm>
            <a:off x="3723388" y="2061044"/>
            <a:ext cx="2275200" cy="16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Light"/>
              <a:buNone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86" name="Google Shape;186;p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 3">
  <p:cSld name="CUSTOM_4_1_1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189" name="Google Shape;189;p13"/>
          <p:cNvSpPr txBox="1"/>
          <p:nvPr>
            <p:ph type="title"/>
          </p:nvPr>
        </p:nvSpPr>
        <p:spPr>
          <a:xfrm>
            <a:off x="283475" y="639725"/>
            <a:ext cx="4288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90" name="Google Shape;190;p13"/>
          <p:cNvSpPr txBox="1"/>
          <p:nvPr>
            <p:ph idx="2" type="subTitle"/>
          </p:nvPr>
        </p:nvSpPr>
        <p:spPr>
          <a:xfrm>
            <a:off x="283475" y="3752900"/>
            <a:ext cx="2953500" cy="1102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91" name="Google Shape;191;p13"/>
          <p:cNvSpPr txBox="1"/>
          <p:nvPr>
            <p:ph idx="3" type="subTitle"/>
          </p:nvPr>
        </p:nvSpPr>
        <p:spPr>
          <a:xfrm>
            <a:off x="3723388" y="2061044"/>
            <a:ext cx="2275200" cy="16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Light"/>
              <a:buNone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92" name="Google Shape;192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ighlight 4">
  <p:cSld name="CUSTOM_4_1_1_1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4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195" name="Google Shape;195;p14"/>
          <p:cNvSpPr txBox="1"/>
          <p:nvPr>
            <p:ph type="title"/>
          </p:nvPr>
        </p:nvSpPr>
        <p:spPr>
          <a:xfrm>
            <a:off x="283475" y="639725"/>
            <a:ext cx="4288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96" name="Google Shape;196;p14"/>
          <p:cNvSpPr txBox="1"/>
          <p:nvPr>
            <p:ph idx="2" type="subTitle"/>
          </p:nvPr>
        </p:nvSpPr>
        <p:spPr>
          <a:xfrm>
            <a:off x="283475" y="3752900"/>
            <a:ext cx="2953500" cy="1102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97" name="Google Shape;197;p14"/>
          <p:cNvSpPr txBox="1"/>
          <p:nvPr>
            <p:ph idx="3" type="subTitle"/>
          </p:nvPr>
        </p:nvSpPr>
        <p:spPr>
          <a:xfrm>
            <a:off x="3723388" y="2061044"/>
            <a:ext cx="2275200" cy="16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Light"/>
              <a:buNone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98" name="Google Shape;198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description and Four cards">
  <p:cSld name="CUSTOM_6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5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01" name="Google Shape;201;p15"/>
          <p:cNvSpPr txBox="1"/>
          <p:nvPr>
            <p:ph type="title"/>
          </p:nvPr>
        </p:nvSpPr>
        <p:spPr>
          <a:xfrm>
            <a:off x="283475" y="639725"/>
            <a:ext cx="4288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2" name="Google Shape;202;p15"/>
          <p:cNvSpPr txBox="1"/>
          <p:nvPr>
            <p:ph idx="2" type="subTitle"/>
          </p:nvPr>
        </p:nvSpPr>
        <p:spPr>
          <a:xfrm>
            <a:off x="283475" y="3752900"/>
            <a:ext cx="2953500" cy="1102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03" name="Google Shape;203;p15"/>
          <p:cNvSpPr txBox="1"/>
          <p:nvPr>
            <p:ph idx="3" type="title"/>
          </p:nvPr>
        </p:nvSpPr>
        <p:spPr>
          <a:xfrm>
            <a:off x="4930500" y="1186200"/>
            <a:ext cx="3738000" cy="572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Font typeface="Manrope Medium"/>
              <a:buNone/>
              <a:defRPr sz="36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4" name="Google Shape;204;p15"/>
          <p:cNvSpPr txBox="1"/>
          <p:nvPr>
            <p:ph idx="4" type="title"/>
          </p:nvPr>
        </p:nvSpPr>
        <p:spPr>
          <a:xfrm>
            <a:off x="4930600" y="2286300"/>
            <a:ext cx="3738000" cy="572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Font typeface="Manrope Medium"/>
              <a:buNone/>
              <a:defRPr sz="36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5" name="Google Shape;205;p15"/>
          <p:cNvSpPr txBox="1"/>
          <p:nvPr>
            <p:ph idx="5" type="title"/>
          </p:nvPr>
        </p:nvSpPr>
        <p:spPr>
          <a:xfrm>
            <a:off x="7011675" y="4054625"/>
            <a:ext cx="1656900" cy="572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Font typeface="Manrope Medium"/>
              <a:buNone/>
              <a:defRPr sz="36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6" name="Google Shape;206;p15"/>
          <p:cNvSpPr txBox="1"/>
          <p:nvPr>
            <p:ph idx="6" type="title"/>
          </p:nvPr>
        </p:nvSpPr>
        <p:spPr>
          <a:xfrm>
            <a:off x="4865200" y="4054625"/>
            <a:ext cx="1656900" cy="572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Font typeface="Manrope Medium"/>
              <a:buNone/>
              <a:defRPr sz="36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7" name="Google Shape;207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rst point">
  <p:cSld name="CUSTOM_7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6"/>
          <p:cNvSpPr/>
          <p:nvPr>
            <p:ph idx="2" type="pic"/>
          </p:nvPr>
        </p:nvSpPr>
        <p:spPr>
          <a:xfrm rot="-5400000">
            <a:off x="5139125" y="859575"/>
            <a:ext cx="4863600" cy="3144900"/>
          </a:xfrm>
          <a:prstGeom prst="round2SameRect">
            <a:avLst>
              <a:gd fmla="val 9992" name="adj1"/>
              <a:gd fmla="val 0" name="adj2"/>
            </a:avLst>
          </a:prstGeom>
          <a:noFill/>
          <a:ln>
            <a:noFill/>
          </a:ln>
        </p:spPr>
      </p:sp>
      <p:sp>
        <p:nvSpPr>
          <p:cNvPr id="210" name="Google Shape;210;p16"/>
          <p:cNvSpPr/>
          <p:nvPr/>
        </p:nvSpPr>
        <p:spPr>
          <a:xfrm flipH="1" rot="5400000">
            <a:off x="530025" y="-529625"/>
            <a:ext cx="4849800" cy="5909400"/>
          </a:xfrm>
          <a:prstGeom prst="round2SameRect">
            <a:avLst>
              <a:gd fmla="val 6704" name="adj1"/>
              <a:gd fmla="val 0" name="adj2"/>
            </a:avLst>
          </a:prstGeom>
          <a:solidFill>
            <a:schemeClr val="lt1"/>
          </a:solidFill>
          <a:ln>
            <a:noFill/>
          </a:ln>
          <a:effectLst>
            <a:outerShdw blurRad="171450" rotWithShape="0" algn="bl" dir="2580000" dist="114300">
              <a:schemeClr val="dk1">
                <a:alpha val="98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211" name="Google Shape;211;p16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12" name="Google Shape;212;p16"/>
          <p:cNvSpPr txBox="1"/>
          <p:nvPr>
            <p:ph type="title"/>
          </p:nvPr>
        </p:nvSpPr>
        <p:spPr>
          <a:xfrm>
            <a:off x="283475" y="639725"/>
            <a:ext cx="4288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13" name="Google Shape;213;p16"/>
          <p:cNvSpPr txBox="1"/>
          <p:nvPr>
            <p:ph idx="3" type="body"/>
          </p:nvPr>
        </p:nvSpPr>
        <p:spPr>
          <a:xfrm>
            <a:off x="283475" y="1894950"/>
            <a:ext cx="2862000" cy="23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214" name="Google Shape;214;p16"/>
          <p:cNvSpPr txBox="1"/>
          <p:nvPr>
            <p:ph idx="4" type="title"/>
          </p:nvPr>
        </p:nvSpPr>
        <p:spPr>
          <a:xfrm>
            <a:off x="6227075" y="283475"/>
            <a:ext cx="25236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Font typeface="Manrope Light"/>
              <a:buNone/>
              <a:defRPr sz="72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15" name="Google Shape;215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ond point">
  <p:cSld name="CUSTOM_7_1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"/>
          <p:cNvSpPr/>
          <p:nvPr>
            <p:ph idx="2" type="pic"/>
          </p:nvPr>
        </p:nvSpPr>
        <p:spPr>
          <a:xfrm rot="-5400000">
            <a:off x="5674775" y="1373600"/>
            <a:ext cx="3801900" cy="3154500"/>
          </a:xfrm>
          <a:prstGeom prst="round2SameRect">
            <a:avLst>
              <a:gd fmla="val 9723" name="adj1"/>
              <a:gd fmla="val 0" name="adj2"/>
            </a:avLst>
          </a:prstGeom>
          <a:noFill/>
          <a:ln>
            <a:noFill/>
          </a:ln>
        </p:spPr>
      </p:sp>
      <p:sp>
        <p:nvSpPr>
          <p:cNvPr id="218" name="Google Shape;218;p17"/>
          <p:cNvSpPr/>
          <p:nvPr/>
        </p:nvSpPr>
        <p:spPr>
          <a:xfrm flipH="1" rot="5400000">
            <a:off x="530025" y="-529625"/>
            <a:ext cx="4849800" cy="5909400"/>
          </a:xfrm>
          <a:prstGeom prst="round2SameRect">
            <a:avLst>
              <a:gd fmla="val 6704" name="adj1"/>
              <a:gd fmla="val 0" name="adj2"/>
            </a:avLst>
          </a:prstGeom>
          <a:solidFill>
            <a:schemeClr val="lt1"/>
          </a:solidFill>
          <a:ln>
            <a:noFill/>
          </a:ln>
          <a:effectLst>
            <a:outerShdw blurRad="171450" rotWithShape="0" algn="bl" dir="2580000" dist="114300">
              <a:schemeClr val="dk1">
                <a:alpha val="98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219" name="Google Shape;219;p17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20" name="Google Shape;220;p17"/>
          <p:cNvSpPr txBox="1"/>
          <p:nvPr>
            <p:ph type="title"/>
          </p:nvPr>
        </p:nvSpPr>
        <p:spPr>
          <a:xfrm>
            <a:off x="283475" y="639725"/>
            <a:ext cx="4288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21" name="Google Shape;221;p17"/>
          <p:cNvSpPr txBox="1"/>
          <p:nvPr>
            <p:ph idx="3" type="body"/>
          </p:nvPr>
        </p:nvSpPr>
        <p:spPr>
          <a:xfrm>
            <a:off x="283475" y="1894950"/>
            <a:ext cx="2862000" cy="23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222" name="Google Shape;222;p17"/>
          <p:cNvSpPr txBox="1"/>
          <p:nvPr>
            <p:ph idx="4" type="title"/>
          </p:nvPr>
        </p:nvSpPr>
        <p:spPr>
          <a:xfrm>
            <a:off x="6228700" y="1043650"/>
            <a:ext cx="25236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Font typeface="Manrope Light"/>
              <a:buNone/>
              <a:defRPr sz="72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23" name="Google Shape;223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ird point">
  <p:cSld name="CUSTOM_7_1_1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"/>
          <p:cNvSpPr/>
          <p:nvPr>
            <p:ph idx="2" type="pic"/>
          </p:nvPr>
        </p:nvSpPr>
        <p:spPr>
          <a:xfrm rot="-5400000">
            <a:off x="6262325" y="1964700"/>
            <a:ext cx="2621100" cy="3148800"/>
          </a:xfrm>
          <a:prstGeom prst="round2SameRect">
            <a:avLst>
              <a:gd fmla="val 10388" name="adj1"/>
              <a:gd fmla="val 0" name="adj2"/>
            </a:avLst>
          </a:prstGeom>
          <a:noFill/>
          <a:ln>
            <a:noFill/>
          </a:ln>
        </p:spPr>
      </p:sp>
      <p:sp>
        <p:nvSpPr>
          <p:cNvPr id="226" name="Google Shape;226;p18"/>
          <p:cNvSpPr/>
          <p:nvPr/>
        </p:nvSpPr>
        <p:spPr>
          <a:xfrm flipH="1" rot="5400000">
            <a:off x="530025" y="-529625"/>
            <a:ext cx="4849800" cy="5909400"/>
          </a:xfrm>
          <a:prstGeom prst="round2SameRect">
            <a:avLst>
              <a:gd fmla="val 6704" name="adj1"/>
              <a:gd fmla="val 0" name="adj2"/>
            </a:avLst>
          </a:prstGeom>
          <a:solidFill>
            <a:schemeClr val="lt1"/>
          </a:solidFill>
          <a:ln>
            <a:noFill/>
          </a:ln>
          <a:effectLst>
            <a:outerShdw blurRad="171450" rotWithShape="0" algn="bl" dir="2580000" dist="114300">
              <a:schemeClr val="dk1">
                <a:alpha val="98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227" name="Google Shape;227;p18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28" name="Google Shape;228;p18"/>
          <p:cNvSpPr txBox="1"/>
          <p:nvPr>
            <p:ph type="title"/>
          </p:nvPr>
        </p:nvSpPr>
        <p:spPr>
          <a:xfrm>
            <a:off x="283475" y="639725"/>
            <a:ext cx="4288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29" name="Google Shape;229;p18"/>
          <p:cNvSpPr txBox="1"/>
          <p:nvPr>
            <p:ph idx="3" type="title"/>
          </p:nvPr>
        </p:nvSpPr>
        <p:spPr>
          <a:xfrm>
            <a:off x="6227075" y="2219283"/>
            <a:ext cx="25236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Font typeface="Manrope Light"/>
              <a:buNone/>
              <a:defRPr sz="72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30" name="Google Shape;230;p18"/>
          <p:cNvSpPr txBox="1"/>
          <p:nvPr>
            <p:ph idx="4" type="body"/>
          </p:nvPr>
        </p:nvSpPr>
        <p:spPr>
          <a:xfrm>
            <a:off x="283475" y="1894950"/>
            <a:ext cx="2862000" cy="23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231" name="Google Shape;231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th point">
  <p:cSld name="CUSTOM_7_1_1_1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9"/>
          <p:cNvSpPr/>
          <p:nvPr>
            <p:ph idx="2" type="pic"/>
          </p:nvPr>
        </p:nvSpPr>
        <p:spPr>
          <a:xfrm rot="-5400000">
            <a:off x="6550925" y="2253300"/>
            <a:ext cx="2043900" cy="3148800"/>
          </a:xfrm>
          <a:prstGeom prst="round2SameRect">
            <a:avLst>
              <a:gd fmla="val 16857" name="adj1"/>
              <a:gd fmla="val 0" name="adj2"/>
            </a:avLst>
          </a:prstGeom>
          <a:noFill/>
          <a:ln>
            <a:noFill/>
          </a:ln>
        </p:spPr>
      </p:sp>
      <p:sp>
        <p:nvSpPr>
          <p:cNvPr id="234" name="Google Shape;234;p19"/>
          <p:cNvSpPr/>
          <p:nvPr/>
        </p:nvSpPr>
        <p:spPr>
          <a:xfrm flipH="1" rot="5400000">
            <a:off x="530025" y="-529625"/>
            <a:ext cx="4849800" cy="5909400"/>
          </a:xfrm>
          <a:prstGeom prst="round2SameRect">
            <a:avLst>
              <a:gd fmla="val 6704" name="adj1"/>
              <a:gd fmla="val 0" name="adj2"/>
            </a:avLst>
          </a:prstGeom>
          <a:solidFill>
            <a:schemeClr val="lt1"/>
          </a:solidFill>
          <a:ln>
            <a:noFill/>
          </a:ln>
          <a:effectLst>
            <a:outerShdw blurRad="171450" rotWithShape="0" algn="bl" dir="2580000" dist="114300">
              <a:schemeClr val="dk1">
                <a:alpha val="98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235" name="Google Shape;235;p19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36" name="Google Shape;236;p19"/>
          <p:cNvSpPr txBox="1"/>
          <p:nvPr>
            <p:ph type="title"/>
          </p:nvPr>
        </p:nvSpPr>
        <p:spPr>
          <a:xfrm>
            <a:off x="283475" y="639725"/>
            <a:ext cx="4288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37" name="Google Shape;237;p19"/>
          <p:cNvSpPr txBox="1"/>
          <p:nvPr>
            <p:ph idx="3" type="title"/>
          </p:nvPr>
        </p:nvSpPr>
        <p:spPr>
          <a:xfrm>
            <a:off x="6227075" y="2803933"/>
            <a:ext cx="25236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Font typeface="Manrope Light"/>
              <a:buNone/>
              <a:defRPr sz="72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38" name="Google Shape;238;p19"/>
          <p:cNvSpPr txBox="1"/>
          <p:nvPr>
            <p:ph idx="4" type="body"/>
          </p:nvPr>
        </p:nvSpPr>
        <p:spPr>
          <a:xfrm>
            <a:off x="283475" y="1894950"/>
            <a:ext cx="2862000" cy="23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239" name="Google Shape;239;p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ALT 1">
  <p:cSld name="BLANK_1_1_1_1_1_1_1_1_1_1_1_1_1_1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"/>
          <p:cNvSpPr txBox="1"/>
          <p:nvPr>
            <p:ph idx="1" type="subTitle"/>
          </p:nvPr>
        </p:nvSpPr>
        <p:spPr>
          <a:xfrm>
            <a:off x="3723650" y="2030100"/>
            <a:ext cx="2404500" cy="19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42" name="Google Shape;242;p20"/>
          <p:cNvSpPr txBox="1"/>
          <p:nvPr>
            <p:ph idx="2" type="subTitle"/>
          </p:nvPr>
        </p:nvSpPr>
        <p:spPr>
          <a:xfrm>
            <a:off x="6383575" y="2030100"/>
            <a:ext cx="2531700" cy="19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43" name="Google Shape;243;p20"/>
          <p:cNvSpPr txBox="1"/>
          <p:nvPr>
            <p:ph idx="3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44" name="Google Shape;244;p20"/>
          <p:cNvSpPr txBox="1"/>
          <p:nvPr>
            <p:ph type="title"/>
          </p:nvPr>
        </p:nvSpPr>
        <p:spPr>
          <a:xfrm>
            <a:off x="283475" y="639725"/>
            <a:ext cx="56346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45" name="Google Shape;245;p20"/>
          <p:cNvSpPr txBox="1"/>
          <p:nvPr>
            <p:ph idx="4" type="body"/>
          </p:nvPr>
        </p:nvSpPr>
        <p:spPr>
          <a:xfrm>
            <a:off x="475500" y="2030100"/>
            <a:ext cx="26700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9pPr>
          </a:lstStyle>
          <a:p/>
        </p:txBody>
      </p:sp>
      <p:sp>
        <p:nvSpPr>
          <p:cNvPr id="246" name="Google Shape;246;p20"/>
          <p:cNvSpPr txBox="1"/>
          <p:nvPr>
            <p:ph idx="5" type="body"/>
          </p:nvPr>
        </p:nvSpPr>
        <p:spPr>
          <a:xfrm>
            <a:off x="3723650" y="2350475"/>
            <a:ext cx="24768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9pPr>
          </a:lstStyle>
          <a:p/>
        </p:txBody>
      </p:sp>
      <p:sp>
        <p:nvSpPr>
          <p:cNvPr id="247" name="Google Shape;247;p20"/>
          <p:cNvSpPr txBox="1"/>
          <p:nvPr>
            <p:ph idx="6" type="body"/>
          </p:nvPr>
        </p:nvSpPr>
        <p:spPr>
          <a:xfrm>
            <a:off x="6383575" y="2350475"/>
            <a:ext cx="24768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9pPr>
          </a:lstStyle>
          <a:p/>
        </p:txBody>
      </p:sp>
      <p:sp>
        <p:nvSpPr>
          <p:cNvPr id="248" name="Google Shape;248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ALT 1">
  <p:cSld name="TITLE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>
            <p:ph idx="2" type="pic"/>
          </p:nvPr>
        </p:nvSpPr>
        <p:spPr>
          <a:xfrm>
            <a:off x="7474525" y="283475"/>
            <a:ext cx="1386000" cy="48600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394150" y="4855464"/>
            <a:ext cx="548700" cy="1830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" name="Google Shape;22;p3"/>
          <p:cNvGrpSpPr/>
          <p:nvPr/>
        </p:nvGrpSpPr>
        <p:grpSpPr>
          <a:xfrm>
            <a:off x="283475" y="457201"/>
            <a:ext cx="351960" cy="352044"/>
            <a:chOff x="8489825" y="3576200"/>
            <a:chExt cx="419700" cy="419700"/>
          </a:xfrm>
        </p:grpSpPr>
        <p:sp>
          <p:nvSpPr>
            <p:cNvPr id="23" name="Google Shape;23;p3"/>
            <p:cNvSpPr/>
            <p:nvPr/>
          </p:nvSpPr>
          <p:spPr>
            <a:xfrm>
              <a:off x="8489825" y="3576200"/>
              <a:ext cx="419700" cy="419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  <p:grpSp>
          <p:nvGrpSpPr>
            <p:cNvPr id="24" name="Google Shape;24;p3"/>
            <p:cNvGrpSpPr/>
            <p:nvPr/>
          </p:nvGrpSpPr>
          <p:grpSpPr>
            <a:xfrm rot="5400000">
              <a:off x="8618161" y="3720599"/>
              <a:ext cx="143075" cy="130896"/>
              <a:chOff x="3091318" y="986129"/>
              <a:chExt cx="694200" cy="635111"/>
            </a:xfrm>
          </p:grpSpPr>
          <p:cxnSp>
            <p:nvCxnSpPr>
              <p:cNvPr id="25" name="Google Shape;25;p3"/>
              <p:cNvCxnSpPr/>
              <p:nvPr/>
            </p:nvCxnSpPr>
            <p:spPr>
              <a:xfrm rot="5400000">
                <a:off x="3149351" y="971579"/>
                <a:ext cx="573000" cy="6021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" name="Google Shape;26;p3"/>
              <p:cNvCxnSpPr/>
              <p:nvPr/>
            </p:nvCxnSpPr>
            <p:spPr>
              <a:xfrm>
                <a:off x="3438418" y="639095"/>
                <a:ext cx="0" cy="6942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" name="Google Shape;27;p3"/>
              <p:cNvCxnSpPr/>
              <p:nvPr/>
            </p:nvCxnSpPr>
            <p:spPr>
              <a:xfrm rot="5400000">
                <a:off x="3428226" y="1307590"/>
                <a:ext cx="627300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28" name="Google Shape;28;p3"/>
          <p:cNvSpPr txBox="1"/>
          <p:nvPr>
            <p:ph idx="1" type="subTitle"/>
          </p:nvPr>
        </p:nvSpPr>
        <p:spPr>
          <a:xfrm>
            <a:off x="283475" y="3087225"/>
            <a:ext cx="2184600" cy="763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29" name="Google Shape;29;p3"/>
          <p:cNvSpPr txBox="1"/>
          <p:nvPr>
            <p:ph idx="3" type="subTitle"/>
          </p:nvPr>
        </p:nvSpPr>
        <p:spPr>
          <a:xfrm>
            <a:off x="2597688" y="3087225"/>
            <a:ext cx="2185500" cy="763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anrope SemiBold"/>
              <a:buNone/>
              <a:defRPr sz="24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30" name="Google Shape;30;p3"/>
          <p:cNvSpPr txBox="1"/>
          <p:nvPr>
            <p:ph idx="4" type="subTitle"/>
          </p:nvPr>
        </p:nvSpPr>
        <p:spPr>
          <a:xfrm>
            <a:off x="4912800" y="3087225"/>
            <a:ext cx="2185500" cy="763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3"/>
          <p:cNvSpPr txBox="1"/>
          <p:nvPr>
            <p:ph idx="5" type="subTitle"/>
          </p:nvPr>
        </p:nvSpPr>
        <p:spPr>
          <a:xfrm>
            <a:off x="293325" y="2329250"/>
            <a:ext cx="1908300" cy="6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32" name="Google Shape;32;p3"/>
          <p:cNvSpPr txBox="1"/>
          <p:nvPr>
            <p:ph idx="6" type="subTitle"/>
          </p:nvPr>
        </p:nvSpPr>
        <p:spPr>
          <a:xfrm>
            <a:off x="2569475" y="2329250"/>
            <a:ext cx="1967100" cy="6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33" name="Google Shape;33;p3"/>
          <p:cNvSpPr txBox="1"/>
          <p:nvPr>
            <p:ph idx="7" type="subTitle"/>
          </p:nvPr>
        </p:nvSpPr>
        <p:spPr>
          <a:xfrm>
            <a:off x="4904425" y="2329250"/>
            <a:ext cx="1967100" cy="6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None/>
              <a:defRPr sz="1600"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34" name="Google Shape;34;p3"/>
          <p:cNvSpPr/>
          <p:nvPr/>
        </p:nvSpPr>
        <p:spPr>
          <a:xfrm>
            <a:off x="283475" y="4418000"/>
            <a:ext cx="7114200" cy="725400"/>
          </a:xfrm>
          <a:prstGeom prst="round2SameRect">
            <a:avLst>
              <a:gd fmla="val 30035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428625" rotWithShape="0" algn="bl" dir="12420000" dist="47625">
              <a:schemeClr val="dk1">
                <a:alpha val="471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35" name="Google Shape;35;p3"/>
          <p:cNvSpPr txBox="1"/>
          <p:nvPr>
            <p:ph type="title"/>
          </p:nvPr>
        </p:nvSpPr>
        <p:spPr>
          <a:xfrm>
            <a:off x="838525" y="427450"/>
            <a:ext cx="5827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w/ images">
  <p:cSld name="BLANK_1_1_1_1_1_1_1_1_1_1_1_1_1_1_3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1"/>
          <p:cNvSpPr txBox="1"/>
          <p:nvPr>
            <p:ph idx="1" type="subTitle"/>
          </p:nvPr>
        </p:nvSpPr>
        <p:spPr>
          <a:xfrm>
            <a:off x="3723650" y="3965632"/>
            <a:ext cx="2404500" cy="19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51" name="Google Shape;251;p21"/>
          <p:cNvSpPr txBox="1"/>
          <p:nvPr>
            <p:ph idx="2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52" name="Google Shape;252;p21"/>
          <p:cNvSpPr txBox="1"/>
          <p:nvPr>
            <p:ph type="title"/>
          </p:nvPr>
        </p:nvSpPr>
        <p:spPr>
          <a:xfrm>
            <a:off x="283475" y="639725"/>
            <a:ext cx="56346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53" name="Google Shape;253;p21"/>
          <p:cNvSpPr txBox="1"/>
          <p:nvPr>
            <p:ph idx="3" type="body"/>
          </p:nvPr>
        </p:nvSpPr>
        <p:spPr>
          <a:xfrm>
            <a:off x="475500" y="2030100"/>
            <a:ext cx="26700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9pPr>
          </a:lstStyle>
          <a:p/>
        </p:txBody>
      </p:sp>
      <p:sp>
        <p:nvSpPr>
          <p:cNvPr id="254" name="Google Shape;254;p21"/>
          <p:cNvSpPr txBox="1"/>
          <p:nvPr>
            <p:ph idx="4" type="body"/>
          </p:nvPr>
        </p:nvSpPr>
        <p:spPr>
          <a:xfrm>
            <a:off x="3723650" y="4262850"/>
            <a:ext cx="2476800" cy="59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9pPr>
          </a:lstStyle>
          <a:p/>
        </p:txBody>
      </p:sp>
      <p:sp>
        <p:nvSpPr>
          <p:cNvPr id="255" name="Google Shape;255;p21"/>
          <p:cNvSpPr/>
          <p:nvPr>
            <p:ph idx="5" type="pic"/>
          </p:nvPr>
        </p:nvSpPr>
        <p:spPr>
          <a:xfrm>
            <a:off x="3739925" y="2065425"/>
            <a:ext cx="2451900" cy="1606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56" name="Google Shape;256;p21"/>
          <p:cNvSpPr txBox="1"/>
          <p:nvPr>
            <p:ph idx="6" type="subTitle"/>
          </p:nvPr>
        </p:nvSpPr>
        <p:spPr>
          <a:xfrm>
            <a:off x="6383725" y="3965632"/>
            <a:ext cx="2404500" cy="19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57" name="Google Shape;257;p21"/>
          <p:cNvSpPr txBox="1"/>
          <p:nvPr>
            <p:ph idx="7" type="body"/>
          </p:nvPr>
        </p:nvSpPr>
        <p:spPr>
          <a:xfrm>
            <a:off x="6383725" y="4262856"/>
            <a:ext cx="2476800" cy="59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9pPr>
          </a:lstStyle>
          <a:p/>
        </p:txBody>
      </p:sp>
      <p:sp>
        <p:nvSpPr>
          <p:cNvPr id="258" name="Google Shape;258;p21"/>
          <p:cNvSpPr/>
          <p:nvPr>
            <p:ph idx="8" type="pic"/>
          </p:nvPr>
        </p:nvSpPr>
        <p:spPr>
          <a:xfrm>
            <a:off x="6400000" y="2065425"/>
            <a:ext cx="2451900" cy="1606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59" name="Google Shape;259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w/ images - ALT 1">
  <p:cSld name="BLANK_1_1_1_1_1_1_1_1_1_1_1_1_1_1_2_1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2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62" name="Google Shape;262;p22"/>
          <p:cNvSpPr txBox="1"/>
          <p:nvPr>
            <p:ph type="title"/>
          </p:nvPr>
        </p:nvSpPr>
        <p:spPr>
          <a:xfrm>
            <a:off x="283475" y="639721"/>
            <a:ext cx="6382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63" name="Google Shape;263;p22"/>
          <p:cNvSpPr txBox="1"/>
          <p:nvPr>
            <p:ph idx="2" type="body"/>
          </p:nvPr>
        </p:nvSpPr>
        <p:spPr>
          <a:xfrm>
            <a:off x="475500" y="2030100"/>
            <a:ext cx="2670000" cy="23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Font typeface="Nunito"/>
              <a:buChar char="■"/>
              <a:defRPr sz="1000"/>
            </a:lvl9pPr>
          </a:lstStyle>
          <a:p/>
        </p:txBody>
      </p:sp>
      <p:sp>
        <p:nvSpPr>
          <p:cNvPr id="264" name="Google Shape;264;p22"/>
          <p:cNvSpPr/>
          <p:nvPr>
            <p:ph idx="3" type="pic"/>
          </p:nvPr>
        </p:nvSpPr>
        <p:spPr>
          <a:xfrm>
            <a:off x="3741400" y="2029650"/>
            <a:ext cx="830700" cy="1275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65" name="Google Shape;265;p22"/>
          <p:cNvSpPr txBox="1"/>
          <p:nvPr>
            <p:ph idx="4" type="subTitle"/>
          </p:nvPr>
        </p:nvSpPr>
        <p:spPr>
          <a:xfrm>
            <a:off x="4663450" y="2224674"/>
            <a:ext cx="3235200" cy="68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66" name="Google Shape;266;p22"/>
          <p:cNvSpPr txBox="1"/>
          <p:nvPr>
            <p:ph idx="5" type="subTitle"/>
          </p:nvPr>
        </p:nvSpPr>
        <p:spPr>
          <a:xfrm>
            <a:off x="4663450" y="2988200"/>
            <a:ext cx="3235200" cy="2379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67" name="Google Shape;267;p22"/>
          <p:cNvSpPr/>
          <p:nvPr>
            <p:ph idx="6" type="pic"/>
          </p:nvPr>
        </p:nvSpPr>
        <p:spPr>
          <a:xfrm>
            <a:off x="3741400" y="3579575"/>
            <a:ext cx="830700" cy="1275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68" name="Google Shape;268;p22"/>
          <p:cNvSpPr txBox="1"/>
          <p:nvPr>
            <p:ph idx="7" type="subTitle"/>
          </p:nvPr>
        </p:nvSpPr>
        <p:spPr>
          <a:xfrm>
            <a:off x="4663450" y="3774599"/>
            <a:ext cx="3235200" cy="68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69" name="Google Shape;269;p22"/>
          <p:cNvSpPr txBox="1"/>
          <p:nvPr>
            <p:ph idx="8" type="subTitle"/>
          </p:nvPr>
        </p:nvSpPr>
        <p:spPr>
          <a:xfrm>
            <a:off x="4663450" y="4538125"/>
            <a:ext cx="3235200" cy="2379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Light"/>
              <a:buNone/>
              <a:defRPr sz="12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70" name="Google Shape;270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 - ALT 1">
  <p:cSld name="BLANK_1_1_1_1_1_1_1_1_1_1_1_1_1_1_1_2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rble texture (Provided by Getty Images)" id="272" name="Google Shape;272;p23"/>
          <p:cNvPicPr preferRelativeResize="0"/>
          <p:nvPr/>
        </p:nvPicPr>
        <p:blipFill rotWithShape="1">
          <a:blip r:embed="rId2">
            <a:alphaModFix amt="43000"/>
          </a:blip>
          <a:srcRect b="39598" l="23975" r="45677" t="45068"/>
          <a:stretch/>
        </p:blipFill>
        <p:spPr>
          <a:xfrm rot="-5400000">
            <a:off x="8049675" y="1220925"/>
            <a:ext cx="1246200" cy="9450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pic>
      <p:sp>
        <p:nvSpPr>
          <p:cNvPr id="273" name="Google Shape;273;p23"/>
          <p:cNvSpPr/>
          <p:nvPr/>
        </p:nvSpPr>
        <p:spPr>
          <a:xfrm rot="5400000">
            <a:off x="1643775" y="-1478850"/>
            <a:ext cx="4814700" cy="8102400"/>
          </a:xfrm>
          <a:prstGeom prst="round1Rect">
            <a:avLst>
              <a:gd fmla="val 4842" name="adj"/>
            </a:avLst>
          </a:prstGeom>
          <a:solidFill>
            <a:schemeClr val="lt1"/>
          </a:solidFill>
          <a:ln>
            <a:noFill/>
          </a:ln>
          <a:effectLst>
            <a:outerShdw blurRad="171450" rotWithShape="0" algn="bl" dir="2580000" dist="114300">
              <a:schemeClr val="dk1">
                <a:alpha val="98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pic>
        <p:nvPicPr>
          <p:cNvPr descr="marble (Provided by Getty Images)" id="274" name="Google Shape;274;p23"/>
          <p:cNvPicPr preferRelativeResize="0"/>
          <p:nvPr/>
        </p:nvPicPr>
        <p:blipFill rotWithShape="1">
          <a:blip r:embed="rId3">
            <a:alphaModFix/>
          </a:blip>
          <a:srcRect b="75852" l="26764" r="46015" t="4842"/>
          <a:stretch/>
        </p:blipFill>
        <p:spPr>
          <a:xfrm rot="10800000">
            <a:off x="8200200" y="-1450"/>
            <a:ext cx="943800" cy="1011600"/>
          </a:xfrm>
          <a:prstGeom prst="round1Rect">
            <a:avLst>
              <a:gd fmla="val 15319" name="adj"/>
            </a:avLst>
          </a:prstGeom>
          <a:noFill/>
          <a:ln>
            <a:noFill/>
          </a:ln>
        </p:spPr>
      </p:pic>
      <p:pic>
        <p:nvPicPr>
          <p:cNvPr descr="Marble texture (Provided by Getty Images)" id="275" name="Google Shape;275;p23"/>
          <p:cNvPicPr preferRelativeResize="0"/>
          <p:nvPr/>
        </p:nvPicPr>
        <p:blipFill rotWithShape="1">
          <a:blip r:embed="rId4">
            <a:alphaModFix amt="62000"/>
          </a:blip>
          <a:srcRect b="16416" l="33342" r="31410" t="63092"/>
          <a:stretch/>
        </p:blipFill>
        <p:spPr>
          <a:xfrm rot="-5400000">
            <a:off x="8040825" y="2543525"/>
            <a:ext cx="1267500" cy="9486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pic>
      <p:pic>
        <p:nvPicPr>
          <p:cNvPr descr="Marble texture (Provided by Getty Images)" id="276" name="Google Shape;276;p23"/>
          <p:cNvPicPr preferRelativeResize="0"/>
          <p:nvPr/>
        </p:nvPicPr>
        <p:blipFill rotWithShape="1">
          <a:blip r:embed="rId4">
            <a:alphaModFix amt="62000"/>
          </a:blip>
          <a:srcRect b="33123" l="23874" r="40904" t="46490"/>
          <a:stretch/>
        </p:blipFill>
        <p:spPr>
          <a:xfrm rot="-5400000">
            <a:off x="8038875" y="3875025"/>
            <a:ext cx="1266600" cy="9438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pic>
      <p:sp>
        <p:nvSpPr>
          <p:cNvPr id="277" name="Google Shape;277;p23"/>
          <p:cNvSpPr txBox="1"/>
          <p:nvPr>
            <p:ph idx="1" type="body"/>
          </p:nvPr>
        </p:nvSpPr>
        <p:spPr>
          <a:xfrm>
            <a:off x="672225" y="2016850"/>
            <a:ext cx="2921700" cy="78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278" name="Google Shape;278;p23"/>
          <p:cNvSpPr txBox="1"/>
          <p:nvPr>
            <p:ph idx="2" type="subTitle"/>
          </p:nvPr>
        </p:nvSpPr>
        <p:spPr>
          <a:xfrm>
            <a:off x="672225" y="1691523"/>
            <a:ext cx="2921700" cy="2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79" name="Google Shape;279;p23"/>
          <p:cNvSpPr txBox="1"/>
          <p:nvPr>
            <p:ph idx="3" type="body"/>
          </p:nvPr>
        </p:nvSpPr>
        <p:spPr>
          <a:xfrm>
            <a:off x="672225" y="3400622"/>
            <a:ext cx="2921700" cy="78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280" name="Google Shape;280;p23"/>
          <p:cNvSpPr txBox="1"/>
          <p:nvPr>
            <p:ph idx="4" type="subTitle"/>
          </p:nvPr>
        </p:nvSpPr>
        <p:spPr>
          <a:xfrm>
            <a:off x="672225" y="3075291"/>
            <a:ext cx="2921700" cy="2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81" name="Google Shape;281;p23"/>
          <p:cNvSpPr txBox="1"/>
          <p:nvPr>
            <p:ph idx="5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282" name="Google Shape;282;p23"/>
          <p:cNvSpPr txBox="1"/>
          <p:nvPr>
            <p:ph type="title"/>
          </p:nvPr>
        </p:nvSpPr>
        <p:spPr>
          <a:xfrm>
            <a:off x="283475" y="639721"/>
            <a:ext cx="6382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83" name="Google Shape;283;p23"/>
          <p:cNvSpPr txBox="1"/>
          <p:nvPr>
            <p:ph idx="6" type="subTitle"/>
          </p:nvPr>
        </p:nvSpPr>
        <p:spPr>
          <a:xfrm>
            <a:off x="283500" y="1691525"/>
            <a:ext cx="367500" cy="2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84" name="Google Shape;284;p23"/>
          <p:cNvSpPr txBox="1"/>
          <p:nvPr>
            <p:ph idx="7" type="subTitle"/>
          </p:nvPr>
        </p:nvSpPr>
        <p:spPr>
          <a:xfrm>
            <a:off x="283500" y="3075300"/>
            <a:ext cx="367500" cy="2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85" name="Google Shape;285;p23"/>
          <p:cNvSpPr txBox="1"/>
          <p:nvPr>
            <p:ph idx="8" type="body"/>
          </p:nvPr>
        </p:nvSpPr>
        <p:spPr>
          <a:xfrm>
            <a:off x="4439850" y="2016850"/>
            <a:ext cx="2921700" cy="78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286" name="Google Shape;286;p23"/>
          <p:cNvSpPr txBox="1"/>
          <p:nvPr>
            <p:ph idx="9" type="subTitle"/>
          </p:nvPr>
        </p:nvSpPr>
        <p:spPr>
          <a:xfrm>
            <a:off x="4439850" y="1691523"/>
            <a:ext cx="2921700" cy="2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87" name="Google Shape;287;p23"/>
          <p:cNvSpPr txBox="1"/>
          <p:nvPr>
            <p:ph idx="13" type="body"/>
          </p:nvPr>
        </p:nvSpPr>
        <p:spPr>
          <a:xfrm>
            <a:off x="4439850" y="3400622"/>
            <a:ext cx="2921700" cy="78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288" name="Google Shape;288;p23"/>
          <p:cNvSpPr txBox="1"/>
          <p:nvPr>
            <p:ph idx="14" type="subTitle"/>
          </p:nvPr>
        </p:nvSpPr>
        <p:spPr>
          <a:xfrm>
            <a:off x="4439850" y="3075291"/>
            <a:ext cx="2921700" cy="2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b="1"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89" name="Google Shape;289;p23"/>
          <p:cNvSpPr txBox="1"/>
          <p:nvPr>
            <p:ph idx="15" type="subTitle"/>
          </p:nvPr>
        </p:nvSpPr>
        <p:spPr>
          <a:xfrm>
            <a:off x="4051125" y="1691525"/>
            <a:ext cx="367500" cy="2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90" name="Google Shape;290;p23"/>
          <p:cNvSpPr txBox="1"/>
          <p:nvPr>
            <p:ph idx="16" type="subTitle"/>
          </p:nvPr>
        </p:nvSpPr>
        <p:spPr>
          <a:xfrm>
            <a:off x="4051125" y="3075300"/>
            <a:ext cx="367500" cy="2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91" name="Google Shape;291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Objectives ">
  <p:cSld name="CUSTOM_2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4"/>
          <p:cNvSpPr txBox="1"/>
          <p:nvPr>
            <p:ph idx="1" type="subTitle"/>
          </p:nvPr>
        </p:nvSpPr>
        <p:spPr>
          <a:xfrm>
            <a:off x="628575" y="1714500"/>
            <a:ext cx="23709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94" name="Google Shape;294;p24"/>
          <p:cNvSpPr txBox="1"/>
          <p:nvPr>
            <p:ph idx="2" type="subTitle"/>
          </p:nvPr>
        </p:nvSpPr>
        <p:spPr>
          <a:xfrm>
            <a:off x="3386550" y="1714500"/>
            <a:ext cx="23709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24"/>
          <p:cNvSpPr txBox="1"/>
          <p:nvPr>
            <p:ph idx="3" type="subTitle"/>
          </p:nvPr>
        </p:nvSpPr>
        <p:spPr>
          <a:xfrm>
            <a:off x="6134513" y="1714500"/>
            <a:ext cx="23709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96" name="Google Shape;296;p24"/>
          <p:cNvSpPr txBox="1"/>
          <p:nvPr>
            <p:ph idx="4" type="body"/>
          </p:nvPr>
        </p:nvSpPr>
        <p:spPr>
          <a:xfrm>
            <a:off x="628575" y="3107719"/>
            <a:ext cx="23709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297" name="Google Shape;297;p24"/>
          <p:cNvSpPr txBox="1"/>
          <p:nvPr>
            <p:ph idx="5" type="body"/>
          </p:nvPr>
        </p:nvSpPr>
        <p:spPr>
          <a:xfrm>
            <a:off x="3386554" y="3107675"/>
            <a:ext cx="23709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298" name="Google Shape;298;p24"/>
          <p:cNvSpPr txBox="1"/>
          <p:nvPr>
            <p:ph idx="6" type="body"/>
          </p:nvPr>
        </p:nvSpPr>
        <p:spPr>
          <a:xfrm>
            <a:off x="6134521" y="3107719"/>
            <a:ext cx="23709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 sz="900"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 sz="900"/>
            </a:lvl9pPr>
          </a:lstStyle>
          <a:p/>
        </p:txBody>
      </p:sp>
      <p:sp>
        <p:nvSpPr>
          <p:cNvPr id="299" name="Google Shape;299;p24"/>
          <p:cNvSpPr/>
          <p:nvPr/>
        </p:nvSpPr>
        <p:spPr>
          <a:xfrm>
            <a:off x="628575" y="4058500"/>
            <a:ext cx="708300" cy="2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Manrope SemiBold"/>
              <a:ea typeface="Manrope SemiBold"/>
              <a:cs typeface="Manrope SemiBold"/>
              <a:sym typeface="Manrope SemiBold"/>
            </a:endParaRPr>
          </a:p>
        </p:txBody>
      </p:sp>
      <p:sp>
        <p:nvSpPr>
          <p:cNvPr id="300" name="Google Shape;300;p24"/>
          <p:cNvSpPr/>
          <p:nvPr/>
        </p:nvSpPr>
        <p:spPr>
          <a:xfrm>
            <a:off x="2299001" y="4058500"/>
            <a:ext cx="708300" cy="2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Manrope SemiBold"/>
              <a:ea typeface="Manrope SemiBold"/>
              <a:cs typeface="Manrope SemiBold"/>
              <a:sym typeface="Manrope SemiBold"/>
            </a:endParaRPr>
          </a:p>
        </p:txBody>
      </p:sp>
      <p:sp>
        <p:nvSpPr>
          <p:cNvPr id="301" name="Google Shape;301;p24"/>
          <p:cNvSpPr txBox="1"/>
          <p:nvPr>
            <p:ph idx="7" type="subTitle"/>
          </p:nvPr>
        </p:nvSpPr>
        <p:spPr>
          <a:xfrm>
            <a:off x="699100" y="4090000"/>
            <a:ext cx="5865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02" name="Google Shape;302;p24"/>
          <p:cNvSpPr txBox="1"/>
          <p:nvPr>
            <p:ph idx="8" type="subTitle"/>
          </p:nvPr>
        </p:nvSpPr>
        <p:spPr>
          <a:xfrm>
            <a:off x="2359900" y="4090000"/>
            <a:ext cx="5865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03" name="Google Shape;303;p24"/>
          <p:cNvSpPr/>
          <p:nvPr/>
        </p:nvSpPr>
        <p:spPr>
          <a:xfrm>
            <a:off x="3381538" y="4058500"/>
            <a:ext cx="708300" cy="2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Manrope SemiBold"/>
              <a:ea typeface="Manrope SemiBold"/>
              <a:cs typeface="Manrope SemiBold"/>
              <a:sym typeface="Manrope SemiBold"/>
            </a:endParaRPr>
          </a:p>
        </p:txBody>
      </p:sp>
      <p:sp>
        <p:nvSpPr>
          <p:cNvPr id="304" name="Google Shape;304;p24"/>
          <p:cNvSpPr/>
          <p:nvPr/>
        </p:nvSpPr>
        <p:spPr>
          <a:xfrm>
            <a:off x="5054163" y="4058500"/>
            <a:ext cx="708300" cy="2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Manrope SemiBold"/>
              <a:ea typeface="Manrope SemiBold"/>
              <a:cs typeface="Manrope SemiBold"/>
              <a:sym typeface="Manrope SemiBold"/>
            </a:endParaRPr>
          </a:p>
        </p:txBody>
      </p:sp>
      <p:sp>
        <p:nvSpPr>
          <p:cNvPr id="305" name="Google Shape;305;p24"/>
          <p:cNvSpPr txBox="1"/>
          <p:nvPr>
            <p:ph idx="9" type="subTitle"/>
          </p:nvPr>
        </p:nvSpPr>
        <p:spPr>
          <a:xfrm>
            <a:off x="3452063" y="4090000"/>
            <a:ext cx="5865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06" name="Google Shape;306;p24"/>
          <p:cNvSpPr txBox="1"/>
          <p:nvPr>
            <p:ph idx="13" type="subTitle"/>
          </p:nvPr>
        </p:nvSpPr>
        <p:spPr>
          <a:xfrm>
            <a:off x="5115063" y="4090000"/>
            <a:ext cx="5865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07" name="Google Shape;307;p24"/>
          <p:cNvSpPr/>
          <p:nvPr/>
        </p:nvSpPr>
        <p:spPr>
          <a:xfrm>
            <a:off x="6134513" y="4058500"/>
            <a:ext cx="708300" cy="2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Manrope SemiBold"/>
              <a:ea typeface="Manrope SemiBold"/>
              <a:cs typeface="Manrope SemiBold"/>
              <a:sym typeface="Manrope SemiBold"/>
            </a:endParaRPr>
          </a:p>
        </p:txBody>
      </p:sp>
      <p:sp>
        <p:nvSpPr>
          <p:cNvPr id="308" name="Google Shape;308;p24"/>
          <p:cNvSpPr/>
          <p:nvPr/>
        </p:nvSpPr>
        <p:spPr>
          <a:xfrm>
            <a:off x="7809313" y="4058500"/>
            <a:ext cx="708300" cy="2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Manrope SemiBold"/>
              <a:ea typeface="Manrope SemiBold"/>
              <a:cs typeface="Manrope SemiBold"/>
              <a:sym typeface="Manrope SemiBold"/>
            </a:endParaRPr>
          </a:p>
        </p:txBody>
      </p:sp>
      <p:sp>
        <p:nvSpPr>
          <p:cNvPr id="309" name="Google Shape;309;p24"/>
          <p:cNvSpPr txBox="1"/>
          <p:nvPr>
            <p:ph idx="14" type="subTitle"/>
          </p:nvPr>
        </p:nvSpPr>
        <p:spPr>
          <a:xfrm>
            <a:off x="6205038" y="4090000"/>
            <a:ext cx="5865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10" name="Google Shape;310;p24"/>
          <p:cNvSpPr txBox="1"/>
          <p:nvPr>
            <p:ph idx="15" type="subTitle"/>
          </p:nvPr>
        </p:nvSpPr>
        <p:spPr>
          <a:xfrm>
            <a:off x="7870213" y="4090000"/>
            <a:ext cx="5865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11" name="Google Shape;311;p24"/>
          <p:cNvSpPr txBox="1"/>
          <p:nvPr>
            <p:ph idx="16" type="subTitle"/>
          </p:nvPr>
        </p:nvSpPr>
        <p:spPr>
          <a:xfrm>
            <a:off x="649575" y="4473325"/>
            <a:ext cx="7083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12" name="Google Shape;312;p24"/>
          <p:cNvSpPr txBox="1"/>
          <p:nvPr>
            <p:ph idx="17" type="subTitle"/>
          </p:nvPr>
        </p:nvSpPr>
        <p:spPr>
          <a:xfrm>
            <a:off x="2299000" y="4473325"/>
            <a:ext cx="7083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13" name="Google Shape;313;p24"/>
          <p:cNvSpPr txBox="1"/>
          <p:nvPr>
            <p:ph idx="18" type="subTitle"/>
          </p:nvPr>
        </p:nvSpPr>
        <p:spPr>
          <a:xfrm>
            <a:off x="3383300" y="4473325"/>
            <a:ext cx="7083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14" name="Google Shape;314;p24"/>
          <p:cNvSpPr txBox="1"/>
          <p:nvPr>
            <p:ph idx="19" type="subTitle"/>
          </p:nvPr>
        </p:nvSpPr>
        <p:spPr>
          <a:xfrm>
            <a:off x="5052400" y="4473325"/>
            <a:ext cx="7083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15" name="Google Shape;315;p24"/>
          <p:cNvSpPr txBox="1"/>
          <p:nvPr>
            <p:ph idx="20" type="subTitle"/>
          </p:nvPr>
        </p:nvSpPr>
        <p:spPr>
          <a:xfrm>
            <a:off x="6134525" y="4473325"/>
            <a:ext cx="7083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16" name="Google Shape;316;p24"/>
          <p:cNvSpPr txBox="1"/>
          <p:nvPr>
            <p:ph idx="21" type="subTitle"/>
          </p:nvPr>
        </p:nvSpPr>
        <p:spPr>
          <a:xfrm>
            <a:off x="7805800" y="4473325"/>
            <a:ext cx="708300" cy="175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317" name="Google Shape;317;p24"/>
          <p:cNvSpPr txBox="1"/>
          <p:nvPr>
            <p:ph idx="22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318" name="Google Shape;318;p24"/>
          <p:cNvSpPr txBox="1"/>
          <p:nvPr>
            <p:ph type="title"/>
          </p:nvPr>
        </p:nvSpPr>
        <p:spPr>
          <a:xfrm>
            <a:off x="283475" y="639721"/>
            <a:ext cx="6382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19" name="Google Shape;319;p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objectives with images">
  <p:cSld name="CUSTOM_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5"/>
          <p:cNvSpPr/>
          <p:nvPr>
            <p:ph idx="2" type="pic"/>
          </p:nvPr>
        </p:nvSpPr>
        <p:spPr>
          <a:xfrm>
            <a:off x="477500" y="1765975"/>
            <a:ext cx="2667900" cy="142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322" name="Google Shape;322;p25"/>
          <p:cNvSpPr/>
          <p:nvPr>
            <p:ph idx="3" type="pic"/>
          </p:nvPr>
        </p:nvSpPr>
        <p:spPr>
          <a:xfrm>
            <a:off x="3238050" y="1765975"/>
            <a:ext cx="2667900" cy="142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323" name="Google Shape;323;p25"/>
          <p:cNvSpPr/>
          <p:nvPr>
            <p:ph idx="4" type="pic"/>
          </p:nvPr>
        </p:nvSpPr>
        <p:spPr>
          <a:xfrm>
            <a:off x="5998600" y="1765975"/>
            <a:ext cx="2667900" cy="1424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324" name="Google Shape;324;p25"/>
          <p:cNvSpPr txBox="1"/>
          <p:nvPr>
            <p:ph idx="1" type="subTitle"/>
          </p:nvPr>
        </p:nvSpPr>
        <p:spPr>
          <a:xfrm>
            <a:off x="477500" y="3501600"/>
            <a:ext cx="2659800" cy="318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25" name="Google Shape;325;p25"/>
          <p:cNvSpPr txBox="1"/>
          <p:nvPr>
            <p:ph idx="5" type="subTitle"/>
          </p:nvPr>
        </p:nvSpPr>
        <p:spPr>
          <a:xfrm>
            <a:off x="3242100" y="3501600"/>
            <a:ext cx="2659800" cy="318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326" name="Google Shape;326;p25"/>
          <p:cNvSpPr txBox="1"/>
          <p:nvPr>
            <p:ph idx="6" type="subTitle"/>
          </p:nvPr>
        </p:nvSpPr>
        <p:spPr>
          <a:xfrm>
            <a:off x="5998325" y="3501600"/>
            <a:ext cx="2659800" cy="318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27" name="Google Shape;327;p25"/>
          <p:cNvSpPr txBox="1"/>
          <p:nvPr>
            <p:ph idx="7" type="body"/>
          </p:nvPr>
        </p:nvSpPr>
        <p:spPr>
          <a:xfrm>
            <a:off x="477500" y="3835075"/>
            <a:ext cx="2659800" cy="68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328" name="Google Shape;328;p25"/>
          <p:cNvSpPr txBox="1"/>
          <p:nvPr>
            <p:ph idx="8" type="body"/>
          </p:nvPr>
        </p:nvSpPr>
        <p:spPr>
          <a:xfrm>
            <a:off x="3242100" y="3835075"/>
            <a:ext cx="2659800" cy="68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329" name="Google Shape;329;p25"/>
          <p:cNvSpPr txBox="1"/>
          <p:nvPr>
            <p:ph idx="9" type="body"/>
          </p:nvPr>
        </p:nvSpPr>
        <p:spPr>
          <a:xfrm>
            <a:off x="5998325" y="3835075"/>
            <a:ext cx="2659800" cy="68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330" name="Google Shape;330;p25"/>
          <p:cNvSpPr txBox="1"/>
          <p:nvPr>
            <p:ph idx="13" type="subTitle"/>
          </p:nvPr>
        </p:nvSpPr>
        <p:spPr>
          <a:xfrm>
            <a:off x="477500" y="3257225"/>
            <a:ext cx="695400" cy="24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31" name="Google Shape;331;p25"/>
          <p:cNvSpPr txBox="1"/>
          <p:nvPr>
            <p:ph idx="14" type="subTitle"/>
          </p:nvPr>
        </p:nvSpPr>
        <p:spPr>
          <a:xfrm>
            <a:off x="3242100" y="3257225"/>
            <a:ext cx="695400" cy="24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32" name="Google Shape;332;p25"/>
          <p:cNvSpPr txBox="1"/>
          <p:nvPr>
            <p:ph idx="15" type="subTitle"/>
          </p:nvPr>
        </p:nvSpPr>
        <p:spPr>
          <a:xfrm>
            <a:off x="5998325" y="3257225"/>
            <a:ext cx="695400" cy="24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33" name="Google Shape;333;p25"/>
          <p:cNvSpPr txBox="1"/>
          <p:nvPr>
            <p:ph type="title"/>
          </p:nvPr>
        </p:nvSpPr>
        <p:spPr>
          <a:xfrm>
            <a:off x="283475" y="639721"/>
            <a:ext cx="6382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34" name="Google Shape;334;p25"/>
          <p:cNvSpPr txBox="1"/>
          <p:nvPr>
            <p:ph idx="16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335" name="Google Shape;335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act">
  <p:cSld name="CUSTOM_8"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6"/>
          <p:cNvSpPr/>
          <p:nvPr>
            <p:ph idx="2" type="pic"/>
          </p:nvPr>
        </p:nvSpPr>
        <p:spPr>
          <a:xfrm rot="-5400000">
            <a:off x="5317275" y="1321875"/>
            <a:ext cx="4991400" cy="2661900"/>
          </a:xfrm>
          <a:prstGeom prst="round1Rect">
            <a:avLst>
              <a:gd fmla="val 16607" name="adj"/>
            </a:avLst>
          </a:prstGeom>
          <a:noFill/>
          <a:ln>
            <a:noFill/>
          </a:ln>
        </p:spPr>
      </p:sp>
      <p:sp>
        <p:nvSpPr>
          <p:cNvPr id="338" name="Google Shape;338;p26"/>
          <p:cNvSpPr/>
          <p:nvPr/>
        </p:nvSpPr>
        <p:spPr>
          <a:xfrm>
            <a:off x="283475" y="1079100"/>
            <a:ext cx="6046500" cy="4064400"/>
          </a:xfrm>
          <a:prstGeom prst="round2SameRect">
            <a:avLst>
              <a:gd fmla="val 7319" name="adj1"/>
              <a:gd fmla="val 0" name="adj2"/>
            </a:avLst>
          </a:prstGeom>
          <a:solidFill>
            <a:schemeClr val="lt1"/>
          </a:solidFill>
          <a:ln>
            <a:noFill/>
          </a:ln>
          <a:effectLst>
            <a:outerShdw blurRad="114300" rotWithShape="0" algn="bl" dir="10920000" dist="57150">
              <a:schemeClr val="dk1">
                <a:alpha val="8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339" name="Google Shape;339;p26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340" name="Google Shape;340;p26"/>
          <p:cNvSpPr txBox="1"/>
          <p:nvPr>
            <p:ph type="title"/>
          </p:nvPr>
        </p:nvSpPr>
        <p:spPr>
          <a:xfrm>
            <a:off x="633325" y="1788450"/>
            <a:ext cx="5273700" cy="572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41" name="Google Shape;341;p26"/>
          <p:cNvSpPr txBox="1"/>
          <p:nvPr>
            <p:ph idx="3" type="subTitle"/>
          </p:nvPr>
        </p:nvSpPr>
        <p:spPr>
          <a:xfrm>
            <a:off x="633325" y="2518300"/>
            <a:ext cx="2834400" cy="69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2" name="Google Shape;342;p26"/>
          <p:cNvSpPr/>
          <p:nvPr>
            <p:ph idx="4" type="pic"/>
          </p:nvPr>
        </p:nvSpPr>
        <p:spPr>
          <a:xfrm>
            <a:off x="633325" y="3490875"/>
            <a:ext cx="1276200" cy="9651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343" name="Google Shape;343;p26"/>
          <p:cNvSpPr txBox="1"/>
          <p:nvPr>
            <p:ph idx="5" type="subTitle"/>
          </p:nvPr>
        </p:nvSpPr>
        <p:spPr>
          <a:xfrm>
            <a:off x="2063100" y="3621025"/>
            <a:ext cx="2600400" cy="336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344" name="Google Shape;344;p26"/>
          <p:cNvSpPr txBox="1"/>
          <p:nvPr>
            <p:ph idx="6" type="subTitle"/>
          </p:nvPr>
        </p:nvSpPr>
        <p:spPr>
          <a:xfrm>
            <a:off x="2063100" y="3977384"/>
            <a:ext cx="2600400" cy="33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b="1" sz="12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None/>
              <a:defRPr sz="12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345" name="Google Shape;345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CUSTOM_9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7"/>
          <p:cNvSpPr txBox="1"/>
          <p:nvPr>
            <p:ph type="title"/>
          </p:nvPr>
        </p:nvSpPr>
        <p:spPr>
          <a:xfrm>
            <a:off x="714025" y="1764325"/>
            <a:ext cx="7715700" cy="1248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348" name="Google Shape;348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51" name="Google Shape;351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52" name="Google Shape;352;p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55" name="Google Shape;355;p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8" name="Google Shape;358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59" name="Google Shape;359;p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ALT 2">
  <p:cSld name="TITLE_1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>
            <p:ph idx="2" type="pic"/>
          </p:nvPr>
        </p:nvSpPr>
        <p:spPr>
          <a:xfrm>
            <a:off x="7474525" y="283475"/>
            <a:ext cx="1386000" cy="48600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sp>
      <p:sp>
        <p:nvSpPr>
          <p:cNvPr id="38" name="Google Shape;38;p4"/>
          <p:cNvSpPr txBox="1"/>
          <p:nvPr>
            <p:ph idx="12" type="sldNum"/>
          </p:nvPr>
        </p:nvSpPr>
        <p:spPr>
          <a:xfrm>
            <a:off x="8394150" y="4855464"/>
            <a:ext cx="548700" cy="1830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" name="Google Shape;39;p4"/>
          <p:cNvSpPr txBox="1"/>
          <p:nvPr>
            <p:ph idx="1" type="subTitle"/>
          </p:nvPr>
        </p:nvSpPr>
        <p:spPr>
          <a:xfrm>
            <a:off x="690043" y="1490150"/>
            <a:ext cx="409500" cy="61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40" name="Google Shape;40;p4"/>
          <p:cNvSpPr txBox="1"/>
          <p:nvPr>
            <p:ph idx="3" type="subTitle"/>
          </p:nvPr>
        </p:nvSpPr>
        <p:spPr>
          <a:xfrm>
            <a:off x="3527068" y="1490150"/>
            <a:ext cx="409500" cy="61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41" name="Google Shape;41;p4"/>
          <p:cNvSpPr txBox="1"/>
          <p:nvPr>
            <p:ph idx="4" type="subTitle"/>
          </p:nvPr>
        </p:nvSpPr>
        <p:spPr>
          <a:xfrm>
            <a:off x="690040" y="2104016"/>
            <a:ext cx="409500" cy="61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42" name="Google Shape;42;p4"/>
          <p:cNvSpPr txBox="1"/>
          <p:nvPr>
            <p:ph idx="5" type="subTitle"/>
          </p:nvPr>
        </p:nvSpPr>
        <p:spPr>
          <a:xfrm>
            <a:off x="3527065" y="2104016"/>
            <a:ext cx="409500" cy="61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43" name="Google Shape;43;p4"/>
          <p:cNvSpPr txBox="1"/>
          <p:nvPr>
            <p:ph idx="6" type="subTitle"/>
          </p:nvPr>
        </p:nvSpPr>
        <p:spPr>
          <a:xfrm>
            <a:off x="690040" y="2717894"/>
            <a:ext cx="409500" cy="61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44" name="Google Shape;44;p4"/>
          <p:cNvSpPr txBox="1"/>
          <p:nvPr>
            <p:ph idx="7" type="subTitle"/>
          </p:nvPr>
        </p:nvSpPr>
        <p:spPr>
          <a:xfrm>
            <a:off x="3527065" y="2712044"/>
            <a:ext cx="409500" cy="61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45" name="Google Shape;45;p4"/>
          <p:cNvSpPr txBox="1"/>
          <p:nvPr>
            <p:ph idx="8" type="subTitle"/>
          </p:nvPr>
        </p:nvSpPr>
        <p:spPr>
          <a:xfrm>
            <a:off x="1203900" y="1490472"/>
            <a:ext cx="2323200" cy="67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46" name="Google Shape;46;p4"/>
          <p:cNvSpPr txBox="1"/>
          <p:nvPr>
            <p:ph idx="9" type="subTitle"/>
          </p:nvPr>
        </p:nvSpPr>
        <p:spPr>
          <a:xfrm>
            <a:off x="1203900" y="2106172"/>
            <a:ext cx="2323200" cy="67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47" name="Google Shape;47;p4"/>
          <p:cNvSpPr txBox="1"/>
          <p:nvPr>
            <p:ph idx="13" type="subTitle"/>
          </p:nvPr>
        </p:nvSpPr>
        <p:spPr>
          <a:xfrm>
            <a:off x="1203900" y="2715768"/>
            <a:ext cx="2323200" cy="67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48" name="Google Shape;48;p4"/>
          <p:cNvSpPr txBox="1"/>
          <p:nvPr>
            <p:ph idx="14" type="subTitle"/>
          </p:nvPr>
        </p:nvSpPr>
        <p:spPr>
          <a:xfrm>
            <a:off x="4038550" y="1490472"/>
            <a:ext cx="2323200" cy="67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49" name="Google Shape;49;p4"/>
          <p:cNvSpPr txBox="1"/>
          <p:nvPr>
            <p:ph idx="15" type="subTitle"/>
          </p:nvPr>
        </p:nvSpPr>
        <p:spPr>
          <a:xfrm>
            <a:off x="4038550" y="2103120"/>
            <a:ext cx="2323200" cy="67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50" name="Google Shape;50;p4"/>
          <p:cNvSpPr txBox="1"/>
          <p:nvPr>
            <p:ph idx="16" type="subTitle"/>
          </p:nvPr>
        </p:nvSpPr>
        <p:spPr>
          <a:xfrm>
            <a:off x="4038550" y="2715768"/>
            <a:ext cx="2323200" cy="67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51" name="Google Shape;51;p4"/>
          <p:cNvSpPr txBox="1"/>
          <p:nvPr>
            <p:ph idx="17" type="subTitle"/>
          </p:nvPr>
        </p:nvSpPr>
        <p:spPr>
          <a:xfrm>
            <a:off x="690040" y="3325547"/>
            <a:ext cx="409500" cy="61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52" name="Google Shape;52;p4"/>
          <p:cNvSpPr txBox="1"/>
          <p:nvPr>
            <p:ph idx="18" type="subTitle"/>
          </p:nvPr>
        </p:nvSpPr>
        <p:spPr>
          <a:xfrm>
            <a:off x="3527065" y="3319697"/>
            <a:ext cx="409500" cy="61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None/>
              <a:defRPr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/>
        </p:txBody>
      </p:sp>
      <p:sp>
        <p:nvSpPr>
          <p:cNvPr id="53" name="Google Shape;53;p4"/>
          <p:cNvSpPr txBox="1"/>
          <p:nvPr>
            <p:ph idx="19" type="subTitle"/>
          </p:nvPr>
        </p:nvSpPr>
        <p:spPr>
          <a:xfrm>
            <a:off x="1203900" y="3328416"/>
            <a:ext cx="2323200" cy="67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54" name="Google Shape;54;p4"/>
          <p:cNvSpPr txBox="1"/>
          <p:nvPr>
            <p:ph idx="20" type="subTitle"/>
          </p:nvPr>
        </p:nvSpPr>
        <p:spPr>
          <a:xfrm>
            <a:off x="4038550" y="3319272"/>
            <a:ext cx="2323200" cy="67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nrope SemiBold"/>
              <a:buNone/>
              <a:defRPr sz="18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55" name="Google Shape;55;p4"/>
          <p:cNvSpPr/>
          <p:nvPr/>
        </p:nvSpPr>
        <p:spPr>
          <a:xfrm>
            <a:off x="283475" y="4418000"/>
            <a:ext cx="7114200" cy="725400"/>
          </a:xfrm>
          <a:prstGeom prst="round2SameRect">
            <a:avLst>
              <a:gd fmla="val 30035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428625" rotWithShape="0" algn="bl" dir="12420000" dist="47625">
              <a:schemeClr val="dk1">
                <a:alpha val="471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56" name="Google Shape;56;p4"/>
          <p:cNvSpPr txBox="1"/>
          <p:nvPr>
            <p:ph type="title"/>
          </p:nvPr>
        </p:nvSpPr>
        <p:spPr>
          <a:xfrm>
            <a:off x="283475" y="475500"/>
            <a:ext cx="6382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Manrope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Manrope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Manrope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Manrope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Manrope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Manrope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Manrope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Manrope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Manrope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2" name="Google Shape;362;p3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3" name="Google Shape;363;p3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4" name="Google Shape;364;p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7" name="Google Shape;367;p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0" name="Google Shape;370;p3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1" name="Google Shape;371;p3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4" name="Google Shape;374;p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77" name="Google Shape;377;p3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78" name="Google Shape;378;p3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9" name="Google Shape;379;p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/>
        </p:txBody>
      </p:sp>
      <p:sp>
        <p:nvSpPr>
          <p:cNvPr id="382" name="Google Shape;382;p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5" name="Google Shape;385;p3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86" name="Google Shape;386;p3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9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1" name="Google Shape;391;p39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2" name="Google Shape;392;p39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3" name="Google Shape;393;p39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4" name="Google Shape;394;p39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5" name="Google Shape;395;p39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6" name="Google Shape;396;p39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7" name="Google Shape;397;p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0" name="Google Shape;400;p40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1" name="Google Shape;401;p40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402" name="Google Shape;402;p4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3 cards">
  <p:cSld name="CUSTOM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 txBox="1"/>
          <p:nvPr>
            <p:ph type="title"/>
          </p:nvPr>
        </p:nvSpPr>
        <p:spPr>
          <a:xfrm>
            <a:off x="283475" y="666550"/>
            <a:ext cx="5623500" cy="50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" name="Google Shape;59;p5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60" name="Google Shape;60;p5"/>
          <p:cNvSpPr/>
          <p:nvPr>
            <p:ph idx="2" type="pic"/>
          </p:nvPr>
        </p:nvSpPr>
        <p:spPr>
          <a:xfrm>
            <a:off x="283475" y="1426475"/>
            <a:ext cx="2760300" cy="18123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sp>
      <p:sp>
        <p:nvSpPr>
          <p:cNvPr id="61" name="Google Shape;61;p5"/>
          <p:cNvSpPr/>
          <p:nvPr>
            <p:ph idx="3" type="pic"/>
          </p:nvPr>
        </p:nvSpPr>
        <p:spPr>
          <a:xfrm>
            <a:off x="3191850" y="1426475"/>
            <a:ext cx="2760300" cy="18123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sp>
      <p:sp>
        <p:nvSpPr>
          <p:cNvPr id="62" name="Google Shape;62;p5"/>
          <p:cNvSpPr/>
          <p:nvPr>
            <p:ph idx="4" type="pic"/>
          </p:nvPr>
        </p:nvSpPr>
        <p:spPr>
          <a:xfrm>
            <a:off x="6100225" y="1426475"/>
            <a:ext cx="2760300" cy="18123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sp>
      <p:sp>
        <p:nvSpPr>
          <p:cNvPr id="63" name="Google Shape;63;p5"/>
          <p:cNvSpPr txBox="1"/>
          <p:nvPr>
            <p:ph idx="5" type="subTitle"/>
          </p:nvPr>
        </p:nvSpPr>
        <p:spPr>
          <a:xfrm>
            <a:off x="475500" y="3383025"/>
            <a:ext cx="2384400" cy="2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SemiBold"/>
              <a:buNone/>
              <a:defRPr sz="1600">
                <a:solidFill>
                  <a:schemeClr val="accent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64" name="Google Shape;64;p5"/>
          <p:cNvSpPr txBox="1"/>
          <p:nvPr>
            <p:ph idx="6" type="subTitle"/>
          </p:nvPr>
        </p:nvSpPr>
        <p:spPr>
          <a:xfrm>
            <a:off x="473025" y="3690926"/>
            <a:ext cx="23844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65" name="Google Shape;65;p5"/>
          <p:cNvSpPr txBox="1"/>
          <p:nvPr>
            <p:ph idx="7" type="subTitle"/>
          </p:nvPr>
        </p:nvSpPr>
        <p:spPr>
          <a:xfrm>
            <a:off x="475500" y="4170600"/>
            <a:ext cx="2384400" cy="50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5"/>
          <p:cNvSpPr txBox="1"/>
          <p:nvPr>
            <p:ph idx="8" type="subTitle"/>
          </p:nvPr>
        </p:nvSpPr>
        <p:spPr>
          <a:xfrm>
            <a:off x="3381050" y="3382950"/>
            <a:ext cx="2384400" cy="2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SemiBold"/>
              <a:buNone/>
              <a:defRPr sz="1600">
                <a:solidFill>
                  <a:schemeClr val="accent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67" name="Google Shape;67;p5"/>
          <p:cNvSpPr txBox="1"/>
          <p:nvPr>
            <p:ph idx="9" type="subTitle"/>
          </p:nvPr>
        </p:nvSpPr>
        <p:spPr>
          <a:xfrm>
            <a:off x="3378575" y="3690926"/>
            <a:ext cx="23844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68" name="Google Shape;68;p5"/>
          <p:cNvSpPr txBox="1"/>
          <p:nvPr>
            <p:ph idx="13" type="subTitle"/>
          </p:nvPr>
        </p:nvSpPr>
        <p:spPr>
          <a:xfrm>
            <a:off x="3381050" y="4170600"/>
            <a:ext cx="2384400" cy="50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5"/>
          <p:cNvSpPr txBox="1"/>
          <p:nvPr>
            <p:ph idx="14" type="subTitle"/>
          </p:nvPr>
        </p:nvSpPr>
        <p:spPr>
          <a:xfrm>
            <a:off x="6286575" y="3382950"/>
            <a:ext cx="2384400" cy="2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SemiBold"/>
              <a:buNone/>
              <a:defRPr sz="1600">
                <a:solidFill>
                  <a:schemeClr val="accent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70" name="Google Shape;70;p5"/>
          <p:cNvSpPr txBox="1"/>
          <p:nvPr>
            <p:ph idx="15" type="subTitle"/>
          </p:nvPr>
        </p:nvSpPr>
        <p:spPr>
          <a:xfrm>
            <a:off x="6284100" y="3690926"/>
            <a:ext cx="23844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71" name="Google Shape;71;p5"/>
          <p:cNvSpPr txBox="1"/>
          <p:nvPr>
            <p:ph idx="16" type="subTitle"/>
          </p:nvPr>
        </p:nvSpPr>
        <p:spPr>
          <a:xfrm>
            <a:off x="6286575" y="4170600"/>
            <a:ext cx="2384400" cy="50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1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05" name="Google Shape;405;p41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6" name="Google Shape;406;p41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7" name="Google Shape;407;p41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8" name="Google Shape;408;p41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9" name="Google Shape;409;p4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2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2" name="Google Shape;412;p42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3" name="Google Shape;413;p42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14" name="Google Shape;414;p42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5" name="Google Shape;415;p42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6" name="Google Shape;416;p42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7" name="Google Shape;417;p42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8" name="Google Shape;418;p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3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1" name="Google Shape;421;p43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2" name="Google Shape;422;p43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3" name="Google Shape;423;p43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4" name="Google Shape;424;p43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25" name="Google Shape;425;p43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6" name="Google Shape;426;p43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7" name="Google Shape;427;p43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8" name="Google Shape;428;p43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29" name="Google Shape;429;p4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2" name="Google Shape;432;p44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  <p:sp>
        <p:nvSpPr>
          <p:cNvPr id="433" name="Google Shape;433;p4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5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6" name="Google Shape;436;p45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437" name="Google Shape;437;p45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438" name="Google Shape;438;p45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9" name="Google Shape;439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0" name="Google Shape;440;p45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41" name="Google Shape;441;p45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42" name="Google Shape;442;p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6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5" name="Google Shape;445;p46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46" name="Google Shape;446;p46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47" name="Google Shape;447;p46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8" name="Google Shape;448;p46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49" name="Google Shape;449;p46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0" name="Google Shape;450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51" name="Google Shape;451;p46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52" name="Google Shape;452;p46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53" name="Google Shape;453;p46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54" name="Google Shape;454;p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7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457" name="Google Shape;457;p4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8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0" name="Google Shape;460;p48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1" name="Google Shape;461;p48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2" name="Google Shape;462;p48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48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4" name="Google Shape;464;p48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5" name="Google Shape;465;p48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66" name="Google Shape;466;p48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7" name="Google Shape;467;p48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8" name="Google Shape;468;p48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69" name="Google Shape;469;p4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2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72" name="Google Shape;472;p4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73" name="Google Shape;473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6 cards">
  <p:cSld name="CUSTOM_1_1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"/>
          <p:cNvSpPr txBox="1"/>
          <p:nvPr>
            <p:ph type="title"/>
          </p:nvPr>
        </p:nvSpPr>
        <p:spPr>
          <a:xfrm>
            <a:off x="283475" y="666550"/>
            <a:ext cx="5623500" cy="50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6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76" name="Google Shape;76;p6"/>
          <p:cNvSpPr/>
          <p:nvPr>
            <p:ph idx="2" type="pic"/>
          </p:nvPr>
        </p:nvSpPr>
        <p:spPr>
          <a:xfrm>
            <a:off x="283475" y="1629400"/>
            <a:ext cx="1367400" cy="1487100"/>
          </a:xfrm>
          <a:prstGeom prst="round2SameRect">
            <a:avLst>
              <a:gd fmla="val 16879" name="adj1"/>
              <a:gd fmla="val 0" name="adj2"/>
            </a:avLst>
          </a:prstGeom>
          <a:noFill/>
          <a:ln>
            <a:noFill/>
          </a:ln>
        </p:spPr>
      </p:sp>
      <p:sp>
        <p:nvSpPr>
          <p:cNvPr id="77" name="Google Shape;77;p6"/>
          <p:cNvSpPr txBox="1"/>
          <p:nvPr>
            <p:ph idx="3" type="subTitle"/>
          </p:nvPr>
        </p:nvSpPr>
        <p:spPr>
          <a:xfrm>
            <a:off x="475500" y="3133275"/>
            <a:ext cx="1082700" cy="431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Manrope SemiBold"/>
              <a:buNone/>
              <a:defRPr sz="1200">
                <a:solidFill>
                  <a:schemeClr val="accent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78" name="Google Shape;78;p6"/>
          <p:cNvSpPr txBox="1"/>
          <p:nvPr>
            <p:ph idx="4" type="subTitle"/>
          </p:nvPr>
        </p:nvSpPr>
        <p:spPr>
          <a:xfrm>
            <a:off x="473025" y="3857975"/>
            <a:ext cx="10827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6"/>
          <p:cNvSpPr/>
          <p:nvPr>
            <p:ph idx="5" type="pic"/>
          </p:nvPr>
        </p:nvSpPr>
        <p:spPr>
          <a:xfrm>
            <a:off x="1725638" y="1629400"/>
            <a:ext cx="1367400" cy="1487100"/>
          </a:xfrm>
          <a:prstGeom prst="round2SameRect">
            <a:avLst>
              <a:gd fmla="val 16879" name="adj1"/>
              <a:gd fmla="val 0" name="adj2"/>
            </a:avLst>
          </a:prstGeom>
          <a:noFill/>
          <a:ln>
            <a:noFill/>
          </a:ln>
        </p:spPr>
      </p:sp>
      <p:sp>
        <p:nvSpPr>
          <p:cNvPr id="80" name="Google Shape;80;p6"/>
          <p:cNvSpPr txBox="1"/>
          <p:nvPr>
            <p:ph idx="6" type="subTitle"/>
          </p:nvPr>
        </p:nvSpPr>
        <p:spPr>
          <a:xfrm>
            <a:off x="1917675" y="3133274"/>
            <a:ext cx="1082700" cy="431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Manrope SemiBold"/>
              <a:buNone/>
              <a:defRPr sz="1200">
                <a:solidFill>
                  <a:schemeClr val="accent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81" name="Google Shape;81;p6"/>
          <p:cNvSpPr txBox="1"/>
          <p:nvPr>
            <p:ph idx="7" type="subTitle"/>
          </p:nvPr>
        </p:nvSpPr>
        <p:spPr>
          <a:xfrm>
            <a:off x="1915188" y="3857975"/>
            <a:ext cx="10827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2" name="Google Shape;82;p6"/>
          <p:cNvSpPr/>
          <p:nvPr>
            <p:ph idx="8" type="pic"/>
          </p:nvPr>
        </p:nvSpPr>
        <p:spPr>
          <a:xfrm>
            <a:off x="3167463" y="1629400"/>
            <a:ext cx="1367400" cy="1487100"/>
          </a:xfrm>
          <a:prstGeom prst="round2SameRect">
            <a:avLst>
              <a:gd fmla="val 16879" name="adj1"/>
              <a:gd fmla="val 0" name="adj2"/>
            </a:avLst>
          </a:prstGeom>
          <a:noFill/>
          <a:ln>
            <a:noFill/>
          </a:ln>
        </p:spPr>
      </p:sp>
      <p:sp>
        <p:nvSpPr>
          <p:cNvPr id="83" name="Google Shape;83;p6"/>
          <p:cNvSpPr txBox="1"/>
          <p:nvPr>
            <p:ph idx="9" type="subTitle"/>
          </p:nvPr>
        </p:nvSpPr>
        <p:spPr>
          <a:xfrm>
            <a:off x="3359500" y="3133275"/>
            <a:ext cx="1082700" cy="431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Manrope SemiBold"/>
              <a:buNone/>
              <a:defRPr sz="1200">
                <a:solidFill>
                  <a:schemeClr val="accent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84" name="Google Shape;84;p6"/>
          <p:cNvSpPr txBox="1"/>
          <p:nvPr>
            <p:ph idx="13" type="subTitle"/>
          </p:nvPr>
        </p:nvSpPr>
        <p:spPr>
          <a:xfrm>
            <a:off x="3357013" y="3857975"/>
            <a:ext cx="10827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5" name="Google Shape;85;p6"/>
          <p:cNvSpPr/>
          <p:nvPr>
            <p:ph idx="14" type="pic"/>
          </p:nvPr>
        </p:nvSpPr>
        <p:spPr>
          <a:xfrm>
            <a:off x="4609300" y="1629400"/>
            <a:ext cx="1367400" cy="1487100"/>
          </a:xfrm>
          <a:prstGeom prst="round2SameRect">
            <a:avLst>
              <a:gd fmla="val 16879" name="adj1"/>
              <a:gd fmla="val 0" name="adj2"/>
            </a:avLst>
          </a:prstGeom>
          <a:noFill/>
          <a:ln>
            <a:noFill/>
          </a:ln>
        </p:spPr>
      </p:sp>
      <p:sp>
        <p:nvSpPr>
          <p:cNvPr id="86" name="Google Shape;86;p6"/>
          <p:cNvSpPr txBox="1"/>
          <p:nvPr>
            <p:ph idx="15" type="subTitle"/>
          </p:nvPr>
        </p:nvSpPr>
        <p:spPr>
          <a:xfrm>
            <a:off x="4801325" y="3116499"/>
            <a:ext cx="1082700" cy="44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Manrope SemiBold"/>
              <a:buNone/>
              <a:defRPr sz="1200">
                <a:solidFill>
                  <a:schemeClr val="accent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87" name="Google Shape;87;p6"/>
          <p:cNvSpPr txBox="1"/>
          <p:nvPr>
            <p:ph idx="16" type="subTitle"/>
          </p:nvPr>
        </p:nvSpPr>
        <p:spPr>
          <a:xfrm>
            <a:off x="4798850" y="3857975"/>
            <a:ext cx="10827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8" name="Google Shape;88;p6"/>
          <p:cNvSpPr/>
          <p:nvPr>
            <p:ph idx="17" type="pic"/>
          </p:nvPr>
        </p:nvSpPr>
        <p:spPr>
          <a:xfrm>
            <a:off x="6051138" y="1629400"/>
            <a:ext cx="1367400" cy="1487100"/>
          </a:xfrm>
          <a:prstGeom prst="round2SameRect">
            <a:avLst>
              <a:gd fmla="val 16879" name="adj1"/>
              <a:gd fmla="val 0" name="adj2"/>
            </a:avLst>
          </a:prstGeom>
          <a:noFill/>
          <a:ln>
            <a:noFill/>
          </a:ln>
        </p:spPr>
      </p:sp>
      <p:sp>
        <p:nvSpPr>
          <p:cNvPr id="89" name="Google Shape;89;p6"/>
          <p:cNvSpPr txBox="1"/>
          <p:nvPr>
            <p:ph idx="18" type="subTitle"/>
          </p:nvPr>
        </p:nvSpPr>
        <p:spPr>
          <a:xfrm>
            <a:off x="6243175" y="3116474"/>
            <a:ext cx="1082700" cy="44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Manrope SemiBold"/>
              <a:buNone/>
              <a:defRPr sz="1200">
                <a:solidFill>
                  <a:schemeClr val="accent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90" name="Google Shape;90;p6"/>
          <p:cNvSpPr txBox="1"/>
          <p:nvPr>
            <p:ph idx="19" type="subTitle"/>
          </p:nvPr>
        </p:nvSpPr>
        <p:spPr>
          <a:xfrm>
            <a:off x="6240688" y="3857975"/>
            <a:ext cx="10827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91" name="Google Shape;91;p6"/>
          <p:cNvSpPr/>
          <p:nvPr>
            <p:ph idx="20" type="pic"/>
          </p:nvPr>
        </p:nvSpPr>
        <p:spPr>
          <a:xfrm>
            <a:off x="7492988" y="1629400"/>
            <a:ext cx="1367400" cy="1487100"/>
          </a:xfrm>
          <a:prstGeom prst="round2SameRect">
            <a:avLst>
              <a:gd fmla="val 16879" name="adj1"/>
              <a:gd fmla="val 0" name="adj2"/>
            </a:avLst>
          </a:prstGeom>
          <a:noFill/>
          <a:ln>
            <a:noFill/>
          </a:ln>
        </p:spPr>
      </p:sp>
      <p:sp>
        <p:nvSpPr>
          <p:cNvPr id="92" name="Google Shape;92;p6"/>
          <p:cNvSpPr txBox="1"/>
          <p:nvPr>
            <p:ph idx="21" type="subTitle"/>
          </p:nvPr>
        </p:nvSpPr>
        <p:spPr>
          <a:xfrm>
            <a:off x="7685025" y="3116475"/>
            <a:ext cx="1035600" cy="44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Manrope SemiBold"/>
              <a:buNone/>
              <a:defRPr sz="1200">
                <a:solidFill>
                  <a:schemeClr val="accent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Manrope Light"/>
              <a:buNone/>
              <a:defRPr sz="1600">
                <a:solidFill>
                  <a:schemeClr val="accent1"/>
                </a:solidFill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93" name="Google Shape;93;p6"/>
          <p:cNvSpPr txBox="1"/>
          <p:nvPr>
            <p:ph idx="22" type="subTitle"/>
          </p:nvPr>
        </p:nvSpPr>
        <p:spPr>
          <a:xfrm>
            <a:off x="7682538" y="3857975"/>
            <a:ext cx="10827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94" name="Google Shape;94;p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w/ graph ALT 1">
  <p:cSld name="TITLE_ONLY_2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"/>
          <p:cNvSpPr txBox="1"/>
          <p:nvPr>
            <p:ph idx="1" type="body"/>
          </p:nvPr>
        </p:nvSpPr>
        <p:spPr>
          <a:xfrm>
            <a:off x="7211300" y="2470900"/>
            <a:ext cx="1649100" cy="2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794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1pPr>
            <a:lvl2pPr indent="-2794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2pPr>
            <a:lvl3pPr indent="-2794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3pPr>
            <a:lvl4pPr indent="-2794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4pPr>
            <a:lvl5pPr indent="-2794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5pPr>
            <a:lvl6pPr indent="-2794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6pPr>
            <a:lvl7pPr indent="-2794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7pPr>
            <a:lvl8pPr indent="-2794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8pPr>
            <a:lvl9pPr indent="-2794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97" name="Google Shape;97;p7"/>
          <p:cNvSpPr txBox="1"/>
          <p:nvPr>
            <p:ph idx="2" type="body"/>
          </p:nvPr>
        </p:nvSpPr>
        <p:spPr>
          <a:xfrm>
            <a:off x="7211300" y="3003697"/>
            <a:ext cx="1649100" cy="249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794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1pPr>
            <a:lvl2pPr indent="-2794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2pPr>
            <a:lvl3pPr indent="-2794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3pPr>
            <a:lvl4pPr indent="-2794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4pPr>
            <a:lvl5pPr indent="-2794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5pPr>
            <a:lvl6pPr indent="-2794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6pPr>
            <a:lvl7pPr indent="-2794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7pPr>
            <a:lvl8pPr indent="-2794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8pPr>
            <a:lvl9pPr indent="-2794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98" name="Google Shape;98;p7"/>
          <p:cNvSpPr txBox="1"/>
          <p:nvPr>
            <p:ph idx="3" type="body"/>
          </p:nvPr>
        </p:nvSpPr>
        <p:spPr>
          <a:xfrm>
            <a:off x="7211300" y="3538053"/>
            <a:ext cx="1649100" cy="2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794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1pPr>
            <a:lvl2pPr indent="-2794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2pPr>
            <a:lvl3pPr indent="-2794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3pPr>
            <a:lvl4pPr indent="-2794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4pPr>
            <a:lvl5pPr indent="-2794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5pPr>
            <a:lvl6pPr indent="-2794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6pPr>
            <a:lvl7pPr indent="-2794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7pPr>
            <a:lvl8pPr indent="-2794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8pPr>
            <a:lvl9pPr indent="-2794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99" name="Google Shape;99;p7"/>
          <p:cNvSpPr txBox="1"/>
          <p:nvPr>
            <p:ph idx="4" type="body"/>
          </p:nvPr>
        </p:nvSpPr>
        <p:spPr>
          <a:xfrm>
            <a:off x="7211300" y="4075455"/>
            <a:ext cx="1649100" cy="249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794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1pPr>
            <a:lvl2pPr indent="-2794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2pPr>
            <a:lvl3pPr indent="-2794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3pPr>
            <a:lvl4pPr indent="-2794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4pPr>
            <a:lvl5pPr indent="-2794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5pPr>
            <a:lvl6pPr indent="-2794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6pPr>
            <a:lvl7pPr indent="-2794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7pPr>
            <a:lvl8pPr indent="-2794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8pPr>
            <a:lvl9pPr indent="-2794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00" name="Google Shape;100;p7"/>
          <p:cNvSpPr txBox="1"/>
          <p:nvPr>
            <p:ph idx="12" type="sldNum"/>
          </p:nvPr>
        </p:nvSpPr>
        <p:spPr>
          <a:xfrm>
            <a:off x="8394150" y="4855464"/>
            <a:ext cx="548700" cy="1830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1" name="Google Shape;101;p7"/>
          <p:cNvSpPr txBox="1"/>
          <p:nvPr>
            <p:ph idx="5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102" name="Google Shape;102;p7"/>
          <p:cNvSpPr txBox="1"/>
          <p:nvPr>
            <p:ph type="title"/>
          </p:nvPr>
        </p:nvSpPr>
        <p:spPr>
          <a:xfrm>
            <a:off x="283475" y="639725"/>
            <a:ext cx="8385000" cy="5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3" name="Google Shape;103;p7"/>
          <p:cNvSpPr txBox="1"/>
          <p:nvPr>
            <p:ph idx="6" type="subTitle"/>
          </p:nvPr>
        </p:nvSpPr>
        <p:spPr>
          <a:xfrm>
            <a:off x="409850" y="2467125"/>
            <a:ext cx="1832400" cy="24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04" name="Google Shape;104;p7"/>
          <p:cNvSpPr txBox="1"/>
          <p:nvPr>
            <p:ph idx="7" type="subTitle"/>
          </p:nvPr>
        </p:nvSpPr>
        <p:spPr>
          <a:xfrm>
            <a:off x="409850" y="3001485"/>
            <a:ext cx="1832400" cy="24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05" name="Google Shape;105;p7"/>
          <p:cNvSpPr txBox="1"/>
          <p:nvPr>
            <p:ph idx="8" type="subTitle"/>
          </p:nvPr>
        </p:nvSpPr>
        <p:spPr>
          <a:xfrm>
            <a:off x="409850" y="3535857"/>
            <a:ext cx="1832400" cy="24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06" name="Google Shape;106;p7"/>
          <p:cNvSpPr txBox="1"/>
          <p:nvPr>
            <p:ph idx="9" type="subTitle"/>
          </p:nvPr>
        </p:nvSpPr>
        <p:spPr>
          <a:xfrm>
            <a:off x="409850" y="4070229"/>
            <a:ext cx="1832400" cy="24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07" name="Google Shape;107;p7"/>
          <p:cNvSpPr txBox="1"/>
          <p:nvPr>
            <p:ph idx="13" type="subTitle"/>
          </p:nvPr>
        </p:nvSpPr>
        <p:spPr>
          <a:xfrm>
            <a:off x="409850" y="4604601"/>
            <a:ext cx="1832400" cy="24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SemiBold"/>
              <a:buNone/>
              <a:defRPr sz="9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08" name="Google Shape;108;p7"/>
          <p:cNvSpPr txBox="1"/>
          <p:nvPr>
            <p:ph idx="14" type="subTitle"/>
          </p:nvPr>
        </p:nvSpPr>
        <p:spPr>
          <a:xfrm>
            <a:off x="2524825" y="1989289"/>
            <a:ext cx="8664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09" name="Google Shape;109;p7"/>
          <p:cNvSpPr txBox="1"/>
          <p:nvPr>
            <p:ph idx="15" type="subTitle"/>
          </p:nvPr>
        </p:nvSpPr>
        <p:spPr>
          <a:xfrm>
            <a:off x="4138800" y="1989289"/>
            <a:ext cx="8664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10" name="Google Shape;110;p7"/>
          <p:cNvSpPr txBox="1"/>
          <p:nvPr>
            <p:ph idx="16" type="subTitle"/>
          </p:nvPr>
        </p:nvSpPr>
        <p:spPr>
          <a:xfrm>
            <a:off x="5671025" y="1989289"/>
            <a:ext cx="8664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11" name="Google Shape;111;p7"/>
          <p:cNvSpPr txBox="1"/>
          <p:nvPr>
            <p:ph idx="17" type="subTitle"/>
          </p:nvPr>
        </p:nvSpPr>
        <p:spPr>
          <a:xfrm>
            <a:off x="7230083" y="1989300"/>
            <a:ext cx="17931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 Medium"/>
              <a:buNone/>
              <a:defRPr sz="9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12" name="Google Shape;112;p7"/>
          <p:cNvSpPr txBox="1"/>
          <p:nvPr>
            <p:ph idx="18" type="subTitle"/>
          </p:nvPr>
        </p:nvSpPr>
        <p:spPr>
          <a:xfrm>
            <a:off x="2443075" y="2548775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13" name="Google Shape;113;p7"/>
          <p:cNvSpPr txBox="1"/>
          <p:nvPr>
            <p:ph idx="19" type="subTitle"/>
          </p:nvPr>
        </p:nvSpPr>
        <p:spPr>
          <a:xfrm>
            <a:off x="2443075" y="3086563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14" name="Google Shape;114;p7"/>
          <p:cNvSpPr txBox="1"/>
          <p:nvPr>
            <p:ph idx="20" type="subTitle"/>
          </p:nvPr>
        </p:nvSpPr>
        <p:spPr>
          <a:xfrm>
            <a:off x="2443075" y="3624363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15" name="Google Shape;115;p7"/>
          <p:cNvSpPr txBox="1"/>
          <p:nvPr>
            <p:ph idx="21" type="subTitle"/>
          </p:nvPr>
        </p:nvSpPr>
        <p:spPr>
          <a:xfrm>
            <a:off x="2443075" y="4157986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16" name="Google Shape;116;p7"/>
          <p:cNvSpPr txBox="1"/>
          <p:nvPr>
            <p:ph idx="22" type="subTitle"/>
          </p:nvPr>
        </p:nvSpPr>
        <p:spPr>
          <a:xfrm>
            <a:off x="2443075" y="4691586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17" name="Google Shape;117;p7"/>
          <p:cNvSpPr txBox="1"/>
          <p:nvPr>
            <p:ph idx="23" type="subTitle"/>
          </p:nvPr>
        </p:nvSpPr>
        <p:spPr>
          <a:xfrm>
            <a:off x="4057050" y="2548775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18" name="Google Shape;118;p7"/>
          <p:cNvSpPr txBox="1"/>
          <p:nvPr>
            <p:ph idx="24" type="subTitle"/>
          </p:nvPr>
        </p:nvSpPr>
        <p:spPr>
          <a:xfrm>
            <a:off x="4057050" y="3086563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19" name="Google Shape;119;p7"/>
          <p:cNvSpPr txBox="1"/>
          <p:nvPr>
            <p:ph idx="25" type="subTitle"/>
          </p:nvPr>
        </p:nvSpPr>
        <p:spPr>
          <a:xfrm>
            <a:off x="4057050" y="3624363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0" name="Google Shape;120;p7"/>
          <p:cNvSpPr txBox="1"/>
          <p:nvPr>
            <p:ph idx="26" type="subTitle"/>
          </p:nvPr>
        </p:nvSpPr>
        <p:spPr>
          <a:xfrm>
            <a:off x="4057050" y="4157986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1" name="Google Shape;121;p7"/>
          <p:cNvSpPr txBox="1"/>
          <p:nvPr>
            <p:ph idx="27" type="subTitle"/>
          </p:nvPr>
        </p:nvSpPr>
        <p:spPr>
          <a:xfrm>
            <a:off x="4057050" y="4691586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2" name="Google Shape;122;p7"/>
          <p:cNvSpPr txBox="1"/>
          <p:nvPr>
            <p:ph idx="28" type="subTitle"/>
          </p:nvPr>
        </p:nvSpPr>
        <p:spPr>
          <a:xfrm>
            <a:off x="5589750" y="2548775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3" name="Google Shape;123;p7"/>
          <p:cNvSpPr txBox="1"/>
          <p:nvPr>
            <p:ph idx="29" type="subTitle"/>
          </p:nvPr>
        </p:nvSpPr>
        <p:spPr>
          <a:xfrm>
            <a:off x="5589750" y="3086563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4" name="Google Shape;124;p7"/>
          <p:cNvSpPr txBox="1"/>
          <p:nvPr>
            <p:ph idx="30" type="subTitle"/>
          </p:nvPr>
        </p:nvSpPr>
        <p:spPr>
          <a:xfrm>
            <a:off x="5589750" y="3624363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5" name="Google Shape;125;p7"/>
          <p:cNvSpPr txBox="1"/>
          <p:nvPr>
            <p:ph idx="31" type="subTitle"/>
          </p:nvPr>
        </p:nvSpPr>
        <p:spPr>
          <a:xfrm>
            <a:off x="5589750" y="4157986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6" name="Google Shape;126;p7"/>
          <p:cNvSpPr txBox="1"/>
          <p:nvPr>
            <p:ph idx="32" type="subTitle"/>
          </p:nvPr>
        </p:nvSpPr>
        <p:spPr>
          <a:xfrm>
            <a:off x="5589750" y="4691586"/>
            <a:ext cx="1029900" cy="12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Font typeface="Manrope"/>
              <a:buNone/>
              <a:defRPr sz="9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27" name="Google Shape;127;p7"/>
          <p:cNvSpPr txBox="1"/>
          <p:nvPr>
            <p:ph idx="33" type="body"/>
          </p:nvPr>
        </p:nvSpPr>
        <p:spPr>
          <a:xfrm>
            <a:off x="7211300" y="4608150"/>
            <a:ext cx="1649100" cy="2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794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1pPr>
            <a:lvl2pPr indent="-2794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2pPr>
            <a:lvl3pPr indent="-2794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3pPr>
            <a:lvl4pPr indent="-2794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4pPr>
            <a:lvl5pPr indent="-2794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5pPr>
            <a:lvl6pPr indent="-2794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6pPr>
            <a:lvl7pPr indent="-2794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●"/>
              <a:defRPr sz="800">
                <a:latin typeface="Manrope"/>
                <a:ea typeface="Manrope"/>
                <a:cs typeface="Manrope"/>
                <a:sym typeface="Manrope"/>
              </a:defRPr>
            </a:lvl7pPr>
            <a:lvl8pPr indent="-2794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○"/>
              <a:defRPr sz="800">
                <a:latin typeface="Manrope"/>
                <a:ea typeface="Manrope"/>
                <a:cs typeface="Manrope"/>
                <a:sym typeface="Manrope"/>
              </a:defRPr>
            </a:lvl8pPr>
            <a:lvl9pPr indent="-2794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"/>
              <a:buChar char="■"/>
              <a:defRPr sz="8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w/ graph ALT 2">
  <p:cSld name="TITLE_ONLY_2_1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"/>
          <p:cNvSpPr txBox="1"/>
          <p:nvPr>
            <p:ph type="title"/>
          </p:nvPr>
        </p:nvSpPr>
        <p:spPr>
          <a:xfrm>
            <a:off x="283475" y="639725"/>
            <a:ext cx="8385000" cy="5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130" name="Google Shape;130;p8"/>
          <p:cNvCxnSpPr/>
          <p:nvPr/>
        </p:nvCxnSpPr>
        <p:spPr>
          <a:xfrm>
            <a:off x="1301425" y="3063400"/>
            <a:ext cx="7614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31" name="Google Shape;131;p8"/>
          <p:cNvCxnSpPr/>
          <p:nvPr/>
        </p:nvCxnSpPr>
        <p:spPr>
          <a:xfrm>
            <a:off x="1301425" y="3470225"/>
            <a:ext cx="7614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32" name="Google Shape;132;p8"/>
          <p:cNvCxnSpPr/>
          <p:nvPr/>
        </p:nvCxnSpPr>
        <p:spPr>
          <a:xfrm>
            <a:off x="1301425" y="3877050"/>
            <a:ext cx="7614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33" name="Google Shape;133;p8"/>
          <p:cNvCxnSpPr/>
          <p:nvPr/>
        </p:nvCxnSpPr>
        <p:spPr>
          <a:xfrm>
            <a:off x="1301425" y="4283875"/>
            <a:ext cx="7614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34" name="Google Shape;134;p8"/>
          <p:cNvCxnSpPr/>
          <p:nvPr/>
        </p:nvCxnSpPr>
        <p:spPr>
          <a:xfrm>
            <a:off x="1301425" y="4685000"/>
            <a:ext cx="7614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135" name="Google Shape;135;p8"/>
          <p:cNvSpPr txBox="1"/>
          <p:nvPr>
            <p:ph idx="1" type="subTitle"/>
          </p:nvPr>
        </p:nvSpPr>
        <p:spPr>
          <a:xfrm>
            <a:off x="360000" y="1999058"/>
            <a:ext cx="2013900" cy="249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36" name="Google Shape;136;p8"/>
          <p:cNvSpPr txBox="1"/>
          <p:nvPr>
            <p:ph idx="2" type="subTitle"/>
          </p:nvPr>
        </p:nvSpPr>
        <p:spPr>
          <a:xfrm>
            <a:off x="3540100" y="1999058"/>
            <a:ext cx="2013900" cy="249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37" name="Google Shape;137;p8"/>
          <p:cNvSpPr txBox="1"/>
          <p:nvPr>
            <p:ph idx="3" type="subTitle"/>
          </p:nvPr>
        </p:nvSpPr>
        <p:spPr>
          <a:xfrm>
            <a:off x="6206000" y="1999058"/>
            <a:ext cx="2013900" cy="249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38" name="Google Shape;138;p8"/>
          <p:cNvSpPr txBox="1"/>
          <p:nvPr>
            <p:ph idx="4" type="subTitle"/>
          </p:nvPr>
        </p:nvSpPr>
        <p:spPr>
          <a:xfrm>
            <a:off x="228600" y="2990096"/>
            <a:ext cx="1072800" cy="153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39" name="Google Shape;139;p8"/>
          <p:cNvSpPr txBox="1"/>
          <p:nvPr>
            <p:ph idx="5" type="subTitle"/>
          </p:nvPr>
        </p:nvSpPr>
        <p:spPr>
          <a:xfrm>
            <a:off x="228600" y="3385928"/>
            <a:ext cx="1072800" cy="153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40" name="Google Shape;140;p8"/>
          <p:cNvSpPr txBox="1"/>
          <p:nvPr>
            <p:ph idx="6" type="subTitle"/>
          </p:nvPr>
        </p:nvSpPr>
        <p:spPr>
          <a:xfrm>
            <a:off x="228600" y="3793667"/>
            <a:ext cx="1072800" cy="153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41" name="Google Shape;141;p8"/>
          <p:cNvSpPr txBox="1"/>
          <p:nvPr>
            <p:ph idx="7" type="subTitle"/>
          </p:nvPr>
        </p:nvSpPr>
        <p:spPr>
          <a:xfrm>
            <a:off x="228600" y="4205390"/>
            <a:ext cx="1072800" cy="153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42" name="Google Shape;142;p8"/>
          <p:cNvSpPr txBox="1"/>
          <p:nvPr>
            <p:ph idx="8" type="subTitle"/>
          </p:nvPr>
        </p:nvSpPr>
        <p:spPr>
          <a:xfrm>
            <a:off x="228600" y="4608040"/>
            <a:ext cx="1072800" cy="153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143" name="Google Shape;143;p8"/>
          <p:cNvSpPr txBox="1"/>
          <p:nvPr>
            <p:ph idx="9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144" name="Google Shape;144;p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ards and description">
  <p:cSld name="ONE_COLUMN_TEXT_1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"/>
          <p:cNvSpPr txBox="1"/>
          <p:nvPr>
            <p:ph idx="12" type="sldNum"/>
          </p:nvPr>
        </p:nvSpPr>
        <p:spPr>
          <a:xfrm>
            <a:off x="8394150" y="4855464"/>
            <a:ext cx="548700" cy="1830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7" name="Google Shape;147;p9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148" name="Google Shape;148;p9"/>
          <p:cNvSpPr txBox="1"/>
          <p:nvPr>
            <p:ph idx="2" type="subTitle"/>
          </p:nvPr>
        </p:nvSpPr>
        <p:spPr>
          <a:xfrm>
            <a:off x="475500" y="2030025"/>
            <a:ext cx="3927900" cy="5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49" name="Google Shape;149;p9"/>
          <p:cNvSpPr txBox="1"/>
          <p:nvPr>
            <p:ph idx="3" type="subTitle"/>
          </p:nvPr>
        </p:nvSpPr>
        <p:spPr>
          <a:xfrm>
            <a:off x="475500" y="3058650"/>
            <a:ext cx="3927900" cy="5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50" name="Google Shape;150;p9"/>
          <p:cNvSpPr txBox="1"/>
          <p:nvPr>
            <p:ph idx="4" type="subTitle"/>
          </p:nvPr>
        </p:nvSpPr>
        <p:spPr>
          <a:xfrm>
            <a:off x="475500" y="4087275"/>
            <a:ext cx="3927900" cy="5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SemiBold"/>
              <a:buNone/>
              <a:defRPr sz="12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51" name="Google Shape;151;p9"/>
          <p:cNvSpPr txBox="1"/>
          <p:nvPr>
            <p:ph idx="5" type="subTitle"/>
          </p:nvPr>
        </p:nvSpPr>
        <p:spPr>
          <a:xfrm>
            <a:off x="4663450" y="2280000"/>
            <a:ext cx="3415500" cy="54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/>
        </p:txBody>
      </p:sp>
      <p:sp>
        <p:nvSpPr>
          <p:cNvPr id="152" name="Google Shape;152;p9"/>
          <p:cNvSpPr txBox="1"/>
          <p:nvPr>
            <p:ph idx="6" type="subTitle"/>
          </p:nvPr>
        </p:nvSpPr>
        <p:spPr>
          <a:xfrm>
            <a:off x="4663450" y="3277825"/>
            <a:ext cx="3415500" cy="54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/>
        </p:txBody>
      </p:sp>
      <p:sp>
        <p:nvSpPr>
          <p:cNvPr id="153" name="Google Shape;153;p9"/>
          <p:cNvSpPr txBox="1"/>
          <p:nvPr>
            <p:ph idx="7" type="subTitle"/>
          </p:nvPr>
        </p:nvSpPr>
        <p:spPr>
          <a:xfrm>
            <a:off x="4663450" y="4313375"/>
            <a:ext cx="3415500" cy="54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Nunito SemiBold"/>
              <a:buNone/>
              <a:defRPr sz="1000"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/>
        </p:txBody>
      </p:sp>
      <p:sp>
        <p:nvSpPr>
          <p:cNvPr id="154" name="Google Shape;154;p9"/>
          <p:cNvSpPr txBox="1"/>
          <p:nvPr>
            <p:ph type="title"/>
          </p:nvPr>
        </p:nvSpPr>
        <p:spPr>
          <a:xfrm>
            <a:off x="283475" y="639721"/>
            <a:ext cx="5498100" cy="5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highlights">
  <p:cSld name="CUSTOM_3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/>
          <p:nvPr>
            <p:ph idx="2" type="pic"/>
          </p:nvPr>
        </p:nvSpPr>
        <p:spPr>
          <a:xfrm rot="-5400000">
            <a:off x="6233650" y="2232175"/>
            <a:ext cx="3345000" cy="2488800"/>
          </a:xfrm>
          <a:prstGeom prst="round1Rect">
            <a:avLst>
              <a:gd fmla="val 9806" name="adj"/>
            </a:avLst>
          </a:prstGeom>
          <a:noFill/>
          <a:ln>
            <a:noFill/>
          </a:ln>
        </p:spPr>
      </p:sp>
      <p:sp>
        <p:nvSpPr>
          <p:cNvPr id="157" name="Google Shape;157;p10"/>
          <p:cNvSpPr/>
          <p:nvPr/>
        </p:nvSpPr>
        <p:spPr>
          <a:xfrm rot="-5400000">
            <a:off x="1762625" y="324225"/>
            <a:ext cx="3339000" cy="6297300"/>
          </a:xfrm>
          <a:prstGeom prst="round1Rect">
            <a:avLst>
              <a:gd fmla="val 8032" name="adj"/>
            </a:avLst>
          </a:prstGeom>
          <a:solidFill>
            <a:schemeClr val="lt1"/>
          </a:solidFill>
          <a:ln>
            <a:noFill/>
          </a:ln>
          <a:effectLst>
            <a:outerShdw blurRad="171450" rotWithShape="0" algn="bl" dir="13440000" dist="114300">
              <a:schemeClr val="dk1">
                <a:alpha val="392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 Light"/>
              <a:ea typeface="Manrope Light"/>
              <a:cs typeface="Manrope Light"/>
              <a:sym typeface="Manrope Light"/>
            </a:endParaRPr>
          </a:p>
        </p:txBody>
      </p:sp>
      <p:sp>
        <p:nvSpPr>
          <p:cNvPr id="158" name="Google Shape;158;p10"/>
          <p:cNvSpPr txBox="1"/>
          <p:nvPr>
            <p:ph idx="1" type="subTitle"/>
          </p:nvPr>
        </p:nvSpPr>
        <p:spPr>
          <a:xfrm>
            <a:off x="283475" y="283475"/>
            <a:ext cx="1231200" cy="29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Manrope Light"/>
              <a:buNone/>
              <a:defRPr sz="8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159" name="Google Shape;159;p10"/>
          <p:cNvSpPr txBox="1"/>
          <p:nvPr>
            <p:ph type="title"/>
          </p:nvPr>
        </p:nvSpPr>
        <p:spPr>
          <a:xfrm>
            <a:off x="283475" y="639721"/>
            <a:ext cx="6382500" cy="57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60" name="Google Shape;160;p10"/>
          <p:cNvSpPr txBox="1"/>
          <p:nvPr>
            <p:ph idx="3" type="subTitle"/>
          </p:nvPr>
        </p:nvSpPr>
        <p:spPr>
          <a:xfrm>
            <a:off x="631750" y="2233000"/>
            <a:ext cx="403200" cy="16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Light"/>
              <a:buNone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61" name="Google Shape;161;p10"/>
          <p:cNvSpPr txBox="1"/>
          <p:nvPr>
            <p:ph idx="4" type="subTitle"/>
          </p:nvPr>
        </p:nvSpPr>
        <p:spPr>
          <a:xfrm>
            <a:off x="631750" y="2920148"/>
            <a:ext cx="403200" cy="16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Light"/>
              <a:buNone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62" name="Google Shape;162;p10"/>
          <p:cNvSpPr txBox="1"/>
          <p:nvPr>
            <p:ph idx="5" type="subTitle"/>
          </p:nvPr>
        </p:nvSpPr>
        <p:spPr>
          <a:xfrm>
            <a:off x="631750" y="3626375"/>
            <a:ext cx="403200" cy="1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Light"/>
              <a:buNone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63" name="Google Shape;163;p10"/>
          <p:cNvSpPr txBox="1"/>
          <p:nvPr>
            <p:ph idx="6" type="subTitle"/>
          </p:nvPr>
        </p:nvSpPr>
        <p:spPr>
          <a:xfrm>
            <a:off x="631750" y="4350794"/>
            <a:ext cx="403200" cy="1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Light"/>
              <a:buNone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Manrope SemiBold"/>
              <a:buNone/>
              <a:defRPr sz="1000"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64" name="Google Shape;164;p10"/>
          <p:cNvSpPr txBox="1"/>
          <p:nvPr>
            <p:ph idx="7" type="subTitle"/>
          </p:nvPr>
        </p:nvSpPr>
        <p:spPr>
          <a:xfrm>
            <a:off x="1034951" y="2230436"/>
            <a:ext cx="1344600" cy="25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65" name="Google Shape;165;p10"/>
          <p:cNvSpPr txBox="1"/>
          <p:nvPr>
            <p:ph idx="8" type="subTitle"/>
          </p:nvPr>
        </p:nvSpPr>
        <p:spPr>
          <a:xfrm>
            <a:off x="1034951" y="2920148"/>
            <a:ext cx="1344600" cy="25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66" name="Google Shape;166;p10"/>
          <p:cNvSpPr txBox="1"/>
          <p:nvPr>
            <p:ph idx="9" type="subTitle"/>
          </p:nvPr>
        </p:nvSpPr>
        <p:spPr>
          <a:xfrm>
            <a:off x="1034951" y="3626375"/>
            <a:ext cx="1344600" cy="25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67" name="Google Shape;167;p10"/>
          <p:cNvSpPr txBox="1"/>
          <p:nvPr>
            <p:ph idx="13" type="subTitle"/>
          </p:nvPr>
        </p:nvSpPr>
        <p:spPr>
          <a:xfrm>
            <a:off x="1034951" y="4350794"/>
            <a:ext cx="1344600" cy="25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anrope SemiBold"/>
              <a:buNone/>
              <a:defRPr>
                <a:latin typeface="Manrope SemiBold"/>
                <a:ea typeface="Manrope SemiBold"/>
                <a:cs typeface="Manrope SemiBold"/>
                <a:sym typeface="Manrope SemiBold"/>
              </a:defRPr>
            </a:lvl9pPr>
          </a:lstStyle>
          <a:p/>
        </p:txBody>
      </p:sp>
      <p:sp>
        <p:nvSpPr>
          <p:cNvPr id="168" name="Google Shape;168;p10"/>
          <p:cNvSpPr txBox="1"/>
          <p:nvPr>
            <p:ph idx="14" type="subTitle"/>
          </p:nvPr>
        </p:nvSpPr>
        <p:spPr>
          <a:xfrm>
            <a:off x="2565575" y="2204175"/>
            <a:ext cx="30873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69" name="Google Shape;169;p10"/>
          <p:cNvSpPr txBox="1"/>
          <p:nvPr>
            <p:ph idx="15" type="subTitle"/>
          </p:nvPr>
        </p:nvSpPr>
        <p:spPr>
          <a:xfrm>
            <a:off x="2565575" y="2919881"/>
            <a:ext cx="30873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70" name="Google Shape;170;p10"/>
          <p:cNvSpPr txBox="1"/>
          <p:nvPr>
            <p:ph idx="16" type="subTitle"/>
          </p:nvPr>
        </p:nvSpPr>
        <p:spPr>
          <a:xfrm>
            <a:off x="2565575" y="3635670"/>
            <a:ext cx="30873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71" name="Google Shape;171;p10"/>
          <p:cNvSpPr txBox="1"/>
          <p:nvPr>
            <p:ph idx="17" type="subTitle"/>
          </p:nvPr>
        </p:nvSpPr>
        <p:spPr>
          <a:xfrm>
            <a:off x="2565575" y="4350299"/>
            <a:ext cx="3087300" cy="43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72" name="Google Shape;172;p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>
            <a:lvl1pPr lvl="0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1pPr>
            <a:lvl2pPr lvl="1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2pPr>
            <a:lvl3pPr lvl="2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3pPr>
            <a:lvl4pPr lvl="3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4pPr>
            <a:lvl5pPr lvl="4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5pPr>
            <a:lvl6pPr lvl="5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6pPr>
            <a:lvl7pPr lvl="6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7pPr>
            <a:lvl8pPr lvl="7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8pPr>
            <a:lvl9pPr lvl="8">
              <a:buNone/>
              <a:defRPr sz="13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394150" y="4855464"/>
            <a:ext cx="548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0" wrap="square" tIns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84700" y="1782325"/>
            <a:ext cx="4287300" cy="29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title"/>
          </p:nvPr>
        </p:nvSpPr>
        <p:spPr>
          <a:xfrm>
            <a:off x="283475" y="420225"/>
            <a:ext cx="7323300" cy="5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nrope"/>
              <a:buNone/>
              <a:defRPr sz="28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00">
          <p15:clr>
            <a:schemeClr val="accent3"/>
          </p15:clr>
        </p15:guide>
        <p15:guide id="2" orient="horz" pos="300">
          <p15:clr>
            <a:schemeClr val="accent3"/>
          </p15:clr>
        </p15:guide>
        <p15:guide id="3" orient="horz" pos="899">
          <p15:clr>
            <a:schemeClr val="accent3"/>
          </p15:clr>
        </p15:guide>
        <p15:guide id="4" pos="1561">
          <p15:clr>
            <a:schemeClr val="accent3"/>
          </p15:clr>
        </p15:guide>
        <p15:guide id="5" pos="1619">
          <p15:clr>
            <a:schemeClr val="accent3"/>
          </p15:clr>
        </p15:guide>
        <p15:guide id="6" orient="horz" pos="962">
          <p15:clr>
            <a:schemeClr val="accent3"/>
          </p15:clr>
        </p15:guide>
        <p15:guide id="7" orient="horz" pos="1561">
          <p15:clr>
            <a:schemeClr val="accent3"/>
          </p15:clr>
        </p15:guide>
        <p15:guide id="8" orient="horz" pos="1619">
          <p15:clr>
            <a:schemeClr val="accent3"/>
          </p15:clr>
        </p15:guide>
        <p15:guide id="9" orient="horz" pos="2281">
          <p15:clr>
            <a:schemeClr val="accent3"/>
          </p15:clr>
        </p15:guide>
        <p15:guide id="10" orient="horz" pos="2339">
          <p15:clr>
            <a:schemeClr val="accent3"/>
          </p15:clr>
        </p15:guide>
        <p15:guide id="11" orient="horz" pos="2943">
          <p15:clr>
            <a:schemeClr val="accent3"/>
          </p15:clr>
        </p15:guide>
        <p15:guide id="12" pos="1981">
          <p15:clr>
            <a:schemeClr val="accent5"/>
          </p15:clr>
        </p15:guide>
        <p15:guide id="13" pos="2039">
          <p15:clr>
            <a:schemeClr val="accent5"/>
          </p15:clr>
        </p15:guide>
        <p15:guide id="14" pos="2880">
          <p15:clr>
            <a:schemeClr val="accent3"/>
          </p15:clr>
        </p15:guide>
        <p15:guide id="15" pos="2938">
          <p15:clr>
            <a:schemeClr val="accent3"/>
          </p15:clr>
        </p15:guide>
        <p15:guide id="16" pos="3721">
          <p15:clr>
            <a:schemeClr val="accent5"/>
          </p15:clr>
        </p15:guide>
        <p15:guide id="17" pos="3779">
          <p15:clr>
            <a:schemeClr val="accent5"/>
          </p15:clr>
        </p15:guide>
        <p15:guide id="18" pos="4141">
          <p15:clr>
            <a:schemeClr val="accent3"/>
          </p15:clr>
        </p15:guide>
        <p15:guide id="19" pos="4199">
          <p15:clr>
            <a:schemeClr val="accent3"/>
          </p15:clr>
        </p15:guide>
        <p15:guide id="20" pos="5460">
          <p15:clr>
            <a:schemeClr val="accent3"/>
          </p15:clr>
        </p15:guide>
        <p15:guide id="21" pos="179">
          <p15:clr>
            <a:schemeClr val="accent1"/>
          </p15:clr>
        </p15:guide>
        <p15:guide id="22" pos="5581">
          <p15:clr>
            <a:schemeClr val="accent1"/>
          </p15:clr>
        </p15:guide>
        <p15:guide id="23" orient="horz" pos="179">
          <p15:clr>
            <a:schemeClr val="accent1"/>
          </p15:clr>
        </p15:guide>
        <p15:guide id="24" orient="horz" pos="3059">
          <p15:clr>
            <a:schemeClr val="accent1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Relationship Id="rId4" Type="http://schemas.openxmlformats.org/officeDocument/2006/relationships/image" Target="../media/image16.jp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Relationship Id="rId4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5" Type="http://schemas.openxmlformats.org/officeDocument/2006/relationships/image" Target="../media/image9.png"/><Relationship Id="rId6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5" Type="http://schemas.openxmlformats.org/officeDocument/2006/relationships/image" Target="../media/image9.png"/><Relationship Id="rId6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50"/>
          <p:cNvSpPr/>
          <p:nvPr/>
        </p:nvSpPr>
        <p:spPr>
          <a:xfrm rot="-5400000">
            <a:off x="3765875" y="-1238600"/>
            <a:ext cx="3129300" cy="7631700"/>
          </a:xfrm>
          <a:prstGeom prst="round2SameRect">
            <a:avLst>
              <a:gd fmla="val 6150" name="adj1"/>
              <a:gd fmla="val 0" name="adj2"/>
            </a:avLst>
          </a:prstGeom>
          <a:solidFill>
            <a:schemeClr val="lt1"/>
          </a:solidFill>
          <a:ln>
            <a:noFill/>
          </a:ln>
          <a:effectLst>
            <a:outerShdw blurRad="200025" rotWithShape="0" algn="bl" dir="9000000" dist="76200">
              <a:schemeClr val="dk1">
                <a:alpha val="8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9" name="Google Shape;479;p50"/>
          <p:cNvSpPr txBox="1"/>
          <p:nvPr>
            <p:ph type="ctrTitle"/>
          </p:nvPr>
        </p:nvSpPr>
        <p:spPr>
          <a:xfrm>
            <a:off x="2238050" y="1225725"/>
            <a:ext cx="6014700" cy="166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Searching for Galaxies Without Stars: HI Follow-up of FASHI Dark Galaxy Candidates</a:t>
            </a:r>
            <a:endParaRPr b="1" sz="6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" name="Google Shape;480;p50"/>
          <p:cNvSpPr txBox="1"/>
          <p:nvPr>
            <p:ph idx="4294967295" type="subTitle"/>
          </p:nvPr>
        </p:nvSpPr>
        <p:spPr>
          <a:xfrm>
            <a:off x="2238050" y="3155250"/>
            <a:ext cx="4552200" cy="768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Qwin Goodwin</a:t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CASST 2026</a:t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pic>
        <p:nvPicPr>
          <p:cNvPr descr="Marble texture (Provided by Getty Images)" id="481" name="Google Shape;481;p50"/>
          <p:cNvPicPr preferRelativeResize="0"/>
          <p:nvPr/>
        </p:nvPicPr>
        <p:blipFill rotWithShape="1">
          <a:blip r:embed="rId3">
            <a:alphaModFix/>
          </a:blip>
          <a:srcRect b="8354" l="51184" r="0" t="70762"/>
          <a:stretch/>
        </p:blipFill>
        <p:spPr>
          <a:xfrm>
            <a:off x="0" y="4172200"/>
            <a:ext cx="1464300" cy="9714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Marble texture (Provided by Getty Images)" id="482" name="Google Shape;482;p50"/>
          <p:cNvPicPr preferRelativeResize="0"/>
          <p:nvPr/>
        </p:nvPicPr>
        <p:blipFill rotWithShape="1">
          <a:blip r:embed="rId3">
            <a:alphaModFix/>
          </a:blip>
          <a:srcRect b="8358" l="0" r="0" t="70763"/>
          <a:stretch/>
        </p:blipFill>
        <p:spPr>
          <a:xfrm rot="10800000">
            <a:off x="1514675" y="-100"/>
            <a:ext cx="3100200" cy="9714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pic>
      <p:pic>
        <p:nvPicPr>
          <p:cNvPr descr="Smooth stone texture (Provided by Getty Images)" id="483" name="Google Shape;483;p50"/>
          <p:cNvPicPr preferRelativeResize="0"/>
          <p:nvPr/>
        </p:nvPicPr>
        <p:blipFill rotWithShape="1">
          <a:blip r:embed="rId4">
            <a:alphaModFix/>
          </a:blip>
          <a:srcRect b="77982" l="86246" r="14" t="347"/>
          <a:stretch/>
        </p:blipFill>
        <p:spPr>
          <a:xfrm flipH="1">
            <a:off x="8212800" y="4183200"/>
            <a:ext cx="931200" cy="960300"/>
          </a:xfrm>
          <a:prstGeom prst="round1Rect">
            <a:avLst>
              <a:gd fmla="val 22027" name="adj"/>
            </a:avLst>
          </a:prstGeom>
          <a:noFill/>
          <a:ln>
            <a:noFill/>
          </a:ln>
          <a:effectLst>
            <a:outerShdw blurRad="171450" rotWithShape="0" algn="bl" dir="11520000" dist="57150">
              <a:schemeClr val="dk1">
                <a:alpha val="17650"/>
              </a:schemeClr>
            </a:outerShdw>
          </a:effectLst>
        </p:spPr>
      </p:pic>
      <p:pic>
        <p:nvPicPr>
          <p:cNvPr descr="Smooth stone texture (Provided by Getty Images)" id="484" name="Google Shape;484;p50"/>
          <p:cNvPicPr preferRelativeResize="0"/>
          <p:nvPr/>
        </p:nvPicPr>
        <p:blipFill rotWithShape="1">
          <a:blip r:embed="rId4">
            <a:alphaModFix/>
          </a:blip>
          <a:srcRect b="77982" l="32628" r="13" t="347"/>
          <a:stretch/>
        </p:blipFill>
        <p:spPr>
          <a:xfrm rot="10800000">
            <a:off x="4664850" y="0"/>
            <a:ext cx="4479000" cy="960300"/>
          </a:xfrm>
          <a:prstGeom prst="round1Rect">
            <a:avLst>
              <a:gd fmla="val 22027" name="adj"/>
            </a:avLst>
          </a:prstGeom>
          <a:noFill/>
          <a:ln>
            <a:noFill/>
          </a:ln>
          <a:effectLst>
            <a:outerShdw blurRad="171450" rotWithShape="0" algn="bl" dir="11520000" dist="95250">
              <a:schemeClr val="dk1">
                <a:alpha val="10000"/>
              </a:schemeClr>
            </a:outerShdw>
          </a:effectLst>
        </p:spPr>
      </p:pic>
      <p:pic>
        <p:nvPicPr>
          <p:cNvPr id="485" name="Google Shape;485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-99"/>
            <a:ext cx="1464300" cy="1113481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50"/>
          <p:cNvSpPr txBox="1"/>
          <p:nvPr/>
        </p:nvSpPr>
        <p:spPr>
          <a:xfrm>
            <a:off x="5200350" y="237000"/>
            <a:ext cx="3408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Supervisor: Kristine Spekkens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72" name="Google Shape;57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6613" y="-2275"/>
            <a:ext cx="713076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60"/>
          <p:cNvSpPr txBox="1"/>
          <p:nvPr>
            <p:ph idx="4294967295" type="ctrTitle"/>
          </p:nvPr>
        </p:nvSpPr>
        <p:spPr>
          <a:xfrm>
            <a:off x="0" y="95575"/>
            <a:ext cx="7672500" cy="58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The ALFALFA Catalogue</a:t>
            </a:r>
            <a:endParaRPr b="1" sz="3000"/>
          </a:p>
        </p:txBody>
      </p:sp>
      <p:sp>
        <p:nvSpPr>
          <p:cNvPr id="578" name="Google Shape;578;p6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Nunito"/>
                <a:ea typeface="Nunito"/>
                <a:cs typeface="Nunito"/>
                <a:sym typeface="Nunito"/>
              </a:rPr>
              <a:t>‹#›</a:t>
            </a:fld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79" name="Google Shape;579;p60" title="UCF-Arecibo-aerial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6175"/>
            <a:ext cx="3467775" cy="2311842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60"/>
          <p:cNvSpPr txBox="1"/>
          <p:nvPr/>
        </p:nvSpPr>
        <p:spPr>
          <a:xfrm>
            <a:off x="84500" y="974650"/>
            <a:ext cx="4161000" cy="3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concept, the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ALFALFA survey is almost identical to FASHI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Using the Arecibo telescope, the ALFALFA survey contains over 31,000 galaxies.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One group of researchers identified over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100 dark galaxy candidates from ALFALFA.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After checking for optical counterparts and cross-checking with FASHI DR2, there were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73 galaxies we wanted to follow up.</a:t>
            </a:r>
            <a:endParaRPr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81" name="Google Shape;581;p60"/>
          <p:cNvPicPr preferRelativeResize="0"/>
          <p:nvPr/>
        </p:nvPicPr>
        <p:blipFill rotWithShape="1">
          <a:blip r:embed="rId4">
            <a:alphaModFix/>
          </a:blip>
          <a:srcRect b="0" l="0" r="33489" t="0"/>
          <a:stretch/>
        </p:blipFill>
        <p:spPr>
          <a:xfrm>
            <a:off x="4364332" y="2478025"/>
            <a:ext cx="3742207" cy="2614401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60"/>
          <p:cNvSpPr txBox="1"/>
          <p:nvPr/>
        </p:nvSpPr>
        <p:spPr>
          <a:xfrm>
            <a:off x="5039763" y="51931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Photo Credit: Universe Today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6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8" name="Google Shape;588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4299" y="646500"/>
            <a:ext cx="7175410" cy="44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61"/>
          <p:cNvSpPr txBox="1"/>
          <p:nvPr/>
        </p:nvSpPr>
        <p:spPr>
          <a:xfrm>
            <a:off x="0" y="0"/>
            <a:ext cx="7682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Comparing Dark Candidates to Theory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62"/>
          <p:cNvSpPr txBox="1"/>
          <p:nvPr>
            <p:ph idx="4294967295" type="ctrTitle"/>
          </p:nvPr>
        </p:nvSpPr>
        <p:spPr>
          <a:xfrm>
            <a:off x="283476" y="283475"/>
            <a:ext cx="7672500" cy="116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Green Bank Telescope Proposal</a:t>
            </a:r>
            <a:endParaRPr b="1" sz="3000"/>
          </a:p>
        </p:txBody>
      </p:sp>
      <p:sp>
        <p:nvSpPr>
          <p:cNvPr id="595" name="Google Shape;595;p6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Nunito"/>
                <a:ea typeface="Nunito"/>
                <a:cs typeface="Nunito"/>
                <a:sym typeface="Nunito"/>
              </a:rPr>
              <a:t>‹#›</a:t>
            </a:fld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96" name="Google Shape;596;p62" title="GBT4_RGB2002_hi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5975" y="1047225"/>
            <a:ext cx="4489175" cy="3049051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62"/>
          <p:cNvSpPr txBox="1"/>
          <p:nvPr/>
        </p:nvSpPr>
        <p:spPr>
          <a:xfrm>
            <a:off x="96300" y="1190750"/>
            <a:ext cx="3440700" cy="35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plan to follow-up using the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Green Bank Telescope (GBT)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is a 100 meter diameter radio telescope in Green Bank, West Virginia.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GBT would focus on one galaxy at a time, 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yielding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much higher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spectral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resolution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decrease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in noise would let us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know whether or not there is a galaxy. </a:t>
            </a:r>
            <a:endParaRPr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8" name="Google Shape;598;p62"/>
          <p:cNvSpPr txBox="1"/>
          <p:nvPr/>
        </p:nvSpPr>
        <p:spPr>
          <a:xfrm>
            <a:off x="5159323" y="799196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Photo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Credit: NRAO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63"/>
          <p:cNvSpPr txBox="1"/>
          <p:nvPr>
            <p:ph idx="4294967295" type="ctrTitle"/>
          </p:nvPr>
        </p:nvSpPr>
        <p:spPr>
          <a:xfrm>
            <a:off x="475500" y="140225"/>
            <a:ext cx="7672500" cy="56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Conclusion</a:t>
            </a:r>
            <a:endParaRPr b="1" sz="3000"/>
          </a:p>
        </p:txBody>
      </p:sp>
      <p:sp>
        <p:nvSpPr>
          <p:cNvPr id="604" name="Google Shape;604;p6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5" name="Google Shape;605;p63"/>
          <p:cNvSpPr txBox="1"/>
          <p:nvPr/>
        </p:nvSpPr>
        <p:spPr>
          <a:xfrm>
            <a:off x="147025" y="1086600"/>
            <a:ext cx="4662000" cy="29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successfully submitted a proposal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to the GBT to follow up the 73 ALFALFA and 10 FASHI dark galaxy candidates.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these galaxies prove to be dark galaxies, it would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redefine the way we understand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galaxy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formation and evolution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hope to hear back about our proposal sometime in the fall.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 am more than happy to take questions!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06" name="Google Shape;606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6575" y="820200"/>
            <a:ext cx="4397425" cy="331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3807800"/>
            <a:ext cx="3643875" cy="13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6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Thank You!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1"/>
          <p:cNvSpPr txBox="1"/>
          <p:nvPr>
            <p:ph idx="12" type="sldNum"/>
          </p:nvPr>
        </p:nvSpPr>
        <p:spPr>
          <a:xfrm>
            <a:off x="8487975" y="4855464"/>
            <a:ext cx="548700" cy="1830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2" name="Google Shape;492;p51"/>
          <p:cNvSpPr txBox="1"/>
          <p:nvPr/>
        </p:nvSpPr>
        <p:spPr>
          <a:xfrm>
            <a:off x="-6875" y="0"/>
            <a:ext cx="5258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Dark Galaxies</a:t>
            </a:r>
            <a:endParaRPr/>
          </a:p>
        </p:txBody>
      </p:sp>
      <p:pic>
        <p:nvPicPr>
          <p:cNvPr id="493" name="Google Shape;493;p51" title="Hubble_Finds_Cloud-9,_First_of_New_Type_of_Object_(55025599818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3450" y="1101915"/>
            <a:ext cx="4480548" cy="2752212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51"/>
          <p:cNvSpPr txBox="1"/>
          <p:nvPr/>
        </p:nvSpPr>
        <p:spPr>
          <a:xfrm>
            <a:off x="91500" y="1101925"/>
            <a:ext cx="44805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Dark galaxies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are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large isolated clouds of atomic hydrogen (HI) and dark matter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with no optical counterpart.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According to the 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Lambda CDM paradigm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galaxy’s stellar mass scales with that of its halo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Below a critical halo mass,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star formation no longer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occurs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5" name="Google Shape;495;p51"/>
          <p:cNvSpPr txBox="1"/>
          <p:nvPr/>
        </p:nvSpPr>
        <p:spPr>
          <a:xfrm>
            <a:off x="4663475" y="3760200"/>
            <a:ext cx="4480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Photo of Cloud-9, 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currently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our best dark galaxy candidate</a:t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6" name="Google Shape;496;p51"/>
          <p:cNvSpPr txBox="1"/>
          <p:nvPr/>
        </p:nvSpPr>
        <p:spPr>
          <a:xfrm>
            <a:off x="6144000" y="849011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Photo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Credit: European Space Agency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2"/>
          <p:cNvSpPr txBox="1"/>
          <p:nvPr>
            <p:ph type="ctrTitle"/>
          </p:nvPr>
        </p:nvSpPr>
        <p:spPr>
          <a:xfrm>
            <a:off x="283476" y="475500"/>
            <a:ext cx="7672500" cy="116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The 21 cm HI Spectral Line</a:t>
            </a:r>
            <a:endParaRPr b="1" sz="3000"/>
          </a:p>
        </p:txBody>
      </p:sp>
      <p:sp>
        <p:nvSpPr>
          <p:cNvPr id="502" name="Google Shape;502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3" name="Google Shape;503;p52" title="unnam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9400" y="3209150"/>
            <a:ext cx="3924600" cy="193435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52"/>
          <p:cNvSpPr txBox="1"/>
          <p:nvPr/>
        </p:nvSpPr>
        <p:spPr>
          <a:xfrm>
            <a:off x="283475" y="1825525"/>
            <a:ext cx="4810500" cy="24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21 cm radio wave is emitted when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 electron in HI spontaneously flips its spin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When the proton and electron have the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same spin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the system is in a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high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energy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state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For one atom, it takes roughly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10 million years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for the spin flip to occur.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05" name="Google Shape;505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7638" y="386525"/>
            <a:ext cx="3706374" cy="247091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52"/>
          <p:cNvSpPr txBox="1"/>
          <p:nvPr/>
        </p:nvSpPr>
        <p:spPr>
          <a:xfrm>
            <a:off x="6176963" y="11412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Photo 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Credit: Space.com</a:t>
            </a:r>
            <a:endParaRPr/>
          </a:p>
        </p:txBody>
      </p:sp>
      <p:sp>
        <p:nvSpPr>
          <p:cNvPr id="507" name="Google Shape;507;p52"/>
          <p:cNvSpPr txBox="1"/>
          <p:nvPr/>
        </p:nvSpPr>
        <p:spPr>
          <a:xfrm>
            <a:off x="6219437" y="3022776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Photo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Credit: HyperPhysics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53"/>
          <p:cNvSpPr txBox="1"/>
          <p:nvPr>
            <p:ph type="ctrTitle"/>
          </p:nvPr>
        </p:nvSpPr>
        <p:spPr>
          <a:xfrm>
            <a:off x="283476" y="58650"/>
            <a:ext cx="7672500" cy="116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High-Quality Spectrum</a:t>
            </a:r>
            <a:endParaRPr b="1" sz="3000"/>
          </a:p>
        </p:txBody>
      </p:sp>
      <p:sp>
        <p:nvSpPr>
          <p:cNvPr id="513" name="Google Shape;513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4" name="Google Shape;51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250" y="643625"/>
            <a:ext cx="8021500" cy="4499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54"/>
          <p:cNvSpPr txBox="1"/>
          <p:nvPr>
            <p:ph idx="4294967295" type="ctrTitle"/>
          </p:nvPr>
        </p:nvSpPr>
        <p:spPr>
          <a:xfrm>
            <a:off x="283476" y="475500"/>
            <a:ext cx="7672500" cy="116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FAST and FASHI</a:t>
            </a:r>
            <a:endParaRPr b="1" sz="3000"/>
          </a:p>
        </p:txBody>
      </p:sp>
      <p:sp>
        <p:nvSpPr>
          <p:cNvPr id="520" name="Google Shape;520;p5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Nunito"/>
                <a:ea typeface="Nunito"/>
                <a:cs typeface="Nunito"/>
                <a:sym typeface="Nunito"/>
              </a:rPr>
              <a:t>‹#›</a:t>
            </a:fld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21" name="Google Shape;521;p54" title="5ce92949-9d0d-444c-8c0b-c1c4322abb5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5437" y="584100"/>
            <a:ext cx="3718275" cy="2230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4863" y="2955975"/>
            <a:ext cx="3719400" cy="1964359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54"/>
          <p:cNvSpPr txBox="1"/>
          <p:nvPr/>
        </p:nvSpPr>
        <p:spPr>
          <a:xfrm>
            <a:off x="201975" y="1179000"/>
            <a:ext cx="37932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Five-hundred meter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Aperture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Spherical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radio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Telescope (FAST)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is the largest single dish radio 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telescope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FAST has a diameter of 500 meters; it is located in Guizhou, China.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FAST All-Sky HI survey (FASHI) 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is a drift scan survey.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first data 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release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of FASHI contains nearly 42,000 galaxies.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24" name="Google Shape;524;p54"/>
          <p:cNvSpPr txBox="1"/>
          <p:nvPr/>
        </p:nvSpPr>
        <p:spPr>
          <a:xfrm>
            <a:off x="5117233" y="30615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Photo Credit: Global Times</a:t>
            </a:r>
            <a:endParaRPr/>
          </a:p>
        </p:txBody>
      </p:sp>
      <p:sp>
        <p:nvSpPr>
          <p:cNvPr id="525" name="Google Shape;525;p54"/>
          <p:cNvSpPr txBox="1"/>
          <p:nvPr/>
        </p:nvSpPr>
        <p:spPr>
          <a:xfrm>
            <a:off x="5117233" y="27363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Photo Credit: </a:t>
            </a: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Zhang et al. 2026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55"/>
          <p:cNvSpPr txBox="1"/>
          <p:nvPr>
            <p:ph idx="4294967295" type="ctrTitle"/>
          </p:nvPr>
        </p:nvSpPr>
        <p:spPr>
          <a:xfrm>
            <a:off x="213151" y="143525"/>
            <a:ext cx="7672500" cy="116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The 70 Dark Galaxy Candidates </a:t>
            </a:r>
            <a:endParaRPr b="1" sz="3000"/>
          </a:p>
        </p:txBody>
      </p:sp>
      <p:sp>
        <p:nvSpPr>
          <p:cNvPr id="531" name="Google Shape;531;p5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Nunito"/>
                <a:ea typeface="Nunito"/>
                <a:cs typeface="Nunito"/>
                <a:sym typeface="Nunito"/>
              </a:rPr>
              <a:t>‹#›</a:t>
            </a:fld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32" name="Google Shape;532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1725" y="2682974"/>
            <a:ext cx="4480550" cy="2271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55"/>
          <p:cNvPicPr preferRelativeResize="0"/>
          <p:nvPr/>
        </p:nvPicPr>
        <p:blipFill rotWithShape="1">
          <a:blip r:embed="rId4">
            <a:alphaModFix/>
          </a:blip>
          <a:srcRect b="18540" l="0" r="0" t="0"/>
          <a:stretch/>
        </p:blipFill>
        <p:spPr>
          <a:xfrm>
            <a:off x="1673900" y="662700"/>
            <a:ext cx="5796200" cy="172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55"/>
          <p:cNvSpPr txBox="1"/>
          <p:nvPr/>
        </p:nvSpPr>
        <p:spPr>
          <a:xfrm>
            <a:off x="3812275" y="240012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Photo Credit: Monaci et al. 2026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56"/>
          <p:cNvSpPr txBox="1"/>
          <p:nvPr>
            <p:ph type="ctrTitle"/>
          </p:nvPr>
        </p:nvSpPr>
        <p:spPr>
          <a:xfrm>
            <a:off x="283476" y="0"/>
            <a:ext cx="7672500" cy="116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Sample Dark Galaxy Candidate Spectra</a:t>
            </a:r>
            <a:endParaRPr b="1" sz="3000"/>
          </a:p>
        </p:txBody>
      </p:sp>
      <p:sp>
        <p:nvSpPr>
          <p:cNvPr id="540" name="Google Shape;540;p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41" name="Google Shape;541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475" y="546008"/>
            <a:ext cx="4288526" cy="2287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88" y="2833825"/>
            <a:ext cx="4288537" cy="228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1" y="546913"/>
            <a:ext cx="4288536" cy="228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3475" y="2833829"/>
            <a:ext cx="4288536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57"/>
          <p:cNvSpPr txBox="1"/>
          <p:nvPr>
            <p:ph type="ctrTitle"/>
          </p:nvPr>
        </p:nvSpPr>
        <p:spPr>
          <a:xfrm>
            <a:off x="283475" y="283475"/>
            <a:ext cx="5352300" cy="116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FASHI’s Second Data Release</a:t>
            </a:r>
            <a:endParaRPr b="1" sz="3000"/>
          </a:p>
        </p:txBody>
      </p:sp>
      <p:sp>
        <p:nvSpPr>
          <p:cNvPr id="550" name="Google Shape;550;p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1" name="Google Shape;55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3275" y="686550"/>
            <a:ext cx="4010025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57"/>
          <p:cNvSpPr txBox="1"/>
          <p:nvPr/>
        </p:nvSpPr>
        <p:spPr>
          <a:xfrm>
            <a:off x="283475" y="1141425"/>
            <a:ext cx="4849800" cy="22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early July, FASHI came out with DR2, claiming to have observed over 150,000 galaxies.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After cross 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checking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we found that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60 of the 70 dark candidates were not in DR2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indicating they were 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spurious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left us with </a:t>
            </a: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10 galaxies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in our catalogue.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3" name="Google Shape;553;p57"/>
          <p:cNvSpPr txBox="1"/>
          <p:nvPr/>
        </p:nvSpPr>
        <p:spPr>
          <a:xfrm>
            <a:off x="6144012" y="475506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Photo Credit: Zhang et al. 2026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58"/>
          <p:cNvSpPr txBox="1"/>
          <p:nvPr>
            <p:ph type="ctrTitle"/>
          </p:nvPr>
        </p:nvSpPr>
        <p:spPr>
          <a:xfrm>
            <a:off x="283476" y="0"/>
            <a:ext cx="7672500" cy="116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Sample </a:t>
            </a:r>
            <a:r>
              <a:rPr b="1" lang="en" sz="3000"/>
              <a:t>Spectra After Cuts</a:t>
            </a:r>
            <a:endParaRPr b="1" sz="3000"/>
          </a:p>
        </p:txBody>
      </p:sp>
      <p:sp>
        <p:nvSpPr>
          <p:cNvPr id="559" name="Google Shape;559;p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b" bIns="0" lIns="91425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60" name="Google Shape;560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475" y="546008"/>
            <a:ext cx="4288526" cy="2287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88" y="2833825"/>
            <a:ext cx="4288537" cy="228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1" y="546913"/>
            <a:ext cx="4288536" cy="228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3475" y="2833829"/>
            <a:ext cx="4288536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58"/>
          <p:cNvSpPr/>
          <p:nvPr/>
        </p:nvSpPr>
        <p:spPr>
          <a:xfrm>
            <a:off x="3928325" y="123500"/>
            <a:ext cx="5891400" cy="2807100"/>
          </a:xfrm>
          <a:prstGeom prst="mathMultiply">
            <a:avLst>
              <a:gd fmla="val 23520" name="adj1"/>
            </a:avLst>
          </a:prstGeom>
          <a:solidFill>
            <a:srgbClr val="FF0000">
              <a:alpha val="42770"/>
            </a:srgbClr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5" name="Google Shape;565;p58"/>
          <p:cNvSpPr/>
          <p:nvPr/>
        </p:nvSpPr>
        <p:spPr>
          <a:xfrm>
            <a:off x="-376225" y="2308925"/>
            <a:ext cx="5891400" cy="2807100"/>
          </a:xfrm>
          <a:prstGeom prst="mathMultiply">
            <a:avLst>
              <a:gd fmla="val 23520" name="adj1"/>
            </a:avLst>
          </a:prstGeom>
          <a:solidFill>
            <a:srgbClr val="FF0000">
              <a:alpha val="42770"/>
            </a:srgbClr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6" name="Google Shape;566;p58"/>
          <p:cNvSpPr/>
          <p:nvPr/>
        </p:nvSpPr>
        <p:spPr>
          <a:xfrm>
            <a:off x="3928313" y="2308925"/>
            <a:ext cx="5891400" cy="2807100"/>
          </a:xfrm>
          <a:prstGeom prst="mathMultiply">
            <a:avLst>
              <a:gd fmla="val 23520" name="adj1"/>
            </a:avLst>
          </a:prstGeom>
          <a:solidFill>
            <a:srgbClr val="FF0000">
              <a:alpha val="42770"/>
            </a:srgbClr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arterly business review">
  <a:themeElements>
    <a:clrScheme name="Simple Light">
      <a:dk1>
        <a:srgbClr val="131313"/>
      </a:dk1>
      <a:lt1>
        <a:srgbClr val="FAFAFA"/>
      </a:lt1>
      <a:dk2>
        <a:srgbClr val="B5B5B7"/>
      </a:dk2>
      <a:lt2>
        <a:srgbClr val="EAE1E2"/>
      </a:lt2>
      <a:accent1>
        <a:srgbClr val="7D57AE"/>
      </a:accent1>
      <a:accent2>
        <a:srgbClr val="E8C8C7"/>
      </a:accent2>
      <a:accent3>
        <a:srgbClr val="2F5C7C"/>
      </a:accent3>
      <a:accent4>
        <a:srgbClr val="DECEE8"/>
      </a:accent4>
      <a:accent5>
        <a:srgbClr val="B0BFDE"/>
      </a:accent5>
      <a:accent6>
        <a:srgbClr val="DDEAFB"/>
      </a:accent6>
      <a:hlink>
        <a:srgbClr val="2F5C7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