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74" r:id="rId3"/>
    <p:sldId id="275" r:id="rId4"/>
    <p:sldId id="282" r:id="rId5"/>
    <p:sldId id="283" r:id="rId6"/>
    <p:sldId id="284" r:id="rId7"/>
    <p:sldId id="285" r:id="rId8"/>
    <p:sldId id="286" r:id="rId9"/>
    <p:sldId id="277" r:id="rId10"/>
    <p:sldId id="292" r:id="rId11"/>
    <p:sldId id="293" r:id="rId12"/>
    <p:sldId id="294" r:id="rId13"/>
    <p:sldId id="262" r:id="rId14"/>
    <p:sldId id="278" r:id="rId15"/>
    <p:sldId id="279" r:id="rId16"/>
    <p:sldId id="261" r:id="rId17"/>
    <p:sldId id="263" r:id="rId18"/>
    <p:sldId id="281" r:id="rId19"/>
    <p:sldId id="280" r:id="rId20"/>
    <p:sldId id="264" r:id="rId21"/>
    <p:sldId id="268" r:id="rId22"/>
    <p:sldId id="267" r:id="rId23"/>
    <p:sldId id="273" r:id="rId24"/>
    <p:sldId id="270" r:id="rId25"/>
    <p:sldId id="287" r:id="rId26"/>
    <p:sldId id="288" r:id="rId27"/>
    <p:sldId id="295" r:id="rId28"/>
    <p:sldId id="289" r:id="rId29"/>
    <p:sldId id="290" r:id="rId30"/>
    <p:sldId id="291" r:id="rId31"/>
    <p:sldId id="296" r:id="rId32"/>
    <p:sldId id="29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358B5A-F1BA-076F-99BC-A599208C61A9}" v="4354" dt="2026-08-13T01:59:39.1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e Fosten" userId="S::kfosten@snolab.ca::8afc1b12-2916-42d8-9d53-e613adc465d9" providerId="AD" clId="Web-{A3DDBBE2-8929-6921-E88A-5534A4C855C8}"/>
    <pc:docChg chg="delSld modSld">
      <pc:chgData name="Katie Fosten" userId="S::kfosten@snolab.ca::8afc1b12-2916-42d8-9d53-e613adc465d9" providerId="AD" clId="Web-{A3DDBBE2-8929-6921-E88A-5534A4C855C8}" dt="2026-07-31T16:03:43.369" v="24" actId="20577"/>
      <pc:docMkLst>
        <pc:docMk/>
      </pc:docMkLst>
      <pc:sldChg chg="modSp">
        <pc:chgData name="Katie Fosten" userId="S::kfosten@snolab.ca::8afc1b12-2916-42d8-9d53-e613adc465d9" providerId="AD" clId="Web-{A3DDBBE2-8929-6921-E88A-5534A4C855C8}" dt="2026-07-31T16:03:43.369" v="24" actId="20577"/>
        <pc:sldMkLst>
          <pc:docMk/>
          <pc:sldMk cId="3381889582" sldId="261"/>
        </pc:sldMkLst>
        <pc:spChg chg="mod">
          <ac:chgData name="Katie Fosten" userId="S::kfosten@snolab.ca::8afc1b12-2916-42d8-9d53-e613adc465d9" providerId="AD" clId="Web-{A3DDBBE2-8929-6921-E88A-5534A4C855C8}" dt="2026-07-31T16:02:22.571" v="7" actId="20577"/>
          <ac:spMkLst>
            <pc:docMk/>
            <pc:sldMk cId="3381889582" sldId="261"/>
            <ac:spMk id="2" creationId="{274E7DC2-24A4-D8F7-AE02-D02CC4CC6475}"/>
          </ac:spMkLst>
        </pc:spChg>
        <pc:spChg chg="mod">
          <ac:chgData name="Katie Fosten" userId="S::kfosten@snolab.ca::8afc1b12-2916-42d8-9d53-e613adc465d9" providerId="AD" clId="Web-{A3DDBBE2-8929-6921-E88A-5534A4C855C8}" dt="2026-07-31T16:03:43.369" v="24" actId="20577"/>
          <ac:spMkLst>
            <pc:docMk/>
            <pc:sldMk cId="3381889582" sldId="261"/>
            <ac:spMk id="3" creationId="{E97E0DDF-B8EE-6676-EEE9-AF6FAE6E1CB1}"/>
          </ac:spMkLst>
        </pc:spChg>
      </pc:sldChg>
    </pc:docChg>
  </pc:docChgLst>
  <pc:docChgLst>
    <pc:chgData name="Katie Fosten" userId="S::kfosten@snolab.ca::8afc1b12-2916-42d8-9d53-e613adc465d9" providerId="AD" clId="Web-{B8B58E0D-B671-3088-73CD-780D4683DD83}"/>
    <pc:docChg chg="addSld delSld modSld sldOrd">
      <pc:chgData name="Katie Fosten" userId="S::kfosten@snolab.ca::8afc1b12-2916-42d8-9d53-e613adc465d9" providerId="AD" clId="Web-{B8B58E0D-B671-3088-73CD-780D4683DD83}" dt="2026-08-07T18:42:50.729" v="2935" actId="20577"/>
      <pc:docMkLst>
        <pc:docMk/>
      </pc:docMkLst>
      <pc:sldChg chg="addSp modSp">
        <pc:chgData name="Katie Fosten" userId="S::kfosten@snolab.ca::8afc1b12-2916-42d8-9d53-e613adc465d9" providerId="AD" clId="Web-{B8B58E0D-B671-3088-73CD-780D4683DD83}" dt="2026-08-07T18:20:50.333" v="2909" actId="20577"/>
        <pc:sldMkLst>
          <pc:docMk/>
          <pc:sldMk cId="109857222" sldId="256"/>
        </pc:sldMkLst>
        <pc:spChg chg="mod">
          <ac:chgData name="Katie Fosten" userId="S::kfosten@snolab.ca::8afc1b12-2916-42d8-9d53-e613adc465d9" providerId="AD" clId="Web-{B8B58E0D-B671-3088-73CD-780D4683DD83}" dt="2026-08-07T15:13:45.821" v="2567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Katie Fosten" userId="S::kfosten@snolab.ca::8afc1b12-2916-42d8-9d53-e613adc465d9" providerId="AD" clId="Web-{B8B58E0D-B671-3088-73CD-780D4683DD83}" dt="2026-08-07T18:20:50.333" v="2909" actId="20577"/>
          <ac:spMkLst>
            <pc:docMk/>
            <pc:sldMk cId="109857222" sldId="256"/>
            <ac:spMk id="3" creationId="{00000000-0000-0000-0000-000000000000}"/>
          </ac:spMkLst>
        </pc:spChg>
        <pc:spChg chg="add mod">
          <ac:chgData name="Katie Fosten" userId="S::kfosten@snolab.ca::8afc1b12-2916-42d8-9d53-e613adc465d9" providerId="AD" clId="Web-{B8B58E0D-B671-3088-73CD-780D4683DD83}" dt="2026-08-07T18:18:07.692" v="2889" actId="1076"/>
          <ac:spMkLst>
            <pc:docMk/>
            <pc:sldMk cId="109857222" sldId="256"/>
            <ac:spMk id="4" creationId="{54A16896-9EF6-760E-A4B9-8A5A6B884079}"/>
          </ac:spMkLst>
        </pc:spChg>
      </pc:sldChg>
      <pc:sldChg chg="addSp modSp">
        <pc:chgData name="Katie Fosten" userId="S::kfosten@snolab.ca::8afc1b12-2916-42d8-9d53-e613adc465d9" providerId="AD" clId="Web-{B8B58E0D-B671-3088-73CD-780D4683DD83}" dt="2026-08-07T18:19:22.426" v="2896"/>
        <pc:sldMkLst>
          <pc:docMk/>
          <pc:sldMk cId="3381889582" sldId="261"/>
        </pc:sldMkLst>
        <pc:spChg chg="mod">
          <ac:chgData name="Katie Fosten" userId="S::kfosten@snolab.ca::8afc1b12-2916-42d8-9d53-e613adc465d9" providerId="AD" clId="Web-{B8B58E0D-B671-3088-73CD-780D4683DD83}" dt="2026-08-07T16:15:56.067" v="2749" actId="20577"/>
          <ac:spMkLst>
            <pc:docMk/>
            <pc:sldMk cId="3381889582" sldId="261"/>
            <ac:spMk id="2" creationId="{274E7DC2-24A4-D8F7-AE02-D02CC4CC6475}"/>
          </ac:spMkLst>
        </pc:spChg>
        <pc:spChg chg="mod">
          <ac:chgData name="Katie Fosten" userId="S::kfosten@snolab.ca::8afc1b12-2916-42d8-9d53-e613adc465d9" providerId="AD" clId="Web-{B8B58E0D-B671-3088-73CD-780D4683DD83}" dt="2026-08-07T16:54:23.118" v="2831" actId="20577"/>
          <ac:spMkLst>
            <pc:docMk/>
            <pc:sldMk cId="3381889582" sldId="261"/>
            <ac:spMk id="3" creationId="{E97E0DDF-B8EE-6676-EEE9-AF6FAE6E1CB1}"/>
          </ac:spMkLst>
        </pc:spChg>
      </pc:sldChg>
      <pc:sldChg chg="addSp modSp modNotes">
        <pc:chgData name="Katie Fosten" userId="S::kfosten@snolab.ca::8afc1b12-2916-42d8-9d53-e613adc465d9" providerId="AD" clId="Web-{B8B58E0D-B671-3088-73CD-780D4683DD83}" dt="2026-08-07T18:19:25.176" v="2897"/>
        <pc:sldMkLst>
          <pc:docMk/>
          <pc:sldMk cId="2199792768" sldId="262"/>
        </pc:sldMkLst>
      </pc:sldChg>
      <pc:sldChg chg="addSp modSp modNotes">
        <pc:chgData name="Katie Fosten" userId="S::kfosten@snolab.ca::8afc1b12-2916-42d8-9d53-e613adc465d9" providerId="AD" clId="Web-{B8B58E0D-B671-3088-73CD-780D4683DD83}" dt="2026-08-07T18:19:46.411" v="2901"/>
        <pc:sldMkLst>
          <pc:docMk/>
          <pc:sldMk cId="3859351807" sldId="263"/>
        </pc:sldMkLst>
        <pc:spChg chg="mod">
          <ac:chgData name="Katie Fosten" userId="S::kfosten@snolab.ca::8afc1b12-2916-42d8-9d53-e613adc465d9" providerId="AD" clId="Web-{B8B58E0D-B671-3088-73CD-780D4683DD83}" dt="2026-08-07T16:56:09.791" v="2849" actId="20577"/>
          <ac:spMkLst>
            <pc:docMk/>
            <pc:sldMk cId="3859351807" sldId="263"/>
            <ac:spMk id="3" creationId="{5490D4A1-A672-6AF1-959E-861959E1418E}"/>
          </ac:spMkLst>
        </pc:spChg>
      </pc:sldChg>
      <pc:sldChg chg="addSp modSp">
        <pc:chgData name="Katie Fosten" userId="S::kfosten@snolab.ca::8afc1b12-2916-42d8-9d53-e613adc465d9" providerId="AD" clId="Web-{B8B58E0D-B671-3088-73CD-780D4683DD83}" dt="2026-08-07T18:19:48.864" v="2902"/>
        <pc:sldMkLst>
          <pc:docMk/>
          <pc:sldMk cId="3357333427" sldId="264"/>
        </pc:sldMkLst>
      </pc:sldChg>
      <pc:sldChg chg="addSp delSp modSp mod modClrScheme chgLayout">
        <pc:chgData name="Katie Fosten" userId="S::kfosten@snolab.ca::8afc1b12-2916-42d8-9d53-e613adc465d9" providerId="AD" clId="Web-{B8B58E0D-B671-3088-73CD-780D4683DD83}" dt="2026-08-07T18:19:56.739" v="2905"/>
        <pc:sldMkLst>
          <pc:docMk/>
          <pc:sldMk cId="3429917745" sldId="267"/>
        </pc:sldMkLst>
        <pc:spChg chg="mod ord">
          <ac:chgData name="Katie Fosten" userId="S::kfosten@snolab.ca::8afc1b12-2916-42d8-9d53-e613adc465d9" providerId="AD" clId="Web-{B8B58E0D-B671-3088-73CD-780D4683DD83}" dt="2026-08-06T14:09:53.508" v="1529"/>
          <ac:spMkLst>
            <pc:docMk/>
            <pc:sldMk cId="3429917745" sldId="267"/>
            <ac:spMk id="2" creationId="{417E890C-A2E1-E0E0-72B8-2A6062CF84B9}"/>
          </ac:spMkLst>
        </pc:spChg>
        <pc:spChg chg="mod ord">
          <ac:chgData name="Katie Fosten" userId="S::kfosten@snolab.ca::8afc1b12-2916-42d8-9d53-e613adc465d9" providerId="AD" clId="Web-{B8B58E0D-B671-3088-73CD-780D4683DD83}" dt="2026-08-07T12:49:53.621" v="2172" actId="20577"/>
          <ac:spMkLst>
            <pc:docMk/>
            <pc:sldMk cId="3429917745" sldId="267"/>
            <ac:spMk id="3" creationId="{396BB569-6730-9D21-7D00-F15218976CA5}"/>
          </ac:spMkLst>
        </pc:spChg>
        <pc:spChg chg="add">
          <ac:chgData name="Katie Fosten" userId="S::kfosten@snolab.ca::8afc1b12-2916-42d8-9d53-e613adc465d9" providerId="AD" clId="Web-{B8B58E0D-B671-3088-73CD-780D4683DD83}" dt="2026-08-07T18:19:56.739" v="2905"/>
          <ac:spMkLst>
            <pc:docMk/>
            <pc:sldMk cId="3429917745" sldId="267"/>
            <ac:spMk id="5" creationId="{3D0FE841-4B92-88DA-E383-B552DDB921EA}"/>
          </ac:spMkLst>
        </pc:spChg>
      </pc:sldChg>
      <pc:sldChg chg="addSp delSp modSp new mod modClrScheme chgLayout">
        <pc:chgData name="Katie Fosten" userId="S::kfosten@snolab.ca::8afc1b12-2916-42d8-9d53-e613adc465d9" providerId="AD" clId="Web-{B8B58E0D-B671-3088-73CD-780D4683DD83}" dt="2026-08-07T18:19:54.036" v="2904"/>
        <pc:sldMkLst>
          <pc:docMk/>
          <pc:sldMk cId="2236381762" sldId="268"/>
        </pc:sldMkLst>
        <pc:spChg chg="mod ord">
          <ac:chgData name="Katie Fosten" userId="S::kfosten@snolab.ca::8afc1b12-2916-42d8-9d53-e613adc465d9" providerId="AD" clId="Web-{B8B58E0D-B671-3088-73CD-780D4683DD83}" dt="2026-08-06T12:38:47.854" v="1251"/>
          <ac:spMkLst>
            <pc:docMk/>
            <pc:sldMk cId="2236381762" sldId="268"/>
            <ac:spMk id="2" creationId="{5D5DF6F7-32F9-15EC-061B-EFBD7A7F7F48}"/>
          </ac:spMkLst>
        </pc:spChg>
        <pc:spChg chg="add">
          <ac:chgData name="Katie Fosten" userId="S::kfosten@snolab.ca::8afc1b12-2916-42d8-9d53-e613adc465d9" providerId="AD" clId="Web-{B8B58E0D-B671-3088-73CD-780D4683DD83}" dt="2026-08-07T18:19:54.036" v="2904"/>
          <ac:spMkLst>
            <pc:docMk/>
            <pc:sldMk cId="2236381762" sldId="268"/>
            <ac:spMk id="6" creationId="{467A64CF-25BE-E57C-9149-D161912C7B9E}"/>
          </ac:spMkLst>
        </pc:spChg>
      </pc:sldChg>
      <pc:sldChg chg="addSp delSp modSp new mod modClrScheme chgLayout">
        <pc:chgData name="Katie Fosten" userId="S::kfosten@snolab.ca::8afc1b12-2916-42d8-9d53-e613adc465d9" providerId="AD" clId="Web-{B8B58E0D-B671-3088-73CD-780D4683DD83}" dt="2026-08-07T18:20:01.973" v="2907"/>
        <pc:sldMkLst>
          <pc:docMk/>
          <pc:sldMk cId="3177455083" sldId="270"/>
        </pc:sldMkLst>
        <pc:spChg chg="mod ord">
          <ac:chgData name="Katie Fosten" userId="S::kfosten@snolab.ca::8afc1b12-2916-42d8-9d53-e613adc465d9" providerId="AD" clId="Web-{B8B58E0D-B671-3088-73CD-780D4683DD83}" dt="2026-08-07T13:44:52.131" v="2554"/>
          <ac:spMkLst>
            <pc:docMk/>
            <pc:sldMk cId="3177455083" sldId="270"/>
            <ac:spMk id="2" creationId="{F7A7C956-F425-DF0F-CB05-8F6959277000}"/>
          </ac:spMkLst>
        </pc:spChg>
      </pc:sldChg>
      <pc:sldChg chg="addSp modSp add ord replId">
        <pc:chgData name="Katie Fosten" userId="S::kfosten@snolab.ca::8afc1b12-2916-42d8-9d53-e613adc465d9" providerId="AD" clId="Web-{B8B58E0D-B671-3088-73CD-780D4683DD83}" dt="2026-08-07T18:19:59.161" v="2906"/>
        <pc:sldMkLst>
          <pc:docMk/>
          <pc:sldMk cId="4171848021" sldId="273"/>
        </pc:sldMkLst>
        <pc:spChg chg="mod">
          <ac:chgData name="Katie Fosten" userId="S::kfosten@snolab.ca::8afc1b12-2916-42d8-9d53-e613adc465d9" providerId="AD" clId="Web-{B8B58E0D-B671-3088-73CD-780D4683DD83}" dt="2026-08-07T13:44:22.928" v="2550" actId="20577"/>
          <ac:spMkLst>
            <pc:docMk/>
            <pc:sldMk cId="4171848021" sldId="273"/>
            <ac:spMk id="3" creationId="{6A94029A-E355-7129-41CC-66682D4A090F}"/>
          </ac:spMkLst>
        </pc:spChg>
        <pc:spChg chg="add">
          <ac:chgData name="Katie Fosten" userId="S::kfosten@snolab.ca::8afc1b12-2916-42d8-9d53-e613adc465d9" providerId="AD" clId="Web-{B8B58E0D-B671-3088-73CD-780D4683DD83}" dt="2026-08-07T18:19:59.161" v="2906"/>
          <ac:spMkLst>
            <pc:docMk/>
            <pc:sldMk cId="4171848021" sldId="273"/>
            <ac:spMk id="5" creationId="{2890E4C3-0369-7531-26FF-6085264D3CBB}"/>
          </ac:spMkLst>
        </pc:spChg>
      </pc:sldChg>
      <pc:sldChg chg="addSp delSp modSp new mod modClrScheme addAnim chgLayout">
        <pc:chgData name="Katie Fosten" userId="S::kfosten@snolab.ca::8afc1b12-2916-42d8-9d53-e613adc465d9" providerId="AD" clId="Web-{B8B58E0D-B671-3088-73CD-780D4683DD83}" dt="2026-08-07T18:19:11.364" v="2894" actId="20577"/>
        <pc:sldMkLst>
          <pc:docMk/>
          <pc:sldMk cId="3867303132" sldId="274"/>
        </pc:sldMkLst>
        <pc:spChg chg="add mod">
          <ac:chgData name="Katie Fosten" userId="S::kfosten@snolab.ca::8afc1b12-2916-42d8-9d53-e613adc465d9" providerId="AD" clId="Web-{B8B58E0D-B671-3088-73CD-780D4683DD83}" dt="2026-08-07T18:19:11.364" v="2894" actId="20577"/>
          <ac:spMkLst>
            <pc:docMk/>
            <pc:sldMk cId="3867303132" sldId="274"/>
            <ac:spMk id="3" creationId="{1F186305-9E16-F27D-72E9-D46815166C7D}"/>
          </ac:spMkLst>
        </pc:spChg>
        <pc:picChg chg="add mod">
          <ac:chgData name="Katie Fosten" userId="S::kfosten@snolab.ca::8afc1b12-2916-42d8-9d53-e613adc465d9" providerId="AD" clId="Web-{B8B58E0D-B671-3088-73CD-780D4683DD83}" dt="2026-08-07T15:38:58.985" v="2614" actId="14100"/>
          <ac:picMkLst>
            <pc:docMk/>
            <pc:sldMk cId="3867303132" sldId="274"/>
            <ac:picMk id="4" creationId="{CF07202E-E79C-9BA1-8778-63ACB311A4C9}"/>
          </ac:picMkLst>
        </pc:picChg>
      </pc:sldChg>
      <pc:sldChg chg="addSp modSp new mod setBg modClrScheme chgLayout">
        <pc:chgData name="Katie Fosten" userId="S::kfosten@snolab.ca::8afc1b12-2916-42d8-9d53-e613adc465d9" providerId="AD" clId="Web-{B8B58E0D-B671-3088-73CD-780D4683DD83}" dt="2026-08-07T18:19:16.489" v="2895"/>
        <pc:sldMkLst>
          <pc:docMk/>
          <pc:sldMk cId="146217574" sldId="275"/>
        </pc:sldMkLst>
        <pc:spChg chg="add mod">
          <ac:chgData name="Katie Fosten" userId="S::kfosten@snolab.ca::8afc1b12-2916-42d8-9d53-e613adc465d9" providerId="AD" clId="Web-{B8B58E0D-B671-3088-73CD-780D4683DD83}" dt="2026-08-07T15:59:42.384" v="2727" actId="20577"/>
          <ac:spMkLst>
            <pc:docMk/>
            <pc:sldMk cId="146217574" sldId="275"/>
            <ac:spMk id="2" creationId="{CB12C99E-390D-E9FE-18E6-5418C5833FB7}"/>
          </ac:spMkLst>
        </pc:spChg>
        <pc:spChg chg="add mod">
          <ac:chgData name="Katie Fosten" userId="S::kfosten@snolab.ca::8afc1b12-2916-42d8-9d53-e613adc465d9" providerId="AD" clId="Web-{B8B58E0D-B671-3088-73CD-780D4683DD83}" dt="2026-08-07T17:03:02.948" v="2856" actId="20577"/>
          <ac:spMkLst>
            <pc:docMk/>
            <pc:sldMk cId="146217574" sldId="275"/>
            <ac:spMk id="3" creationId="{830AD356-27D9-465D-8C78-B0307C3C5D99}"/>
          </ac:spMkLst>
        </pc:spChg>
        <pc:spChg chg="add">
          <ac:chgData name="Katie Fosten" userId="S::kfosten@snolab.ca::8afc1b12-2916-42d8-9d53-e613adc465d9" providerId="AD" clId="Web-{B8B58E0D-B671-3088-73CD-780D4683DD83}" dt="2026-08-07T18:19:16.489" v="2895"/>
          <ac:spMkLst>
            <pc:docMk/>
            <pc:sldMk cId="146217574" sldId="275"/>
            <ac:spMk id="6" creationId="{49797AA4-5911-DB1E-4694-986E7D9413BB}"/>
          </ac:spMkLst>
        </pc:spChg>
        <pc:picChg chg="add mod">
          <ac:chgData name="Katie Fosten" userId="S::kfosten@snolab.ca::8afc1b12-2916-42d8-9d53-e613adc465d9" providerId="AD" clId="Web-{B8B58E0D-B671-3088-73CD-780D4683DD83}" dt="2026-08-07T15:58:33.213" v="2713"/>
          <ac:picMkLst>
            <pc:docMk/>
            <pc:sldMk cId="146217574" sldId="275"/>
            <ac:picMk id="4" creationId="{F84A1663-81CB-A6E5-419F-50FF0BC91CC1}"/>
          </ac:picMkLst>
        </pc:picChg>
      </pc:sldChg>
      <pc:sldChg chg="addSp modSp add replId">
        <pc:chgData name="Katie Fosten" userId="S::kfosten@snolab.ca::8afc1b12-2916-42d8-9d53-e613adc465d9" providerId="AD" clId="Web-{B8B58E0D-B671-3088-73CD-780D4683DD83}" dt="2026-08-07T18:42:50.729" v="2935" actId="20577"/>
        <pc:sldMkLst>
          <pc:docMk/>
          <pc:sldMk cId="4282569848" sldId="277"/>
        </pc:sldMkLst>
        <pc:spChg chg="mod">
          <ac:chgData name="Katie Fosten" userId="S::kfosten@snolab.ca::8afc1b12-2916-42d8-9d53-e613adc465d9" providerId="AD" clId="Web-{B8B58E0D-B671-3088-73CD-780D4683DD83}" dt="2026-08-07T18:42:50.729" v="2935" actId="20577"/>
          <ac:spMkLst>
            <pc:docMk/>
            <pc:sldMk cId="4282569848" sldId="277"/>
            <ac:spMk id="3" creationId="{B9868BE5-A970-5CEB-5651-994C2544B9C7}"/>
          </ac:spMkLst>
        </pc:spChg>
      </pc:sldChg>
    </pc:docChg>
  </pc:docChgLst>
  <pc:docChgLst>
    <pc:chgData name="Katie Fosten" userId="S::kfosten@snolab.ca::8afc1b12-2916-42d8-9d53-e613adc465d9" providerId="AD" clId="Web-{42358B5A-F1BA-076F-99BC-A599208C61A9}"/>
    <pc:docChg chg="mod addSld delSld modSld sldOrd addMainMaster delMainMaster">
      <pc:chgData name="Katie Fosten" userId="S::kfosten@snolab.ca::8afc1b12-2916-42d8-9d53-e613adc465d9" providerId="AD" clId="Web-{42358B5A-F1BA-076F-99BC-A599208C61A9}" dt="2026-08-13T01:59:39.183" v="4483"/>
      <pc:docMkLst>
        <pc:docMk/>
      </pc:docMkLst>
      <pc:sldChg chg="addSp delSp modSp mod modClrScheme chgLayout modNotes">
        <pc:chgData name="Katie Fosten" userId="S::kfosten@snolab.ca::8afc1b12-2916-42d8-9d53-e613adc465d9" providerId="AD" clId="Web-{42358B5A-F1BA-076F-99BC-A599208C61A9}" dt="2026-08-10T17:16:26.200" v="1219"/>
        <pc:sldMkLst>
          <pc:docMk/>
          <pc:sldMk cId="109857222" sldId="256"/>
        </pc:sldMkLst>
        <pc:spChg chg="mod ord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109857222" sldId="256"/>
            <ac:spMk id="2" creationId="{00000000-0000-0000-0000-000000000000}"/>
          </ac:spMkLst>
        </pc:spChg>
        <pc:spChg chg="mod ord">
          <ac:chgData name="Katie Fosten" userId="S::kfosten@snolab.ca::8afc1b12-2916-42d8-9d53-e613adc465d9" providerId="AD" clId="Web-{42358B5A-F1BA-076F-99BC-A599208C61A9}" dt="2026-08-10T13:10:15.306" v="1095" actId="20577"/>
          <ac:spMkLst>
            <pc:docMk/>
            <pc:sldMk cId="109857222" sldId="256"/>
            <ac:spMk id="3" creationId="{00000000-0000-0000-0000-000000000000}"/>
          </ac:spMkLst>
        </pc:spChg>
        <pc:spChg chg="mod">
          <ac:chgData name="Katie Fosten" userId="S::kfosten@snolab.ca::8afc1b12-2916-42d8-9d53-e613adc465d9" providerId="AD" clId="Web-{42358B5A-F1BA-076F-99BC-A599208C61A9}" dt="2026-08-10T13:24:21.451" v="1117" actId="20577"/>
          <ac:spMkLst>
            <pc:docMk/>
            <pc:sldMk cId="109857222" sldId="256"/>
            <ac:spMk id="4" creationId="{54A16896-9EF6-760E-A4B9-8A5A6B884079}"/>
          </ac:spMkLst>
        </pc:spChg>
        <pc:spChg chg="add mod ord">
          <ac:chgData name="Katie Fosten" userId="S::kfosten@snolab.ca::8afc1b12-2916-42d8-9d53-e613adc465d9" providerId="AD" clId="Web-{42358B5A-F1BA-076F-99BC-A599208C61A9}" dt="2026-08-10T13:09:33.634" v="1089" actId="1076"/>
          <ac:spMkLst>
            <pc:docMk/>
            <pc:sldMk cId="109857222" sldId="256"/>
            <ac:spMk id="7" creationId="{BB0B81E6-BA18-EBBA-D6D9-1ED0406E3180}"/>
          </ac:spMkLst>
        </pc:spChg>
        <pc:spChg chg="add mod ord">
          <ac:chgData name="Katie Fosten" userId="S::kfosten@snolab.ca::8afc1b12-2916-42d8-9d53-e613adc465d9" providerId="AD" clId="Web-{42358B5A-F1BA-076F-99BC-A599208C61A9}" dt="2026-08-10T13:10:33.307" v="1098" actId="1076"/>
          <ac:spMkLst>
            <pc:docMk/>
            <pc:sldMk cId="109857222" sldId="256"/>
            <ac:spMk id="8" creationId="{7E9503AD-BA92-5503-AFA4-9BD80DCF8324}"/>
          </ac:spMkLst>
        </pc:spChg>
        <pc:picChg chg="add mod ord">
          <ac:chgData name="Katie Fosten" userId="S::kfosten@snolab.ca::8afc1b12-2916-42d8-9d53-e613adc465d9" providerId="AD" clId="Web-{42358B5A-F1BA-076F-99BC-A599208C61A9}" dt="2026-08-10T13:06:27.274" v="1078"/>
          <ac:picMkLst>
            <pc:docMk/>
            <pc:sldMk cId="109857222" sldId="256"/>
            <ac:picMk id="6" creationId="{BD63509A-D576-763E-4839-D0AA917BBBED}"/>
          </ac:picMkLst>
        </pc:picChg>
      </pc:sldChg>
      <pc:sldChg chg="addSp delSp modSp mod ord setBg modClrScheme chgLayout modNotes">
        <pc:chgData name="Katie Fosten" userId="S::kfosten@snolab.ca::8afc1b12-2916-42d8-9d53-e613adc465d9" providerId="AD" clId="Web-{42358B5A-F1BA-076F-99BC-A599208C61A9}" dt="2026-08-11T13:18:51.606" v="2358"/>
        <pc:sldMkLst>
          <pc:docMk/>
          <pc:sldMk cId="3381889582" sldId="261"/>
        </pc:sldMkLst>
        <pc:spChg chg="mod ord">
          <ac:chgData name="Katie Fosten" userId="S::kfosten@snolab.ca::8afc1b12-2916-42d8-9d53-e613adc465d9" providerId="AD" clId="Web-{42358B5A-F1BA-076F-99BC-A599208C61A9}" dt="2026-08-10T13:19:57.246" v="1103"/>
          <ac:spMkLst>
            <pc:docMk/>
            <pc:sldMk cId="3381889582" sldId="261"/>
            <ac:spMk id="2" creationId="{274E7DC2-24A4-D8F7-AE02-D02CC4CC6475}"/>
          </ac:spMkLst>
        </pc:spChg>
        <pc:spChg chg="mod ord">
          <ac:chgData name="Katie Fosten" userId="S::kfosten@snolab.ca::8afc1b12-2916-42d8-9d53-e613adc465d9" providerId="AD" clId="Web-{42358B5A-F1BA-076F-99BC-A599208C61A9}" dt="2026-08-10T13:19:57.246" v="1103"/>
          <ac:spMkLst>
            <pc:docMk/>
            <pc:sldMk cId="3381889582" sldId="261"/>
            <ac:spMk id="3" creationId="{E97E0DDF-B8EE-6676-EEE9-AF6FAE6E1CB1}"/>
          </ac:spMkLst>
        </pc:spChg>
        <pc:spChg chg="add">
          <ac:chgData name="Katie Fosten" userId="S::kfosten@snolab.ca::8afc1b12-2916-42d8-9d53-e613adc465d9" providerId="AD" clId="Web-{42358B5A-F1BA-076F-99BC-A599208C61A9}" dt="2026-08-11T13:18:51.606" v="2358"/>
          <ac:spMkLst>
            <pc:docMk/>
            <pc:sldMk cId="3381889582" sldId="261"/>
            <ac:spMk id="7" creationId="{542F0E66-5164-05E8-C8DA-B9B6B8C7FDF0}"/>
          </ac:spMkLst>
        </pc:spChg>
        <pc:spChg chg="add">
          <ac:chgData name="Katie Fosten" userId="S::kfosten@snolab.ca::8afc1b12-2916-42d8-9d53-e613adc465d9" providerId="AD" clId="Web-{42358B5A-F1BA-076F-99BC-A599208C61A9}" dt="2026-08-10T13:19:57.246" v="1103"/>
          <ac:spMkLst>
            <pc:docMk/>
            <pc:sldMk cId="3381889582" sldId="261"/>
            <ac:spMk id="10" creationId="{4AC6B390-BC59-4F1D-A0EE-D71A92F0A0B2}"/>
          </ac:spMkLst>
        </pc:spChg>
        <pc:spChg chg="add">
          <ac:chgData name="Katie Fosten" userId="S::kfosten@snolab.ca::8afc1b12-2916-42d8-9d53-e613adc465d9" providerId="AD" clId="Web-{42358B5A-F1BA-076F-99BC-A599208C61A9}" dt="2026-08-10T13:19:57.246" v="1103"/>
          <ac:spMkLst>
            <pc:docMk/>
            <pc:sldMk cId="3381889582" sldId="261"/>
            <ac:spMk id="12" creationId="{B6C60D79-16F1-4C4B-B7E3-7634E7069CDE}"/>
          </ac:spMkLst>
        </pc:spChg>
        <pc:spChg chg="add">
          <ac:chgData name="Katie Fosten" userId="S::kfosten@snolab.ca::8afc1b12-2916-42d8-9d53-e613adc465d9" providerId="AD" clId="Web-{42358B5A-F1BA-076F-99BC-A599208C61A9}" dt="2026-08-10T13:19:57.246" v="1103"/>
          <ac:spMkLst>
            <pc:docMk/>
            <pc:sldMk cId="3381889582" sldId="261"/>
            <ac:spMk id="14" creationId="{426B127E-6498-4C77-9C9D-4553A5113B80}"/>
          </ac:spMkLst>
        </pc:spChg>
        <pc:picChg chg="add mod ord">
          <ac:chgData name="Katie Fosten" userId="S::kfosten@snolab.ca::8afc1b12-2916-42d8-9d53-e613adc465d9" providerId="AD" clId="Web-{42358B5A-F1BA-076F-99BC-A599208C61A9}" dt="2026-08-10T13:19:57.246" v="1103"/>
          <ac:picMkLst>
            <pc:docMk/>
            <pc:sldMk cId="3381889582" sldId="261"/>
            <ac:picMk id="4" creationId="{F9DF77BF-5CF3-B011-F892-045AC96E4A42}"/>
          </ac:picMkLst>
        </pc:picChg>
      </pc:sldChg>
      <pc:sldChg chg="addSp delSp modSp mod ord setBg modClrScheme delDesignElem chgLayout modNotes">
        <pc:chgData name="Katie Fosten" userId="S::kfosten@snolab.ca::8afc1b12-2916-42d8-9d53-e613adc465d9" providerId="AD" clId="Web-{42358B5A-F1BA-076F-99BC-A599208C61A9}" dt="2026-08-11T17:37:42.678" v="4224" actId="20577"/>
        <pc:sldMkLst>
          <pc:docMk/>
          <pc:sldMk cId="2199792768" sldId="262"/>
        </pc:sldMkLst>
        <pc:spChg chg="mod ord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2199792768" sldId="262"/>
            <ac:spMk id="2" creationId="{1F5BDF24-ECBA-716C-577D-7A9212684A7B}"/>
          </ac:spMkLst>
        </pc:spChg>
        <pc:spChg chg="add">
          <ac:chgData name="Katie Fosten" userId="S::kfosten@snolab.ca::8afc1b12-2916-42d8-9d53-e613adc465d9" providerId="AD" clId="Web-{42358B5A-F1BA-076F-99BC-A599208C61A9}" dt="2026-08-11T13:18:08.184" v="2355"/>
          <ac:spMkLst>
            <pc:docMk/>
            <pc:sldMk cId="2199792768" sldId="262"/>
            <ac:spMk id="5" creationId="{78E211A6-D80A-CBAB-71F5-D4358460A2CD}"/>
          </ac:spMkLst>
        </pc:spChg>
        <pc:spChg chg="add mod ord">
          <ac:chgData name="Katie Fosten" userId="S::kfosten@snolab.ca::8afc1b12-2916-42d8-9d53-e613adc465d9" providerId="AD" clId="Web-{42358B5A-F1BA-076F-99BC-A599208C61A9}" dt="2026-08-11T17:37:42.678" v="4224" actId="20577"/>
          <ac:spMkLst>
            <pc:docMk/>
            <pc:sldMk cId="2199792768" sldId="262"/>
            <ac:spMk id="14" creationId="{32B9046A-880D-4AB2-8016-092F8771EE68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2199792768" sldId="262"/>
            <ac:spMk id="16" creationId="{04812C46-200A-4DEB-A05E-3ED6C68C2387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2199792768" sldId="262"/>
            <ac:spMk id="17" creationId="{D1EA859B-E555-4109-94F3-6700E046E008}"/>
          </ac:spMkLst>
        </pc:spChg>
        <pc:picChg chg="add mod ord">
          <ac:chgData name="Katie Fosten" userId="S::kfosten@snolab.ca::8afc1b12-2916-42d8-9d53-e613adc465d9" providerId="AD" clId="Web-{42358B5A-F1BA-076F-99BC-A599208C61A9}" dt="2026-08-10T13:08:10.743" v="1083"/>
          <ac:picMkLst>
            <pc:docMk/>
            <pc:sldMk cId="2199792768" sldId="262"/>
            <ac:picMk id="11" creationId="{65B94683-3BA6-FA1E-A82E-997E7EC177BA}"/>
          </ac:picMkLst>
        </pc:picChg>
      </pc:sldChg>
      <pc:sldChg chg="addSp delSp modSp mod setBg modClrScheme delDesignElem chgLayout modNotes">
        <pc:chgData name="Katie Fosten" userId="S::kfosten@snolab.ca::8afc1b12-2916-42d8-9d53-e613adc465d9" providerId="AD" clId="Web-{42358B5A-F1BA-076F-99BC-A599208C61A9}" dt="2026-08-11T13:19:02.731" v="2359"/>
        <pc:sldMkLst>
          <pc:docMk/>
          <pc:sldMk cId="3859351807" sldId="263"/>
        </pc:sldMkLst>
        <pc:spChg chg="mod ord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3859351807" sldId="263"/>
            <ac:spMk id="2" creationId="{BE08A83C-E8BA-D7A8-63A0-707303EACC64}"/>
          </ac:spMkLst>
        </pc:spChg>
        <pc:spChg chg="mod ord">
          <ac:chgData name="Katie Fosten" userId="S::kfosten@snolab.ca::8afc1b12-2916-42d8-9d53-e613adc465d9" providerId="AD" clId="Web-{42358B5A-F1BA-076F-99BC-A599208C61A9}" dt="2026-08-11T12:43:53.413" v="2015" actId="20577"/>
          <ac:spMkLst>
            <pc:docMk/>
            <pc:sldMk cId="3859351807" sldId="263"/>
            <ac:spMk id="3" creationId="{5490D4A1-A672-6AF1-959E-861959E1418E}"/>
          </ac:spMkLst>
        </pc:spChg>
        <pc:spChg chg="add">
          <ac:chgData name="Katie Fosten" userId="S::kfosten@snolab.ca::8afc1b12-2916-42d8-9d53-e613adc465d9" providerId="AD" clId="Web-{42358B5A-F1BA-076F-99BC-A599208C61A9}" dt="2026-08-11T13:19:02.731" v="2359"/>
          <ac:spMkLst>
            <pc:docMk/>
            <pc:sldMk cId="3859351807" sldId="263"/>
            <ac:spMk id="7" creationId="{98ABD838-312E-CE30-3F7D-85C2800A41E4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3859351807" sldId="263"/>
            <ac:spMk id="10" creationId="{058A14AF-9FB5-4CC7-BA35-E8E85D3EDF0E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3859351807" sldId="263"/>
            <ac:spMk id="12" creationId="{3A9A4357-BD1D-4622-A4FE-766E6AB8DE84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3859351807" sldId="263"/>
            <ac:spMk id="14" creationId="{E659831F-0D9A-4C63-9EBB-8435B85A440F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3859351807" sldId="263"/>
            <ac:spMk id="16" creationId="{E6995CE5-F890-4ABA-82A2-26507CE8D2A3}"/>
          </ac:spMkLst>
        </pc:spChg>
        <pc:picChg chg="add mod">
          <ac:chgData name="Katie Fosten" userId="S::kfosten@snolab.ca::8afc1b12-2916-42d8-9d53-e613adc465d9" providerId="AD" clId="Web-{42358B5A-F1BA-076F-99BC-A599208C61A9}" dt="2026-08-11T12:43:22.881" v="2011" actId="1076"/>
          <ac:picMkLst>
            <pc:docMk/>
            <pc:sldMk cId="3859351807" sldId="263"/>
            <ac:picMk id="4" creationId="{7CB79A2B-180D-7A27-75A4-DC0AA2F16A31}"/>
          </ac:picMkLst>
        </pc:picChg>
      </pc:sldChg>
      <pc:sldChg chg="addSp delSp modSp add del mod ord setBg modClrScheme delDesignElem chgLayout">
        <pc:chgData name="Katie Fosten" userId="S::kfosten@snolab.ca::8afc1b12-2916-42d8-9d53-e613adc465d9" providerId="AD" clId="Web-{42358B5A-F1BA-076F-99BC-A599208C61A9}" dt="2026-08-11T16:27:41.684" v="4180" actId="20577"/>
        <pc:sldMkLst>
          <pc:docMk/>
          <pc:sldMk cId="3357333427" sldId="264"/>
        </pc:sldMkLst>
        <pc:spChg chg="mod ord">
          <ac:chgData name="Katie Fosten" userId="S::kfosten@snolab.ca::8afc1b12-2916-42d8-9d53-e613adc465d9" providerId="AD" clId="Web-{42358B5A-F1BA-076F-99BC-A599208C61A9}" dt="2026-08-11T12:47:27.726" v="2064" actId="14100"/>
          <ac:spMkLst>
            <pc:docMk/>
            <pc:sldMk cId="3357333427" sldId="264"/>
            <ac:spMk id="2" creationId="{FFB64B01-E413-C4B9-AF47-E97F8C7959DC}"/>
          </ac:spMkLst>
        </pc:spChg>
        <pc:spChg chg="add mod">
          <ac:chgData name="Katie Fosten" userId="S::kfosten@snolab.ca::8afc1b12-2916-42d8-9d53-e613adc465d9" providerId="AD" clId="Web-{42358B5A-F1BA-076F-99BC-A599208C61A9}" dt="2026-08-11T12:48:41.195" v="2100" actId="1076"/>
          <ac:spMkLst>
            <pc:docMk/>
            <pc:sldMk cId="3357333427" sldId="264"/>
            <ac:spMk id="4" creationId="{B59B4E8E-6034-31F6-3279-3DE782B11303}"/>
          </ac:spMkLst>
        </pc:spChg>
        <pc:spChg chg="add mod">
          <ac:chgData name="Katie Fosten" userId="S::kfosten@snolab.ca::8afc1b12-2916-42d8-9d53-e613adc465d9" providerId="AD" clId="Web-{42358B5A-F1BA-076F-99BC-A599208C61A9}" dt="2026-08-11T16:27:41.684" v="4180" actId="20577"/>
          <ac:spMkLst>
            <pc:docMk/>
            <pc:sldMk cId="3357333427" sldId="264"/>
            <ac:spMk id="6" creationId="{FBC2E734-0BF2-959B-F882-A617CC59FE33}"/>
          </ac:spMkLst>
        </pc:spChg>
        <pc:spChg chg="add">
          <ac:chgData name="Katie Fosten" userId="S::kfosten@snolab.ca::8afc1b12-2916-42d8-9d53-e613adc465d9" providerId="AD" clId="Web-{42358B5A-F1BA-076F-99BC-A599208C61A9}" dt="2026-08-10T18:31:29.918" v="1713"/>
          <ac:spMkLst>
            <pc:docMk/>
            <pc:sldMk cId="3357333427" sldId="264"/>
            <ac:spMk id="17" creationId="{BA79A7CF-01AF-4178-9369-94E0C90EB046}"/>
          </ac:spMkLst>
        </pc:spChg>
        <pc:spChg chg="add">
          <ac:chgData name="Katie Fosten" userId="S::kfosten@snolab.ca::8afc1b12-2916-42d8-9d53-e613adc465d9" providerId="AD" clId="Web-{42358B5A-F1BA-076F-99BC-A599208C61A9}" dt="2026-08-10T18:31:29.918" v="1713"/>
          <ac:spMkLst>
            <pc:docMk/>
            <pc:sldMk cId="3357333427" sldId="264"/>
            <ac:spMk id="19" creationId="{99413ED5-9ED4-4772-BCE4-2BCAE6B12E35}"/>
          </ac:spMkLst>
        </pc:spChg>
        <pc:spChg chg="add">
          <ac:chgData name="Katie Fosten" userId="S::kfosten@snolab.ca::8afc1b12-2916-42d8-9d53-e613adc465d9" providerId="AD" clId="Web-{42358B5A-F1BA-076F-99BC-A599208C61A9}" dt="2026-08-10T18:31:29.918" v="1713"/>
          <ac:spMkLst>
            <pc:docMk/>
            <pc:sldMk cId="3357333427" sldId="264"/>
            <ac:spMk id="21" creationId="{04357C93-F0CB-4A1C-8F77-4E9063789819}"/>
          </ac:spMkLst>
        </pc:spChg>
        <pc:spChg chg="add">
          <ac:chgData name="Katie Fosten" userId="S::kfosten@snolab.ca::8afc1b12-2916-42d8-9d53-e613adc465d9" providerId="AD" clId="Web-{42358B5A-F1BA-076F-99BC-A599208C61A9}" dt="2026-08-10T18:31:29.918" v="1713"/>
          <ac:spMkLst>
            <pc:docMk/>
            <pc:sldMk cId="3357333427" sldId="264"/>
            <ac:spMk id="23" creationId="{90F533E9-6690-41A8-A372-4C6C622D028D}"/>
          </ac:spMkLst>
        </pc:spChg>
        <pc:graphicFrameChg chg="add mod">
          <ac:chgData name="Katie Fosten" userId="S::kfosten@snolab.ca::8afc1b12-2916-42d8-9d53-e613adc465d9" providerId="AD" clId="Web-{42358B5A-F1BA-076F-99BC-A599208C61A9}" dt="2026-08-10T18:31:29.918" v="1713"/>
          <ac:graphicFrameMkLst>
            <pc:docMk/>
            <pc:sldMk cId="3357333427" sldId="264"/>
            <ac:graphicFrameMk id="3" creationId="{B187160B-6877-A9A2-9B9F-F04DD768EED1}"/>
          </ac:graphicFrameMkLst>
        </pc:graphicFrameChg>
      </pc:sldChg>
      <pc:sldChg chg="addSp delSp modSp mod setBg modClrScheme delDesignElem chgLayout">
        <pc:chgData name="Katie Fosten" userId="S::kfosten@snolab.ca::8afc1b12-2916-42d8-9d53-e613adc465d9" providerId="AD" clId="Web-{42358B5A-F1BA-076F-99BC-A599208C61A9}" dt="2026-08-11T16:28:01.044" v="4184" actId="20577"/>
        <pc:sldMkLst>
          <pc:docMk/>
          <pc:sldMk cId="3429917745" sldId="267"/>
        </pc:sldMkLst>
        <pc:spChg chg="mod ord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3429917745" sldId="267"/>
            <ac:spMk id="2" creationId="{417E890C-A2E1-E0E0-72B8-2A6062CF84B9}"/>
          </ac:spMkLst>
        </pc:spChg>
        <pc:spChg chg="mod ord">
          <ac:chgData name="Katie Fosten" userId="S::kfosten@snolab.ca::8afc1b12-2916-42d8-9d53-e613adc465d9" providerId="AD" clId="Web-{42358B5A-F1BA-076F-99BC-A599208C61A9}" dt="2026-08-11T15:25:03.392" v="3882" actId="20577"/>
          <ac:spMkLst>
            <pc:docMk/>
            <pc:sldMk cId="3429917745" sldId="267"/>
            <ac:spMk id="3" creationId="{396BB569-6730-9D21-7D00-F15218976CA5}"/>
          </ac:spMkLst>
        </pc:spChg>
        <pc:spChg chg="mod">
          <ac:chgData name="Katie Fosten" userId="S::kfosten@snolab.ca::8afc1b12-2916-42d8-9d53-e613adc465d9" providerId="AD" clId="Web-{42358B5A-F1BA-076F-99BC-A599208C61A9}" dt="2026-08-11T16:28:01.044" v="4184" actId="20577"/>
          <ac:spMkLst>
            <pc:docMk/>
            <pc:sldMk cId="3429917745" sldId="267"/>
            <ac:spMk id="5" creationId="{3D0FE841-4B92-88DA-E383-B552DDB921EA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3429917745" sldId="267"/>
            <ac:spMk id="19" creationId="{D4C74C1C-EF2E-40CF-A712-656E694E6724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3429917745" sldId="267"/>
            <ac:spMk id="21" creationId="{90464369-70FA-42AF-948F-80664CA7BFE5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3429917745" sldId="267"/>
            <ac:spMk id="23" creationId="{A648176E-454C-437C-B0FC-9B82FCF32B24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3429917745" sldId="267"/>
            <ac:spMk id="25" creationId="{A6604B49-AD5C-4590-B051-06C8222ECD99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3429917745" sldId="267"/>
            <ac:spMk id="27" creationId="{CC552A98-EF7D-4D42-AB69-066B786AB55B}"/>
          </ac:spMkLst>
        </pc:spChg>
        <pc:picChg chg="add mod ord">
          <ac:chgData name="Katie Fosten" userId="S::kfosten@snolab.ca::8afc1b12-2916-42d8-9d53-e613adc465d9" providerId="AD" clId="Web-{42358B5A-F1BA-076F-99BC-A599208C61A9}" dt="2026-08-10T12:58:13.803" v="1059"/>
          <ac:picMkLst>
            <pc:docMk/>
            <pc:sldMk cId="3429917745" sldId="267"/>
            <ac:picMk id="4" creationId="{1AA8DF06-EB45-B742-90E8-B93F6CA02559}"/>
          </ac:picMkLst>
        </pc:picChg>
      </pc:sldChg>
      <pc:sldChg chg="addSp delSp modSp mod modClrScheme chgLayout">
        <pc:chgData name="Katie Fosten" userId="S::kfosten@snolab.ca::8afc1b12-2916-42d8-9d53-e613adc465d9" providerId="AD" clId="Web-{42358B5A-F1BA-076F-99BC-A599208C61A9}" dt="2026-08-13T01:55:09.728" v="4441" actId="20577"/>
        <pc:sldMkLst>
          <pc:docMk/>
          <pc:sldMk cId="2236381762" sldId="268"/>
        </pc:sldMkLst>
        <pc:spChg chg="mod ord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2236381762" sldId="268"/>
            <ac:spMk id="2" creationId="{5D5DF6F7-32F9-15EC-061B-EFBD7A7F7F48}"/>
          </ac:spMkLst>
        </pc:spChg>
        <pc:spChg chg="mod">
          <ac:chgData name="Katie Fosten" userId="S::kfosten@snolab.ca::8afc1b12-2916-42d8-9d53-e613adc465d9" providerId="AD" clId="Web-{42358B5A-F1BA-076F-99BC-A599208C61A9}" dt="2026-08-11T16:27:54.153" v="4182" actId="20577"/>
          <ac:spMkLst>
            <pc:docMk/>
            <pc:sldMk cId="2236381762" sldId="268"/>
            <ac:spMk id="6" creationId="{467A64CF-25BE-E57C-9149-D161912C7B9E}"/>
          </ac:spMkLst>
        </pc:spChg>
        <pc:graphicFrameChg chg="add mod ord modGraphic">
          <ac:chgData name="Katie Fosten" userId="S::kfosten@snolab.ca::8afc1b12-2916-42d8-9d53-e613adc465d9" providerId="AD" clId="Web-{42358B5A-F1BA-076F-99BC-A599208C61A9}" dt="2026-08-13T01:55:09.728" v="4441" actId="20577"/>
          <ac:graphicFrameMkLst>
            <pc:docMk/>
            <pc:sldMk cId="2236381762" sldId="268"/>
            <ac:graphicFrameMk id="9" creationId="{F71D8CA7-4B5E-91DD-B936-B22061EB8669}"/>
          </ac:graphicFrameMkLst>
        </pc:graphicFrameChg>
        <pc:picChg chg="add mod ord">
          <ac:chgData name="Katie Fosten" userId="S::kfosten@snolab.ca::8afc1b12-2916-42d8-9d53-e613adc465d9" providerId="AD" clId="Web-{42358B5A-F1BA-076F-99BC-A599208C61A9}" dt="2026-08-10T13:08:10.743" v="1083"/>
          <ac:picMkLst>
            <pc:docMk/>
            <pc:sldMk cId="2236381762" sldId="268"/>
            <ac:picMk id="3" creationId="{81EF5509-C298-9FA9-C3F7-E73606A684E6}"/>
          </ac:picMkLst>
        </pc:picChg>
      </pc:sldChg>
      <pc:sldChg chg="addSp delSp modSp mod setBg modClrScheme chgLayout">
        <pc:chgData name="Katie Fosten" userId="S::kfosten@snolab.ca::8afc1b12-2916-42d8-9d53-e613adc465d9" providerId="AD" clId="Web-{42358B5A-F1BA-076F-99BC-A599208C61A9}" dt="2026-08-11T18:31:02.121" v="4423"/>
        <pc:sldMkLst>
          <pc:docMk/>
          <pc:sldMk cId="3177455083" sldId="270"/>
        </pc:sldMkLst>
        <pc:spChg chg="mod ord">
          <ac:chgData name="Katie Fosten" userId="S::kfosten@snolab.ca::8afc1b12-2916-42d8-9d53-e613adc465d9" providerId="AD" clId="Web-{42358B5A-F1BA-076F-99BC-A599208C61A9}" dt="2026-08-10T13:23:47.857" v="1112" actId="20577"/>
          <ac:spMkLst>
            <pc:docMk/>
            <pc:sldMk cId="3177455083" sldId="270"/>
            <ac:spMk id="2" creationId="{F7A7C956-F425-DF0F-CB05-8F6959277000}"/>
          </ac:spMkLst>
        </pc:spChg>
        <pc:spChg chg="add mod">
          <ac:chgData name="Katie Fosten" userId="S::kfosten@snolab.ca::8afc1b12-2916-42d8-9d53-e613adc465d9" providerId="AD" clId="Web-{42358B5A-F1BA-076F-99BC-A599208C61A9}" dt="2026-08-11T16:28:45.263" v="4190" actId="1076"/>
          <ac:spMkLst>
            <pc:docMk/>
            <pc:sldMk cId="3177455083" sldId="270"/>
            <ac:spMk id="7" creationId="{EF8B5EB5-CB25-EC65-71F5-AAE440AC26F7}"/>
          </ac:spMkLst>
        </pc:spChg>
        <pc:spChg chg="add">
          <ac:chgData name="Katie Fosten" userId="S::kfosten@snolab.ca::8afc1b12-2916-42d8-9d53-e613adc465d9" providerId="AD" clId="Web-{42358B5A-F1BA-076F-99BC-A599208C61A9}" dt="2026-08-10T13:23:43.763" v="1111"/>
          <ac:spMkLst>
            <pc:docMk/>
            <pc:sldMk cId="3177455083" sldId="270"/>
            <ac:spMk id="10" creationId="{4522B21E-B2B9-4C72-9A71-C87EFD137480}"/>
          </ac:spMkLst>
        </pc:spChg>
        <pc:spChg chg="add">
          <ac:chgData name="Katie Fosten" userId="S::kfosten@snolab.ca::8afc1b12-2916-42d8-9d53-e613adc465d9" providerId="AD" clId="Web-{42358B5A-F1BA-076F-99BC-A599208C61A9}" dt="2026-08-10T13:23:43.763" v="1111"/>
          <ac:spMkLst>
            <pc:docMk/>
            <pc:sldMk cId="3177455083" sldId="270"/>
            <ac:spMk id="12" creationId="{5EB7D2A2-F448-44D4-938C-DC84CBCB3B1E}"/>
          </ac:spMkLst>
        </pc:spChg>
        <pc:spChg chg="add">
          <ac:chgData name="Katie Fosten" userId="S::kfosten@snolab.ca::8afc1b12-2916-42d8-9d53-e613adc465d9" providerId="AD" clId="Web-{42358B5A-F1BA-076F-99BC-A599208C61A9}" dt="2026-08-10T13:23:43.763" v="1111"/>
          <ac:spMkLst>
            <pc:docMk/>
            <pc:sldMk cId="3177455083" sldId="270"/>
            <ac:spMk id="14" creationId="{871AEA07-1E14-44B4-8E55-64EF049CD66F}"/>
          </ac:spMkLst>
        </pc:spChg>
        <pc:cxnChg chg="add">
          <ac:chgData name="Katie Fosten" userId="S::kfosten@snolab.ca::8afc1b12-2916-42d8-9d53-e613adc465d9" providerId="AD" clId="Web-{42358B5A-F1BA-076F-99BC-A599208C61A9}" dt="2026-08-10T13:23:43.763" v="1111"/>
          <ac:cxnSpMkLst>
            <pc:docMk/>
            <pc:sldMk cId="3177455083" sldId="270"/>
            <ac:cxnSpMk id="16" creationId="{F7C8EA93-3210-4C62-99E9-153C275E3A87}"/>
          </ac:cxnSpMkLst>
        </pc:cxnChg>
      </pc:sldChg>
      <pc:sldChg chg="addSp modSp mod setBg modClrScheme chgLayout">
        <pc:chgData name="Katie Fosten" userId="S::kfosten@snolab.ca::8afc1b12-2916-42d8-9d53-e613adc465d9" providerId="AD" clId="Web-{42358B5A-F1BA-076F-99BC-A599208C61A9}" dt="2026-08-11T16:28:31.997" v="4187" actId="20577"/>
        <pc:sldMkLst>
          <pc:docMk/>
          <pc:sldMk cId="4171848021" sldId="273"/>
        </pc:sldMkLst>
        <pc:spChg chg="mod ord">
          <ac:chgData name="Katie Fosten" userId="S::kfosten@snolab.ca::8afc1b12-2916-42d8-9d53-e613adc465d9" providerId="AD" clId="Web-{42358B5A-F1BA-076F-99BC-A599208C61A9}" dt="2026-08-10T13:23:00.779" v="1106"/>
          <ac:spMkLst>
            <pc:docMk/>
            <pc:sldMk cId="4171848021" sldId="273"/>
            <ac:spMk id="2" creationId="{976D8713-CEC2-81A5-3AE2-FE2A1758F3BA}"/>
          </ac:spMkLst>
        </pc:spChg>
        <pc:spChg chg="mod ord">
          <ac:chgData name="Katie Fosten" userId="S::kfosten@snolab.ca::8afc1b12-2916-42d8-9d53-e613adc465d9" providerId="AD" clId="Web-{42358B5A-F1BA-076F-99BC-A599208C61A9}" dt="2026-08-10T13:23:25.294" v="1110" actId="14100"/>
          <ac:spMkLst>
            <pc:docMk/>
            <pc:sldMk cId="4171848021" sldId="273"/>
            <ac:spMk id="3" creationId="{6A94029A-E355-7129-41CC-66682D4A090F}"/>
          </ac:spMkLst>
        </pc:spChg>
        <pc:spChg chg="mod ord">
          <ac:chgData name="Katie Fosten" userId="S::kfosten@snolab.ca::8afc1b12-2916-42d8-9d53-e613adc465d9" providerId="AD" clId="Web-{42358B5A-F1BA-076F-99BC-A599208C61A9}" dt="2026-08-11T16:28:31.997" v="4187" actId="20577"/>
          <ac:spMkLst>
            <pc:docMk/>
            <pc:sldMk cId="4171848021" sldId="273"/>
            <ac:spMk id="5" creationId="{2890E4C3-0369-7531-26FF-6085264D3CBB}"/>
          </ac:spMkLst>
        </pc:spChg>
        <pc:spChg chg="add mod">
          <ac:chgData name="Katie Fosten" userId="S::kfosten@snolab.ca::8afc1b12-2916-42d8-9d53-e613adc465d9" providerId="AD" clId="Web-{42358B5A-F1BA-076F-99BC-A599208C61A9}" dt="2026-08-11T13:50:53.548" v="3029" actId="1076"/>
          <ac:spMkLst>
            <pc:docMk/>
            <pc:sldMk cId="4171848021" sldId="273"/>
            <ac:spMk id="6" creationId="{2C29119F-FECD-E08D-E1F6-9E48D7F399F5}"/>
          </ac:spMkLst>
        </pc:spChg>
        <pc:spChg chg="add">
          <ac:chgData name="Katie Fosten" userId="S::kfosten@snolab.ca::8afc1b12-2916-42d8-9d53-e613adc465d9" providerId="AD" clId="Web-{42358B5A-F1BA-076F-99BC-A599208C61A9}" dt="2026-08-10T13:23:00.779" v="1106"/>
          <ac:spMkLst>
            <pc:docMk/>
            <pc:sldMk cId="4171848021" sldId="273"/>
            <ac:spMk id="10" creationId="{058A14AF-9FB5-4CC7-BA35-E8E85D3EDF0E}"/>
          </ac:spMkLst>
        </pc:spChg>
        <pc:spChg chg="add">
          <ac:chgData name="Katie Fosten" userId="S::kfosten@snolab.ca::8afc1b12-2916-42d8-9d53-e613adc465d9" providerId="AD" clId="Web-{42358B5A-F1BA-076F-99BC-A599208C61A9}" dt="2026-08-10T13:23:00.779" v="1106"/>
          <ac:spMkLst>
            <pc:docMk/>
            <pc:sldMk cId="4171848021" sldId="273"/>
            <ac:spMk id="12" creationId="{3A9A4357-BD1D-4622-A4FE-766E6AB8DE84}"/>
          </ac:spMkLst>
        </pc:spChg>
        <pc:spChg chg="add">
          <ac:chgData name="Katie Fosten" userId="S::kfosten@snolab.ca::8afc1b12-2916-42d8-9d53-e613adc465d9" providerId="AD" clId="Web-{42358B5A-F1BA-076F-99BC-A599208C61A9}" dt="2026-08-10T13:23:00.779" v="1106"/>
          <ac:spMkLst>
            <pc:docMk/>
            <pc:sldMk cId="4171848021" sldId="273"/>
            <ac:spMk id="14" creationId="{E659831F-0D9A-4C63-9EBB-8435B85A440F}"/>
          </ac:spMkLst>
        </pc:spChg>
        <pc:spChg chg="add">
          <ac:chgData name="Katie Fosten" userId="S::kfosten@snolab.ca::8afc1b12-2916-42d8-9d53-e613adc465d9" providerId="AD" clId="Web-{42358B5A-F1BA-076F-99BC-A599208C61A9}" dt="2026-08-10T13:23:00.779" v="1106"/>
          <ac:spMkLst>
            <pc:docMk/>
            <pc:sldMk cId="4171848021" sldId="273"/>
            <ac:spMk id="16" creationId="{E6995CE5-F890-4ABA-82A2-26507CE8D2A3}"/>
          </ac:spMkLst>
        </pc:spChg>
        <pc:picChg chg="add mod">
          <ac:chgData name="Katie Fosten" userId="S::kfosten@snolab.ca::8afc1b12-2916-42d8-9d53-e613adc465d9" providerId="AD" clId="Web-{42358B5A-F1BA-076F-99BC-A599208C61A9}" dt="2026-08-10T13:23:00.779" v="1106"/>
          <ac:picMkLst>
            <pc:docMk/>
            <pc:sldMk cId="4171848021" sldId="273"/>
            <ac:picMk id="4" creationId="{BC96D909-111C-487B-653D-E70AFD5269AC}"/>
          </ac:picMkLst>
        </pc:picChg>
      </pc:sldChg>
      <pc:sldChg chg="modSp mod modClrScheme chgLayout">
        <pc:chgData name="Katie Fosten" userId="S::kfosten@snolab.ca::8afc1b12-2916-42d8-9d53-e613adc465d9" providerId="AD" clId="Web-{42358B5A-F1BA-076F-99BC-A599208C61A9}" dt="2026-08-10T13:24:30.482" v="1119" actId="20577"/>
        <pc:sldMkLst>
          <pc:docMk/>
          <pc:sldMk cId="3867303132" sldId="274"/>
        </pc:sldMkLst>
        <pc:spChg chg="mod">
          <ac:chgData name="Katie Fosten" userId="S::kfosten@snolab.ca::8afc1b12-2916-42d8-9d53-e613adc465d9" providerId="AD" clId="Web-{42358B5A-F1BA-076F-99BC-A599208C61A9}" dt="2026-08-10T13:24:30.482" v="1119" actId="20577"/>
          <ac:spMkLst>
            <pc:docMk/>
            <pc:sldMk cId="3867303132" sldId="274"/>
            <ac:spMk id="3" creationId="{1F186305-9E16-F27D-72E9-D46815166C7D}"/>
          </ac:spMkLst>
        </pc:spChg>
      </pc:sldChg>
      <pc:sldChg chg="addSp delSp modSp mod modClrScheme delDesignElem chgLayout modNotes">
        <pc:chgData name="Katie Fosten" userId="S::kfosten@snolab.ca::8afc1b12-2916-42d8-9d53-e613adc465d9" providerId="AD" clId="Web-{42358B5A-F1BA-076F-99BC-A599208C61A9}" dt="2026-08-11T12:12:49.501" v="1761" actId="20577"/>
        <pc:sldMkLst>
          <pc:docMk/>
          <pc:sldMk cId="146217574" sldId="275"/>
        </pc:sldMkLst>
        <pc:spChg chg="mod ord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146217574" sldId="275"/>
            <ac:spMk id="2" creationId="{CB12C99E-390D-E9FE-18E6-5418C5833FB7}"/>
          </ac:spMkLst>
        </pc:spChg>
        <pc:spChg chg="mod ord">
          <ac:chgData name="Katie Fosten" userId="S::kfosten@snolab.ca::8afc1b12-2916-42d8-9d53-e613adc465d9" providerId="AD" clId="Web-{42358B5A-F1BA-076F-99BC-A599208C61A9}" dt="2026-08-11T12:12:49.501" v="1761" actId="20577"/>
          <ac:spMkLst>
            <pc:docMk/>
            <pc:sldMk cId="146217574" sldId="275"/>
            <ac:spMk id="3" creationId="{830AD356-27D9-465D-8C78-B0307C3C5D99}"/>
          </ac:spMkLst>
        </pc:spChg>
        <pc:spChg chg="mod">
          <ac:chgData name="Katie Fosten" userId="S::kfosten@snolab.ca::8afc1b12-2916-42d8-9d53-e613adc465d9" providerId="AD" clId="Web-{42358B5A-F1BA-076F-99BC-A599208C61A9}" dt="2026-08-10T13:24:34.279" v="1120" actId="20577"/>
          <ac:spMkLst>
            <pc:docMk/>
            <pc:sldMk cId="146217574" sldId="275"/>
            <ac:spMk id="6" creationId="{49797AA4-5911-DB1E-4694-986E7D9413BB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146217574" sldId="275"/>
            <ac:spMk id="9" creationId="{058A14AF-9FB5-4CC7-BA35-E8E85D3EDF0E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146217574" sldId="275"/>
            <ac:spMk id="11" creationId="{3A9A4357-BD1D-4622-A4FE-766E6AB8DE84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146217574" sldId="275"/>
            <ac:spMk id="13" creationId="{E659831F-0D9A-4C63-9EBB-8435B85A440F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146217574" sldId="275"/>
            <ac:spMk id="15" creationId="{E6995CE5-F890-4ABA-82A2-26507CE8D2A3}"/>
          </ac:spMkLst>
        </pc:spChg>
      </pc:sldChg>
      <pc:sldChg chg="addSp delSp modSp mod ord setBg modClrScheme delDesignElem chgLayout modNotes">
        <pc:chgData name="Katie Fosten" userId="S::kfosten@snolab.ca::8afc1b12-2916-42d8-9d53-e613adc465d9" providerId="AD" clId="Web-{42358B5A-F1BA-076F-99BC-A599208C61A9}" dt="2026-08-11T13:17:19.746" v="2351"/>
        <pc:sldMkLst>
          <pc:docMk/>
          <pc:sldMk cId="4282569848" sldId="277"/>
        </pc:sldMkLst>
        <pc:spChg chg="mod ord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4282569848" sldId="277"/>
            <ac:spMk id="2" creationId="{843D18F9-FD7F-5E31-008B-DB151BD90BDB}"/>
          </ac:spMkLst>
        </pc:spChg>
        <pc:spChg chg="mod ord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4282569848" sldId="277"/>
            <ac:spMk id="3" creationId="{B9868BE5-A970-5CEB-5651-994C2544B9C7}"/>
          </ac:spMkLst>
        </pc:spChg>
        <pc:spChg chg="add mod">
          <ac:chgData name="Katie Fosten" userId="S::kfosten@snolab.ca::8afc1b12-2916-42d8-9d53-e613adc465d9" providerId="AD" clId="Web-{42358B5A-F1BA-076F-99BC-A599208C61A9}" dt="2026-08-11T12:38:52.865" v="1945" actId="1076"/>
          <ac:spMkLst>
            <pc:docMk/>
            <pc:sldMk cId="4282569848" sldId="277"/>
            <ac:spMk id="4" creationId="{39A6C603-BB05-A5E0-57F5-350519FB0252}"/>
          </ac:spMkLst>
        </pc:spChg>
        <pc:spChg chg="add">
          <ac:chgData name="Katie Fosten" userId="S::kfosten@snolab.ca::8afc1b12-2916-42d8-9d53-e613adc465d9" providerId="AD" clId="Web-{42358B5A-F1BA-076F-99BC-A599208C61A9}" dt="2026-08-11T13:17:19.746" v="2351"/>
          <ac:spMkLst>
            <pc:docMk/>
            <pc:sldMk cId="4282569848" sldId="277"/>
            <ac:spMk id="7" creationId="{183DD78B-69CC-4E13-0575-5697546FBF6F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4282569848" sldId="277"/>
            <ac:spMk id="11" creationId="{2EB492CD-616E-47F8-933B-5E2D952A0593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4282569848" sldId="277"/>
            <ac:spMk id="13" creationId="{59383CF9-23B5-4335-9B21-1791C4CF1C75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4282569848" sldId="277"/>
            <ac:spMk id="15" creationId="{0007FE00-9498-4706-B255-6437B0252C02}"/>
          </ac:spMkLst>
        </pc:spChg>
        <pc:picChg chg="add mod ord modCrop">
          <ac:chgData name="Katie Fosten" userId="S::kfosten@snolab.ca::8afc1b12-2916-42d8-9d53-e613adc465d9" providerId="AD" clId="Web-{42358B5A-F1BA-076F-99BC-A599208C61A9}" dt="2026-08-11T12:36:43.927" v="1932"/>
          <ac:picMkLst>
            <pc:docMk/>
            <pc:sldMk cId="4282569848" sldId="277"/>
            <ac:picMk id="6" creationId="{C9DBDA0E-2B3B-9487-9F63-8114ACCAF2CC}"/>
          </ac:picMkLst>
        </pc:picChg>
      </pc:sldChg>
      <pc:sldChg chg="addSp delSp modSp new mod setBg modClrScheme delDesignElem chgLayout">
        <pc:chgData name="Katie Fosten" userId="S::kfosten@snolab.ca::8afc1b12-2916-42d8-9d53-e613adc465d9" providerId="AD" clId="Web-{42358B5A-F1BA-076F-99BC-A599208C61A9}" dt="2026-08-11T17:37:48.131" v="4225" actId="20577"/>
        <pc:sldMkLst>
          <pc:docMk/>
          <pc:sldMk cId="852358920" sldId="278"/>
        </pc:sldMkLst>
        <pc:spChg chg="mod ord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852358920" sldId="278"/>
            <ac:spMk id="2" creationId="{5B5289B1-FF90-65BE-5DAC-4BD9FFAAE500}"/>
          </ac:spMkLst>
        </pc:spChg>
        <pc:spChg chg="mod ord">
          <ac:chgData name="Katie Fosten" userId="S::kfosten@snolab.ca::8afc1b12-2916-42d8-9d53-e613adc465d9" providerId="AD" clId="Web-{42358B5A-F1BA-076F-99BC-A599208C61A9}" dt="2026-08-11T17:37:48.131" v="4225" actId="20577"/>
          <ac:spMkLst>
            <pc:docMk/>
            <pc:sldMk cId="852358920" sldId="278"/>
            <ac:spMk id="4" creationId="{2DD48563-D050-67E8-1C7C-38F5D91F1AAE}"/>
          </ac:spMkLst>
        </pc:spChg>
        <pc:spChg chg="add">
          <ac:chgData name="Katie Fosten" userId="S::kfosten@snolab.ca::8afc1b12-2916-42d8-9d53-e613adc465d9" providerId="AD" clId="Web-{42358B5A-F1BA-076F-99BC-A599208C61A9}" dt="2026-08-11T13:18:21.387" v="2356"/>
          <ac:spMkLst>
            <pc:docMk/>
            <pc:sldMk cId="852358920" sldId="278"/>
            <ac:spMk id="7" creationId="{65AFF8DA-F9D1-CAF1-FF19-934C5BF3CA97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852358920" sldId="278"/>
            <ac:spMk id="25" creationId="{04812C46-200A-4DEB-A05E-3ED6C68C2387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852358920" sldId="278"/>
            <ac:spMk id="27" creationId="{D1EA859B-E555-4109-94F3-6700E046E008}"/>
          </ac:spMkLst>
        </pc:spChg>
        <pc:picChg chg="add mod ord">
          <ac:chgData name="Katie Fosten" userId="S::kfosten@snolab.ca::8afc1b12-2916-42d8-9d53-e613adc465d9" providerId="AD" clId="Web-{42358B5A-F1BA-076F-99BC-A599208C61A9}" dt="2026-08-10T13:08:10.743" v="1083"/>
          <ac:picMkLst>
            <pc:docMk/>
            <pc:sldMk cId="852358920" sldId="278"/>
            <ac:picMk id="5" creationId="{B9790C4E-524E-4602-35ED-E5A631E6977C}"/>
          </ac:picMkLst>
        </pc:picChg>
      </pc:sldChg>
      <pc:sldChg chg="addSp delSp modSp new mod setBg modClrScheme delDesignElem chgLayout modNotes">
        <pc:chgData name="Katie Fosten" userId="S::kfosten@snolab.ca::8afc1b12-2916-42d8-9d53-e613adc465d9" providerId="AD" clId="Web-{42358B5A-F1BA-076F-99BC-A599208C61A9}" dt="2026-08-11T17:37:56.506" v="4226" actId="20577"/>
        <pc:sldMkLst>
          <pc:docMk/>
          <pc:sldMk cId="1008849790" sldId="279"/>
        </pc:sldMkLst>
        <pc:spChg chg="mod ord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1008849790" sldId="279"/>
            <ac:spMk id="2" creationId="{750495CE-BC99-510B-3D2E-3DE1F1A2A6B5}"/>
          </ac:spMkLst>
        </pc:spChg>
        <pc:spChg chg="mod ord">
          <ac:chgData name="Katie Fosten" userId="S::kfosten@snolab.ca::8afc1b12-2916-42d8-9d53-e613adc465d9" providerId="AD" clId="Web-{42358B5A-F1BA-076F-99BC-A599208C61A9}" dt="2026-08-11T17:37:56.506" v="4226" actId="20577"/>
          <ac:spMkLst>
            <pc:docMk/>
            <pc:sldMk cId="1008849790" sldId="279"/>
            <ac:spMk id="4" creationId="{CAE5ACB4-DCD0-F79B-87D8-19A048C1F679}"/>
          </ac:spMkLst>
        </pc:spChg>
        <pc:spChg chg="add">
          <ac:chgData name="Katie Fosten" userId="S::kfosten@snolab.ca::8afc1b12-2916-42d8-9d53-e613adc465d9" providerId="AD" clId="Web-{42358B5A-F1BA-076F-99BC-A599208C61A9}" dt="2026-08-11T13:18:35.403" v="2357"/>
          <ac:spMkLst>
            <pc:docMk/>
            <pc:sldMk cId="1008849790" sldId="279"/>
            <ac:spMk id="8" creationId="{9EEF7792-D05D-C241-02E5-1CF736B18899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1008849790" sldId="279"/>
            <ac:spMk id="17" creationId="{F0AED851-54B9-4765-92D2-F0BE443BEC91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1008849790" sldId="279"/>
            <ac:spMk id="19" creationId="{B81933D1-5615-42C7-9C0B-4EB7105CCE2D}"/>
          </ac:spMkLst>
        </pc:spChg>
        <pc:spChg chg="add del">
          <ac:chgData name="Katie Fosten" userId="S::kfosten@snolab.ca::8afc1b12-2916-42d8-9d53-e613adc465d9" providerId="AD" clId="Web-{42358B5A-F1BA-076F-99BC-A599208C61A9}" dt="2026-08-10T13:08:10.743" v="1083"/>
          <ac:spMkLst>
            <pc:docMk/>
            <pc:sldMk cId="1008849790" sldId="279"/>
            <ac:spMk id="21" creationId="{19C9EAEA-39D0-4B0E-A0EB-51E7B26740B1}"/>
          </ac:spMkLst>
        </pc:spChg>
        <pc:grpChg chg="add del">
          <ac:chgData name="Katie Fosten" userId="S::kfosten@snolab.ca::8afc1b12-2916-42d8-9d53-e613adc465d9" providerId="AD" clId="Web-{42358B5A-F1BA-076F-99BC-A599208C61A9}" dt="2026-08-10T13:08:10.743" v="1083"/>
          <ac:grpSpMkLst>
            <pc:docMk/>
            <pc:sldMk cId="1008849790" sldId="279"/>
            <ac:grpSpMk id="23" creationId="{032D8612-31EB-44CF-A1D0-14FD4C705424}"/>
          </ac:grpSpMkLst>
        </pc:grpChg>
        <pc:picChg chg="add mod ord modCrop">
          <ac:chgData name="Katie Fosten" userId="S::kfosten@snolab.ca::8afc1b12-2916-42d8-9d53-e613adc465d9" providerId="AD" clId="Web-{42358B5A-F1BA-076F-99BC-A599208C61A9}" dt="2026-08-11T12:08:38.071" v="1749"/>
          <ac:picMkLst>
            <pc:docMk/>
            <pc:sldMk cId="1008849790" sldId="279"/>
            <ac:picMk id="5" creationId="{C43F41AA-199B-5CD3-43F6-E9856CB56837}"/>
          </ac:picMkLst>
        </pc:picChg>
      </pc:sldChg>
      <pc:sldChg chg="addSp delSp modSp add mod ord replId setBg modClrScheme delDesignElem chgLayout">
        <pc:chgData name="Katie Fosten" userId="S::kfosten@snolab.ca::8afc1b12-2916-42d8-9d53-e613adc465d9" providerId="AD" clId="Web-{42358B5A-F1BA-076F-99BC-A599208C61A9}" dt="2026-08-11T16:27:31.934" v="4178" actId="20577"/>
        <pc:sldMkLst>
          <pc:docMk/>
          <pc:sldMk cId="707211289" sldId="280"/>
        </pc:sldMkLst>
        <pc:spChg chg="mod ord">
          <ac:chgData name="Katie Fosten" userId="S::kfosten@snolab.ca::8afc1b12-2916-42d8-9d53-e613adc465d9" providerId="AD" clId="Web-{42358B5A-F1BA-076F-99BC-A599208C61A9}" dt="2026-08-10T18:29:39.450" v="1707"/>
          <ac:spMkLst>
            <pc:docMk/>
            <pc:sldMk cId="707211289" sldId="280"/>
            <ac:spMk id="2" creationId="{C239DCAA-BA80-9B18-9CA2-4A64173F7BDB}"/>
          </ac:spMkLst>
        </pc:spChg>
        <pc:spChg chg="add mod">
          <ac:chgData name="Katie Fosten" userId="S::kfosten@snolab.ca::8afc1b12-2916-42d8-9d53-e613adc465d9" providerId="AD" clId="Web-{42358B5A-F1BA-076F-99BC-A599208C61A9}" dt="2026-08-11T12:46:43.304" v="2062" actId="20577"/>
          <ac:spMkLst>
            <pc:docMk/>
            <pc:sldMk cId="707211289" sldId="280"/>
            <ac:spMk id="4" creationId="{C6DEE72C-D6F8-0CB2-CE37-BAA63B63685E}"/>
          </ac:spMkLst>
        </pc:spChg>
        <pc:spChg chg="add mod">
          <ac:chgData name="Katie Fosten" userId="S::kfosten@snolab.ca::8afc1b12-2916-42d8-9d53-e613adc465d9" providerId="AD" clId="Web-{42358B5A-F1BA-076F-99BC-A599208C61A9}" dt="2026-08-11T16:27:31.934" v="4178" actId="20577"/>
          <ac:spMkLst>
            <pc:docMk/>
            <pc:sldMk cId="707211289" sldId="280"/>
            <ac:spMk id="5" creationId="{239A9EF8-82D2-0787-D9C2-DCDFE13998C1}"/>
          </ac:spMkLst>
        </pc:spChg>
        <pc:spChg chg="add">
          <ac:chgData name="Katie Fosten" userId="S::kfosten@snolab.ca::8afc1b12-2916-42d8-9d53-e613adc465d9" providerId="AD" clId="Web-{42358B5A-F1BA-076F-99BC-A599208C61A9}" dt="2026-08-10T18:29:59.262" v="1709"/>
          <ac:spMkLst>
            <pc:docMk/>
            <pc:sldMk cId="707211289" sldId="280"/>
            <ac:spMk id="35" creationId="{9180DE06-7362-4888-AADA-7AADD57AC49D}"/>
          </ac:spMkLst>
        </pc:spChg>
        <pc:spChg chg="add">
          <ac:chgData name="Katie Fosten" userId="S::kfosten@snolab.ca::8afc1b12-2916-42d8-9d53-e613adc465d9" providerId="AD" clId="Web-{42358B5A-F1BA-076F-99BC-A599208C61A9}" dt="2026-08-10T18:29:59.262" v="1709"/>
          <ac:spMkLst>
            <pc:docMk/>
            <pc:sldMk cId="707211289" sldId="280"/>
            <ac:spMk id="41" creationId="{04357C93-F0CB-4A1C-8F77-4E9063789819}"/>
          </ac:spMkLst>
        </pc:spChg>
        <pc:grpChg chg="add">
          <ac:chgData name="Katie Fosten" userId="S::kfosten@snolab.ca::8afc1b12-2916-42d8-9d53-e613adc465d9" providerId="AD" clId="Web-{42358B5A-F1BA-076F-99BC-A599208C61A9}" dt="2026-08-10T18:29:59.262" v="1709"/>
          <ac:grpSpMkLst>
            <pc:docMk/>
            <pc:sldMk cId="707211289" sldId="280"/>
            <ac:grpSpMk id="37" creationId="{3AF6A671-C637-4547-85F4-51B6D1881399}"/>
          </ac:grpSpMkLst>
        </pc:grpChg>
        <pc:graphicFrameChg chg="add mod">
          <ac:chgData name="Katie Fosten" userId="S::kfosten@snolab.ca::8afc1b12-2916-42d8-9d53-e613adc465d9" providerId="AD" clId="Web-{42358B5A-F1BA-076F-99BC-A599208C61A9}" dt="2026-08-10T18:29:59.262" v="1709"/>
          <ac:graphicFrameMkLst>
            <pc:docMk/>
            <pc:sldMk cId="707211289" sldId="280"/>
            <ac:graphicFrameMk id="3" creationId="{22E4308C-8C7E-2E2F-6E5E-9A5808B243D6}"/>
          </ac:graphicFrameMkLst>
        </pc:graphicFrameChg>
      </pc:sldChg>
      <pc:sldChg chg="addSp delSp modSp add mod replId setBg modClrScheme delDesignElem chgLayout">
        <pc:chgData name="Katie Fosten" userId="S::kfosten@snolab.ca::8afc1b12-2916-42d8-9d53-e613adc465d9" providerId="AD" clId="Web-{42358B5A-F1BA-076F-99BC-A599208C61A9}" dt="2026-08-13T01:59:39.183" v="4483"/>
        <pc:sldMkLst>
          <pc:docMk/>
          <pc:sldMk cId="167235244" sldId="281"/>
        </pc:sldMkLst>
        <pc:spChg chg="mod ord">
          <ac:chgData name="Katie Fosten" userId="S::kfosten@snolab.ca::8afc1b12-2916-42d8-9d53-e613adc465d9" providerId="AD" clId="Web-{42358B5A-F1BA-076F-99BC-A599208C61A9}" dt="2026-08-11T13:32:43.296" v="2427"/>
          <ac:spMkLst>
            <pc:docMk/>
            <pc:sldMk cId="167235244" sldId="281"/>
            <ac:spMk id="2" creationId="{CE254121-C7D8-DA9E-CF3D-F02A1DB37396}"/>
          </ac:spMkLst>
        </pc:spChg>
        <pc:spChg chg="add mod">
          <ac:chgData name="Katie Fosten" userId="S::kfosten@snolab.ca::8afc1b12-2916-42d8-9d53-e613adc465d9" providerId="AD" clId="Web-{42358B5A-F1BA-076F-99BC-A599208C61A9}" dt="2026-08-11T16:27:24.122" v="4177" actId="20577"/>
          <ac:spMkLst>
            <pc:docMk/>
            <pc:sldMk cId="167235244" sldId="281"/>
            <ac:spMk id="11" creationId="{BC56A3EE-CACA-7CC6-7F27-27986C2BA4A7}"/>
          </ac:spMkLst>
        </pc:spChg>
        <pc:spChg chg="add">
          <ac:chgData name="Katie Fosten" userId="S::kfosten@snolab.ca::8afc1b12-2916-42d8-9d53-e613adc465d9" providerId="AD" clId="Web-{42358B5A-F1BA-076F-99BC-A599208C61A9}" dt="2026-08-11T13:32:43.296" v="2427"/>
          <ac:spMkLst>
            <pc:docMk/>
            <pc:sldMk cId="167235244" sldId="281"/>
            <ac:spMk id="28" creationId="{BCED4D40-4B67-4331-AC48-79B82B4A47D8}"/>
          </ac:spMkLst>
        </pc:spChg>
        <pc:spChg chg="add">
          <ac:chgData name="Katie Fosten" userId="S::kfosten@snolab.ca::8afc1b12-2916-42d8-9d53-e613adc465d9" providerId="AD" clId="Web-{42358B5A-F1BA-076F-99BC-A599208C61A9}" dt="2026-08-11T13:32:43.296" v="2427"/>
          <ac:spMkLst>
            <pc:docMk/>
            <pc:sldMk cId="167235244" sldId="281"/>
            <ac:spMk id="30" creationId="{670CEDEF-4F34-412E-84EE-329C1E936AF5}"/>
          </ac:spMkLst>
        </pc:spChg>
        <pc:graphicFrameChg chg="add mod modGraphic">
          <ac:chgData name="Katie Fosten" userId="S::kfosten@snolab.ca::8afc1b12-2916-42d8-9d53-e613adc465d9" providerId="AD" clId="Web-{42358B5A-F1BA-076F-99BC-A599208C61A9}" dt="2026-08-13T01:59:39.183" v="4483"/>
          <ac:graphicFrameMkLst>
            <pc:docMk/>
            <pc:sldMk cId="167235244" sldId="281"/>
            <ac:graphicFrameMk id="8" creationId="{7ACAB16D-A9A8-EDC9-18BE-E648A8808A2D}"/>
          </ac:graphicFrameMkLst>
        </pc:graphicFrameChg>
      </pc:sldChg>
      <pc:sldChg chg="addSp delSp modSp new mod setBg modClrScheme chgLayout">
        <pc:chgData name="Katie Fosten" userId="S::kfosten@snolab.ca::8afc1b12-2916-42d8-9d53-e613adc465d9" providerId="AD" clId="Web-{42358B5A-F1BA-076F-99BC-A599208C61A9}" dt="2026-08-11T17:36:30.427" v="4213" actId="20577"/>
        <pc:sldMkLst>
          <pc:docMk/>
          <pc:sldMk cId="2366122979" sldId="282"/>
        </pc:sldMkLst>
        <pc:spChg chg="mod ord">
          <ac:chgData name="Katie Fosten" userId="S::kfosten@snolab.ca::8afc1b12-2916-42d8-9d53-e613adc465d9" providerId="AD" clId="Web-{42358B5A-F1BA-076F-99BC-A599208C61A9}" dt="2026-08-11T12:59:08.227" v="2158" actId="1076"/>
          <ac:spMkLst>
            <pc:docMk/>
            <pc:sldMk cId="2366122979" sldId="282"/>
            <ac:spMk id="2" creationId="{E5992A25-3609-770A-82D7-51A2685300DA}"/>
          </ac:spMkLst>
        </pc:spChg>
        <pc:spChg chg="mod ord">
          <ac:chgData name="Katie Fosten" userId="S::kfosten@snolab.ca::8afc1b12-2916-42d8-9d53-e613adc465d9" providerId="AD" clId="Web-{42358B5A-F1BA-076F-99BC-A599208C61A9}" dt="2026-08-11T17:36:30.427" v="4213" actId="20577"/>
          <ac:spMkLst>
            <pc:docMk/>
            <pc:sldMk cId="2366122979" sldId="282"/>
            <ac:spMk id="3" creationId="{9F9458C4-2F1C-8FBF-272D-B874F773C18C}"/>
          </ac:spMkLst>
        </pc:spChg>
        <pc:spChg chg="add">
          <ac:chgData name="Katie Fosten" userId="S::kfosten@snolab.ca::8afc1b12-2916-42d8-9d53-e613adc465d9" providerId="AD" clId="Web-{42358B5A-F1BA-076F-99BC-A599208C61A9}" dt="2026-08-11T13:04:27.541" v="2225"/>
          <ac:spMkLst>
            <pc:docMk/>
            <pc:sldMk cId="2366122979" sldId="282"/>
            <ac:spMk id="7" creationId="{F865FCEB-DD2B-F15A-2CF1-F67DEDBF3442}"/>
          </ac:spMkLst>
        </pc:spChg>
        <pc:spChg chg="add">
          <ac:chgData name="Katie Fosten" userId="S::kfosten@snolab.ca::8afc1b12-2916-42d8-9d53-e613adc465d9" providerId="AD" clId="Web-{42358B5A-F1BA-076F-99BC-A599208C61A9}" dt="2026-08-11T12:58:52.180" v="2156"/>
          <ac:spMkLst>
            <pc:docMk/>
            <pc:sldMk cId="2366122979" sldId="282"/>
            <ac:spMk id="18" creationId="{91DC6ABD-215C-4EA8-A483-CEF5B99AB385}"/>
          </ac:spMkLst>
        </pc:spChg>
        <pc:spChg chg="add">
          <ac:chgData name="Katie Fosten" userId="S::kfosten@snolab.ca::8afc1b12-2916-42d8-9d53-e613adc465d9" providerId="AD" clId="Web-{42358B5A-F1BA-076F-99BC-A599208C61A9}" dt="2026-08-11T12:58:52.180" v="2156"/>
          <ac:spMkLst>
            <pc:docMk/>
            <pc:sldMk cId="2366122979" sldId="282"/>
            <ac:spMk id="24" creationId="{04357C93-F0CB-4A1C-8F77-4E9063789819}"/>
          </ac:spMkLst>
        </pc:spChg>
        <pc:grpChg chg="add">
          <ac:chgData name="Katie Fosten" userId="S::kfosten@snolab.ca::8afc1b12-2916-42d8-9d53-e613adc465d9" providerId="AD" clId="Web-{42358B5A-F1BA-076F-99BC-A599208C61A9}" dt="2026-08-11T12:58:52.180" v="2156"/>
          <ac:grpSpMkLst>
            <pc:docMk/>
            <pc:sldMk cId="2366122979" sldId="282"/>
            <ac:grpSpMk id="20" creationId="{3AF6A671-C637-4547-85F4-51B6D1881399}"/>
          </ac:grpSpMkLst>
        </pc:grpChg>
        <pc:picChg chg="add mod">
          <ac:chgData name="Katie Fosten" userId="S::kfosten@snolab.ca::8afc1b12-2916-42d8-9d53-e613adc465d9" providerId="AD" clId="Web-{42358B5A-F1BA-076F-99BC-A599208C61A9}" dt="2026-08-11T12:58:52.180" v="2156"/>
          <ac:picMkLst>
            <pc:docMk/>
            <pc:sldMk cId="2366122979" sldId="282"/>
            <ac:picMk id="5" creationId="{B9B2EE9A-9083-EFC3-76DC-72D4BC027805}"/>
          </ac:picMkLst>
        </pc:picChg>
      </pc:sldChg>
      <pc:sldChg chg="addSp modSp new mod setBg modClrScheme chgLayout">
        <pc:chgData name="Katie Fosten" userId="S::kfosten@snolab.ca::8afc1b12-2916-42d8-9d53-e613adc465d9" providerId="AD" clId="Web-{42358B5A-F1BA-076F-99BC-A599208C61A9}" dt="2026-08-11T17:36:54.208" v="4219" actId="14100"/>
        <pc:sldMkLst>
          <pc:docMk/>
          <pc:sldMk cId="376294333" sldId="283"/>
        </pc:sldMkLst>
        <pc:spChg chg="mod ord">
          <ac:chgData name="Katie Fosten" userId="S::kfosten@snolab.ca::8afc1b12-2916-42d8-9d53-e613adc465d9" providerId="AD" clId="Web-{42358B5A-F1BA-076F-99BC-A599208C61A9}" dt="2026-08-11T13:00:20.806" v="2162"/>
          <ac:spMkLst>
            <pc:docMk/>
            <pc:sldMk cId="376294333" sldId="283"/>
            <ac:spMk id="2" creationId="{A1894798-FAD6-B4D8-DA5C-6F9569EB2011}"/>
          </ac:spMkLst>
        </pc:spChg>
        <pc:spChg chg="mod ord">
          <ac:chgData name="Katie Fosten" userId="S::kfosten@snolab.ca::8afc1b12-2916-42d8-9d53-e613adc465d9" providerId="AD" clId="Web-{42358B5A-F1BA-076F-99BC-A599208C61A9}" dt="2026-08-11T17:36:54.208" v="4219" actId="14100"/>
          <ac:spMkLst>
            <pc:docMk/>
            <pc:sldMk cId="376294333" sldId="283"/>
            <ac:spMk id="3" creationId="{B42E8B40-9DB4-827E-65DA-6033771A3AAD}"/>
          </ac:spMkLst>
        </pc:spChg>
        <pc:spChg chg="add">
          <ac:chgData name="Katie Fosten" userId="S::kfosten@snolab.ca::8afc1b12-2916-42d8-9d53-e613adc465d9" providerId="AD" clId="Web-{42358B5A-F1BA-076F-99BC-A599208C61A9}" dt="2026-08-11T13:04:40.338" v="2226"/>
          <ac:spMkLst>
            <pc:docMk/>
            <pc:sldMk cId="376294333" sldId="283"/>
            <ac:spMk id="6" creationId="{25A3FA11-EAA8-0476-7A98-213056D5EB46}"/>
          </ac:spMkLst>
        </pc:spChg>
        <pc:spChg chg="add">
          <ac:chgData name="Katie Fosten" userId="S::kfosten@snolab.ca::8afc1b12-2916-42d8-9d53-e613adc465d9" providerId="AD" clId="Web-{42358B5A-F1BA-076F-99BC-A599208C61A9}" dt="2026-08-11T13:00:20.806" v="2162"/>
          <ac:spMkLst>
            <pc:docMk/>
            <pc:sldMk cId="376294333" sldId="283"/>
            <ac:spMk id="9" creationId="{91DC6ABD-215C-4EA8-A483-CEF5B99AB385}"/>
          </ac:spMkLst>
        </pc:spChg>
        <pc:spChg chg="add">
          <ac:chgData name="Katie Fosten" userId="S::kfosten@snolab.ca::8afc1b12-2916-42d8-9d53-e613adc465d9" providerId="AD" clId="Web-{42358B5A-F1BA-076F-99BC-A599208C61A9}" dt="2026-08-11T13:00:20.806" v="2162"/>
          <ac:spMkLst>
            <pc:docMk/>
            <pc:sldMk cId="376294333" sldId="283"/>
            <ac:spMk id="15" creationId="{04357C93-F0CB-4A1C-8F77-4E9063789819}"/>
          </ac:spMkLst>
        </pc:spChg>
        <pc:grpChg chg="add">
          <ac:chgData name="Katie Fosten" userId="S::kfosten@snolab.ca::8afc1b12-2916-42d8-9d53-e613adc465d9" providerId="AD" clId="Web-{42358B5A-F1BA-076F-99BC-A599208C61A9}" dt="2026-08-11T13:00:20.806" v="2162"/>
          <ac:grpSpMkLst>
            <pc:docMk/>
            <pc:sldMk cId="376294333" sldId="283"/>
            <ac:grpSpMk id="11" creationId="{3AF6A671-C637-4547-85F4-51B6D1881399}"/>
          </ac:grpSpMkLst>
        </pc:grpChg>
        <pc:picChg chg="add mod">
          <ac:chgData name="Katie Fosten" userId="S::kfosten@snolab.ca::8afc1b12-2916-42d8-9d53-e613adc465d9" providerId="AD" clId="Web-{42358B5A-F1BA-076F-99BC-A599208C61A9}" dt="2026-08-11T13:00:20.806" v="2162"/>
          <ac:picMkLst>
            <pc:docMk/>
            <pc:sldMk cId="376294333" sldId="283"/>
            <ac:picMk id="4" creationId="{DA3EA5BD-FCA1-7C14-40EB-02295FCCA75E}"/>
          </ac:picMkLst>
        </pc:picChg>
      </pc:sldChg>
      <pc:sldChg chg="addSp modSp new mod setBg modClrScheme chgLayout">
        <pc:chgData name="Katie Fosten" userId="S::kfosten@snolab.ca::8afc1b12-2916-42d8-9d53-e613adc465d9" providerId="AD" clId="Web-{42358B5A-F1BA-076F-99BC-A599208C61A9}" dt="2026-08-11T17:37:01.318" v="4220" actId="20577"/>
        <pc:sldMkLst>
          <pc:docMk/>
          <pc:sldMk cId="180038625" sldId="284"/>
        </pc:sldMkLst>
        <pc:spChg chg="mod ord">
          <ac:chgData name="Katie Fosten" userId="S::kfosten@snolab.ca::8afc1b12-2916-42d8-9d53-e613adc465d9" providerId="AD" clId="Web-{42358B5A-F1BA-076F-99BC-A599208C61A9}" dt="2026-08-11T13:00:44.447" v="2165"/>
          <ac:spMkLst>
            <pc:docMk/>
            <pc:sldMk cId="180038625" sldId="284"/>
            <ac:spMk id="2" creationId="{C849C9DF-AACA-344F-709D-A8E9A6E0DB97}"/>
          </ac:spMkLst>
        </pc:spChg>
        <pc:spChg chg="mod ord">
          <ac:chgData name="Katie Fosten" userId="S::kfosten@snolab.ca::8afc1b12-2916-42d8-9d53-e613adc465d9" providerId="AD" clId="Web-{42358B5A-F1BA-076F-99BC-A599208C61A9}" dt="2026-08-11T17:37:01.318" v="4220" actId="20577"/>
          <ac:spMkLst>
            <pc:docMk/>
            <pc:sldMk cId="180038625" sldId="284"/>
            <ac:spMk id="3" creationId="{4E3BACDC-C44B-0CAC-670A-993227C969C8}"/>
          </ac:spMkLst>
        </pc:spChg>
        <pc:spChg chg="add">
          <ac:chgData name="Katie Fosten" userId="S::kfosten@snolab.ca::8afc1b12-2916-42d8-9d53-e613adc465d9" providerId="AD" clId="Web-{42358B5A-F1BA-076F-99BC-A599208C61A9}" dt="2026-08-11T13:05:02.494" v="2230"/>
          <ac:spMkLst>
            <pc:docMk/>
            <pc:sldMk cId="180038625" sldId="284"/>
            <ac:spMk id="5" creationId="{B6256AD5-ABD3-AC65-5501-8BAEC0A2833F}"/>
          </ac:spMkLst>
        </pc:spChg>
        <pc:spChg chg="add">
          <ac:chgData name="Katie Fosten" userId="S::kfosten@snolab.ca::8afc1b12-2916-42d8-9d53-e613adc465d9" providerId="AD" clId="Web-{42358B5A-F1BA-076F-99BC-A599208C61A9}" dt="2026-08-11T13:00:44.447" v="2165"/>
          <ac:spMkLst>
            <pc:docMk/>
            <pc:sldMk cId="180038625" sldId="284"/>
            <ac:spMk id="9" creationId="{91DC6ABD-215C-4EA8-A483-CEF5B99AB385}"/>
          </ac:spMkLst>
        </pc:spChg>
        <pc:spChg chg="add">
          <ac:chgData name="Katie Fosten" userId="S::kfosten@snolab.ca::8afc1b12-2916-42d8-9d53-e613adc465d9" providerId="AD" clId="Web-{42358B5A-F1BA-076F-99BC-A599208C61A9}" dt="2026-08-11T13:00:44.447" v="2165"/>
          <ac:spMkLst>
            <pc:docMk/>
            <pc:sldMk cId="180038625" sldId="284"/>
            <ac:spMk id="15" creationId="{04357C93-F0CB-4A1C-8F77-4E9063789819}"/>
          </ac:spMkLst>
        </pc:spChg>
        <pc:grpChg chg="add">
          <ac:chgData name="Katie Fosten" userId="S::kfosten@snolab.ca::8afc1b12-2916-42d8-9d53-e613adc465d9" providerId="AD" clId="Web-{42358B5A-F1BA-076F-99BC-A599208C61A9}" dt="2026-08-11T13:00:44.447" v="2165"/>
          <ac:grpSpMkLst>
            <pc:docMk/>
            <pc:sldMk cId="180038625" sldId="284"/>
            <ac:grpSpMk id="11" creationId="{3AF6A671-C637-4547-85F4-51B6D1881399}"/>
          </ac:grpSpMkLst>
        </pc:grpChg>
        <pc:picChg chg="add mod">
          <ac:chgData name="Katie Fosten" userId="S::kfosten@snolab.ca::8afc1b12-2916-42d8-9d53-e613adc465d9" providerId="AD" clId="Web-{42358B5A-F1BA-076F-99BC-A599208C61A9}" dt="2026-08-11T13:00:44.447" v="2165"/>
          <ac:picMkLst>
            <pc:docMk/>
            <pc:sldMk cId="180038625" sldId="284"/>
            <ac:picMk id="4" creationId="{F0D777D8-CF53-D4C5-5EA1-D3B0446821ED}"/>
          </ac:picMkLst>
        </pc:picChg>
      </pc:sldChg>
      <pc:sldChg chg="addSp modSp new mod setBg modClrScheme chgLayout">
        <pc:chgData name="Katie Fosten" userId="S::kfosten@snolab.ca::8afc1b12-2916-42d8-9d53-e613adc465d9" providerId="AD" clId="Web-{42358B5A-F1BA-076F-99BC-A599208C61A9}" dt="2026-08-11T17:37:11.021" v="4221" actId="20577"/>
        <pc:sldMkLst>
          <pc:docMk/>
          <pc:sldMk cId="626090989" sldId="285"/>
        </pc:sldMkLst>
        <pc:spChg chg="mod ord">
          <ac:chgData name="Katie Fosten" userId="S::kfosten@snolab.ca::8afc1b12-2916-42d8-9d53-e613adc465d9" providerId="AD" clId="Web-{42358B5A-F1BA-076F-99BC-A599208C61A9}" dt="2026-08-11T13:01:02.165" v="2168"/>
          <ac:spMkLst>
            <pc:docMk/>
            <pc:sldMk cId="626090989" sldId="285"/>
            <ac:spMk id="2" creationId="{3F7EB33A-FB34-392D-03A2-EA5AA0586097}"/>
          </ac:spMkLst>
        </pc:spChg>
        <pc:spChg chg="mod ord">
          <ac:chgData name="Katie Fosten" userId="S::kfosten@snolab.ca::8afc1b12-2916-42d8-9d53-e613adc465d9" providerId="AD" clId="Web-{42358B5A-F1BA-076F-99BC-A599208C61A9}" dt="2026-08-11T17:37:11.021" v="4221" actId="20577"/>
          <ac:spMkLst>
            <pc:docMk/>
            <pc:sldMk cId="626090989" sldId="285"/>
            <ac:spMk id="3" creationId="{991DF0D9-ACA7-F21E-2439-B39805CE2F3F}"/>
          </ac:spMkLst>
        </pc:spChg>
        <pc:spChg chg="add">
          <ac:chgData name="Katie Fosten" userId="S::kfosten@snolab.ca::8afc1b12-2916-42d8-9d53-e613adc465d9" providerId="AD" clId="Web-{42358B5A-F1BA-076F-99BC-A599208C61A9}" dt="2026-08-11T13:05:19.197" v="2232"/>
          <ac:spMkLst>
            <pc:docMk/>
            <pc:sldMk cId="626090989" sldId="285"/>
            <ac:spMk id="6" creationId="{269A22EE-310D-9D26-C0F1-917D3F0C792E}"/>
          </ac:spMkLst>
        </pc:spChg>
        <pc:spChg chg="add">
          <ac:chgData name="Katie Fosten" userId="S::kfosten@snolab.ca::8afc1b12-2916-42d8-9d53-e613adc465d9" providerId="AD" clId="Web-{42358B5A-F1BA-076F-99BC-A599208C61A9}" dt="2026-08-11T13:01:02.165" v="2168"/>
          <ac:spMkLst>
            <pc:docMk/>
            <pc:sldMk cId="626090989" sldId="285"/>
            <ac:spMk id="10" creationId="{91DC6ABD-215C-4EA8-A483-CEF5B99AB385}"/>
          </ac:spMkLst>
        </pc:spChg>
        <pc:spChg chg="add">
          <ac:chgData name="Katie Fosten" userId="S::kfosten@snolab.ca::8afc1b12-2916-42d8-9d53-e613adc465d9" providerId="AD" clId="Web-{42358B5A-F1BA-076F-99BC-A599208C61A9}" dt="2026-08-11T13:01:02.165" v="2168"/>
          <ac:spMkLst>
            <pc:docMk/>
            <pc:sldMk cId="626090989" sldId="285"/>
            <ac:spMk id="16" creationId="{04357C93-F0CB-4A1C-8F77-4E9063789819}"/>
          </ac:spMkLst>
        </pc:spChg>
        <pc:grpChg chg="add">
          <ac:chgData name="Katie Fosten" userId="S::kfosten@snolab.ca::8afc1b12-2916-42d8-9d53-e613adc465d9" providerId="AD" clId="Web-{42358B5A-F1BA-076F-99BC-A599208C61A9}" dt="2026-08-11T13:01:02.165" v="2168"/>
          <ac:grpSpMkLst>
            <pc:docMk/>
            <pc:sldMk cId="626090989" sldId="285"/>
            <ac:grpSpMk id="12" creationId="{3AF6A671-C637-4547-85F4-51B6D1881399}"/>
          </ac:grpSpMkLst>
        </pc:grpChg>
        <pc:picChg chg="add mod">
          <ac:chgData name="Katie Fosten" userId="S::kfosten@snolab.ca::8afc1b12-2916-42d8-9d53-e613adc465d9" providerId="AD" clId="Web-{42358B5A-F1BA-076F-99BC-A599208C61A9}" dt="2026-08-11T13:01:02.165" v="2168"/>
          <ac:picMkLst>
            <pc:docMk/>
            <pc:sldMk cId="626090989" sldId="285"/>
            <ac:picMk id="5" creationId="{1A0741BC-DA58-E2D2-E7B1-7BA2C040CCFC}"/>
          </ac:picMkLst>
        </pc:picChg>
      </pc:sldChg>
      <pc:sldChg chg="addSp modSp new mod setBg modClrScheme chgLayout">
        <pc:chgData name="Katie Fosten" userId="S::kfosten@snolab.ca::8afc1b12-2916-42d8-9d53-e613adc465d9" providerId="AD" clId="Web-{42358B5A-F1BA-076F-99BC-A599208C61A9}" dt="2026-08-11T17:37:19.443" v="4222" actId="20577"/>
        <pc:sldMkLst>
          <pc:docMk/>
          <pc:sldMk cId="1623277689" sldId="286"/>
        </pc:sldMkLst>
        <pc:spChg chg="mod ord">
          <ac:chgData name="Katie Fosten" userId="S::kfosten@snolab.ca::8afc1b12-2916-42d8-9d53-e613adc465d9" providerId="AD" clId="Web-{42358B5A-F1BA-076F-99BC-A599208C61A9}" dt="2026-08-11T13:01:34.415" v="2171"/>
          <ac:spMkLst>
            <pc:docMk/>
            <pc:sldMk cId="1623277689" sldId="286"/>
            <ac:spMk id="2" creationId="{6EFF62F6-AF66-C24B-B33B-32215E41D9AE}"/>
          </ac:spMkLst>
        </pc:spChg>
        <pc:spChg chg="mod ord">
          <ac:chgData name="Katie Fosten" userId="S::kfosten@snolab.ca::8afc1b12-2916-42d8-9d53-e613adc465d9" providerId="AD" clId="Web-{42358B5A-F1BA-076F-99BC-A599208C61A9}" dt="2026-08-11T17:37:19.443" v="4222" actId="20577"/>
          <ac:spMkLst>
            <pc:docMk/>
            <pc:sldMk cId="1623277689" sldId="286"/>
            <ac:spMk id="3" creationId="{CB957F53-6E90-0D35-682D-B3A1A422202A}"/>
          </ac:spMkLst>
        </pc:spChg>
        <pc:spChg chg="add">
          <ac:chgData name="Katie Fosten" userId="S::kfosten@snolab.ca::8afc1b12-2916-42d8-9d53-e613adc465d9" providerId="AD" clId="Web-{42358B5A-F1BA-076F-99BC-A599208C61A9}" dt="2026-08-11T13:05:34.135" v="2234"/>
          <ac:spMkLst>
            <pc:docMk/>
            <pc:sldMk cId="1623277689" sldId="286"/>
            <ac:spMk id="5" creationId="{9DEEA19B-4140-DE10-9AA9-EC57C4CD8380}"/>
          </ac:spMkLst>
        </pc:spChg>
        <pc:spChg chg="add">
          <ac:chgData name="Katie Fosten" userId="S::kfosten@snolab.ca::8afc1b12-2916-42d8-9d53-e613adc465d9" providerId="AD" clId="Web-{42358B5A-F1BA-076F-99BC-A599208C61A9}" dt="2026-08-11T13:01:34.415" v="2171"/>
          <ac:spMkLst>
            <pc:docMk/>
            <pc:sldMk cId="1623277689" sldId="286"/>
            <ac:spMk id="9" creationId="{91DC6ABD-215C-4EA8-A483-CEF5B99AB385}"/>
          </ac:spMkLst>
        </pc:spChg>
        <pc:spChg chg="add">
          <ac:chgData name="Katie Fosten" userId="S::kfosten@snolab.ca::8afc1b12-2916-42d8-9d53-e613adc465d9" providerId="AD" clId="Web-{42358B5A-F1BA-076F-99BC-A599208C61A9}" dt="2026-08-11T13:01:34.415" v="2171"/>
          <ac:spMkLst>
            <pc:docMk/>
            <pc:sldMk cId="1623277689" sldId="286"/>
            <ac:spMk id="15" creationId="{04357C93-F0CB-4A1C-8F77-4E9063789819}"/>
          </ac:spMkLst>
        </pc:spChg>
        <pc:grpChg chg="add">
          <ac:chgData name="Katie Fosten" userId="S::kfosten@snolab.ca::8afc1b12-2916-42d8-9d53-e613adc465d9" providerId="AD" clId="Web-{42358B5A-F1BA-076F-99BC-A599208C61A9}" dt="2026-08-11T13:01:34.415" v="2171"/>
          <ac:grpSpMkLst>
            <pc:docMk/>
            <pc:sldMk cId="1623277689" sldId="286"/>
            <ac:grpSpMk id="11" creationId="{3AF6A671-C637-4547-85F4-51B6D1881399}"/>
          </ac:grpSpMkLst>
        </pc:grpChg>
        <pc:picChg chg="add mod">
          <ac:chgData name="Katie Fosten" userId="S::kfosten@snolab.ca::8afc1b12-2916-42d8-9d53-e613adc465d9" providerId="AD" clId="Web-{42358B5A-F1BA-076F-99BC-A599208C61A9}" dt="2026-08-11T13:01:34.415" v="2171"/>
          <ac:picMkLst>
            <pc:docMk/>
            <pc:sldMk cId="1623277689" sldId="286"/>
            <ac:picMk id="4" creationId="{89F9D698-E033-A772-3608-C3D73315E305}"/>
          </ac:picMkLst>
        </pc:picChg>
      </pc:sldChg>
      <pc:sldChg chg="addSp delSp modSp new mod setBg">
        <pc:chgData name="Katie Fosten" userId="S::kfosten@snolab.ca::8afc1b12-2916-42d8-9d53-e613adc465d9" providerId="AD" clId="Web-{42358B5A-F1BA-076F-99BC-A599208C61A9}" dt="2026-08-11T18:32:51.341" v="4430" actId="20577"/>
        <pc:sldMkLst>
          <pc:docMk/>
          <pc:sldMk cId="3906355385" sldId="287"/>
        </pc:sldMkLst>
        <pc:spChg chg="mod">
          <ac:chgData name="Katie Fosten" userId="S::kfosten@snolab.ca::8afc1b12-2916-42d8-9d53-e613adc465d9" providerId="AD" clId="Web-{42358B5A-F1BA-076F-99BC-A599208C61A9}" dt="2026-08-11T18:32:13.825" v="4425"/>
          <ac:spMkLst>
            <pc:docMk/>
            <pc:sldMk cId="3906355385" sldId="287"/>
            <ac:spMk id="2" creationId="{23F6824A-4B2F-1197-EB3D-63AED7D9684C}"/>
          </ac:spMkLst>
        </pc:spChg>
        <pc:spChg chg="mod">
          <ac:chgData name="Katie Fosten" userId="S::kfosten@snolab.ca::8afc1b12-2916-42d8-9d53-e613adc465d9" providerId="AD" clId="Web-{42358B5A-F1BA-076F-99BC-A599208C61A9}" dt="2026-08-11T18:32:13.825" v="4425"/>
          <ac:spMkLst>
            <pc:docMk/>
            <pc:sldMk cId="3906355385" sldId="287"/>
            <ac:spMk id="3" creationId="{EF65EFB6-B4B5-5608-95A2-92FB8E830FFD}"/>
          </ac:spMkLst>
        </pc:spChg>
        <pc:spChg chg="add">
          <ac:chgData name="Katie Fosten" userId="S::kfosten@snolab.ca::8afc1b12-2916-42d8-9d53-e613adc465d9" providerId="AD" clId="Web-{42358B5A-F1BA-076F-99BC-A599208C61A9}" dt="2026-08-11T18:32:13.825" v="4425"/>
          <ac:spMkLst>
            <pc:docMk/>
            <pc:sldMk cId="3906355385" sldId="287"/>
            <ac:spMk id="8" creationId="{B6CDA21F-E7AF-4C75-8395-33F58D5B0E45}"/>
          </ac:spMkLst>
        </pc:spChg>
        <pc:spChg chg="add mod">
          <ac:chgData name="Katie Fosten" userId="S::kfosten@snolab.ca::8afc1b12-2916-42d8-9d53-e613adc465d9" providerId="AD" clId="Web-{42358B5A-F1BA-076F-99BC-A599208C61A9}" dt="2026-08-11T18:32:51.341" v="4430" actId="20577"/>
          <ac:spMkLst>
            <pc:docMk/>
            <pc:sldMk cId="3906355385" sldId="287"/>
            <ac:spMk id="9" creationId="{C9886DB3-8D61-49E6-9EFE-16A9111DDD5A}"/>
          </ac:spMkLst>
        </pc:spChg>
        <pc:spChg chg="add">
          <ac:chgData name="Katie Fosten" userId="S::kfosten@snolab.ca::8afc1b12-2916-42d8-9d53-e613adc465d9" providerId="AD" clId="Web-{42358B5A-F1BA-076F-99BC-A599208C61A9}" dt="2026-08-11T18:32:13.825" v="4425"/>
          <ac:spMkLst>
            <pc:docMk/>
            <pc:sldMk cId="3906355385" sldId="287"/>
            <ac:spMk id="15" creationId="{D5B0017B-2ECA-49AF-B397-DC140825DF8D}"/>
          </ac:spMkLst>
        </pc:spChg>
        <pc:grpChg chg="add">
          <ac:chgData name="Katie Fosten" userId="S::kfosten@snolab.ca::8afc1b12-2916-42d8-9d53-e613adc465d9" providerId="AD" clId="Web-{42358B5A-F1BA-076F-99BC-A599208C61A9}" dt="2026-08-11T18:32:13.825" v="4425"/>
          <ac:grpSpMkLst>
            <pc:docMk/>
            <pc:sldMk cId="3906355385" sldId="287"/>
            <ac:grpSpMk id="10" creationId="{AE1C45F0-260A-458C-96ED-C1F6D2151219}"/>
          </ac:grpSpMkLst>
        </pc:grpChg>
        <pc:cxnChg chg="add">
          <ac:chgData name="Katie Fosten" userId="S::kfosten@snolab.ca::8afc1b12-2916-42d8-9d53-e613adc465d9" providerId="AD" clId="Web-{42358B5A-F1BA-076F-99BC-A599208C61A9}" dt="2026-08-11T18:32:13.825" v="4425"/>
          <ac:cxnSpMkLst>
            <pc:docMk/>
            <pc:sldMk cId="3906355385" sldId="287"/>
            <ac:cxnSpMk id="17" creationId="{6CF1BAF6-AD41-4082-B212-8A1F9A2E8779}"/>
          </ac:cxnSpMkLst>
        </pc:cxnChg>
      </pc:sldChg>
      <pc:sldChg chg="addSp delSp modSp new">
        <pc:chgData name="Katie Fosten" userId="S::kfosten@snolab.ca::8afc1b12-2916-42d8-9d53-e613adc465d9" providerId="AD" clId="Web-{42358B5A-F1BA-076F-99BC-A599208C61A9}" dt="2026-08-11T17:49:48.143" v="4243" actId="1076"/>
        <pc:sldMkLst>
          <pc:docMk/>
          <pc:sldMk cId="190330569" sldId="288"/>
        </pc:sldMkLst>
        <pc:spChg chg="mod">
          <ac:chgData name="Katie Fosten" userId="S::kfosten@snolab.ca::8afc1b12-2916-42d8-9d53-e613adc465d9" providerId="AD" clId="Web-{42358B5A-F1BA-076F-99BC-A599208C61A9}" dt="2026-08-11T13:02:45.009" v="2183" actId="20577"/>
          <ac:spMkLst>
            <pc:docMk/>
            <pc:sldMk cId="190330569" sldId="288"/>
            <ac:spMk id="2" creationId="{024BAE51-DC00-9FBF-7D7E-EECFEE75F68C}"/>
          </ac:spMkLst>
        </pc:spChg>
        <pc:spChg chg="add mod">
          <ac:chgData name="Katie Fosten" userId="S::kfosten@snolab.ca::8afc1b12-2916-42d8-9d53-e613adc465d9" providerId="AD" clId="Web-{42358B5A-F1BA-076F-99BC-A599208C61A9}" dt="2026-08-11T13:56:45.706" v="3111" actId="20577"/>
          <ac:spMkLst>
            <pc:docMk/>
            <pc:sldMk cId="190330569" sldId="288"/>
            <ac:spMk id="5" creationId="{236284C4-F245-ABBE-7D0C-3C903CD92DD9}"/>
          </ac:spMkLst>
        </pc:spChg>
        <pc:spChg chg="add mod">
          <ac:chgData name="Katie Fosten" userId="S::kfosten@snolab.ca::8afc1b12-2916-42d8-9d53-e613adc465d9" providerId="AD" clId="Web-{42358B5A-F1BA-076F-99BC-A599208C61A9}" dt="2026-08-11T16:31:13.435" v="4201" actId="20577"/>
          <ac:spMkLst>
            <pc:docMk/>
            <pc:sldMk cId="190330569" sldId="288"/>
            <ac:spMk id="8" creationId="{819E2EE0-20FF-0813-580A-B68438E00616}"/>
          </ac:spMkLst>
        </pc:spChg>
        <pc:picChg chg="add mod">
          <ac:chgData name="Katie Fosten" userId="S::kfosten@snolab.ca::8afc1b12-2916-42d8-9d53-e613adc465d9" providerId="AD" clId="Web-{42358B5A-F1BA-076F-99BC-A599208C61A9}" dt="2026-08-11T17:49:48.143" v="4243" actId="1076"/>
          <ac:picMkLst>
            <pc:docMk/>
            <pc:sldMk cId="190330569" sldId="288"/>
            <ac:picMk id="3" creationId="{BBF9BEB3-A979-F438-311A-2F471ABD2844}"/>
          </ac:picMkLst>
        </pc:picChg>
        <pc:picChg chg="add mod ord">
          <ac:chgData name="Katie Fosten" userId="S::kfosten@snolab.ca::8afc1b12-2916-42d8-9d53-e613adc465d9" providerId="AD" clId="Web-{42358B5A-F1BA-076F-99BC-A599208C61A9}" dt="2026-08-11T17:49:26.612" v="4239" actId="1076"/>
          <ac:picMkLst>
            <pc:docMk/>
            <pc:sldMk cId="190330569" sldId="288"/>
            <ac:picMk id="4" creationId="{2C17C31E-2D11-0447-7CED-22954BF81F98}"/>
          </ac:picMkLst>
        </pc:picChg>
        <pc:picChg chg="add mod">
          <ac:chgData name="Katie Fosten" userId="S::kfosten@snolab.ca::8afc1b12-2916-42d8-9d53-e613adc465d9" providerId="AD" clId="Web-{42358B5A-F1BA-076F-99BC-A599208C61A9}" dt="2026-08-11T17:49:30.690" v="4240" actId="1076"/>
          <ac:picMkLst>
            <pc:docMk/>
            <pc:sldMk cId="190330569" sldId="288"/>
            <ac:picMk id="6" creationId="{E556F5EF-E572-A5F7-0B52-D6CF912C7768}"/>
          </ac:picMkLst>
        </pc:picChg>
      </pc:sldChg>
      <pc:sldChg chg="addSp delSp modSp new mod setBg">
        <pc:chgData name="Katie Fosten" userId="S::kfosten@snolab.ca::8afc1b12-2916-42d8-9d53-e613adc465d9" providerId="AD" clId="Web-{42358B5A-F1BA-076F-99BC-A599208C61A9}" dt="2026-08-11T18:35:00.279" v="4434" actId="20577"/>
        <pc:sldMkLst>
          <pc:docMk/>
          <pc:sldMk cId="224663457" sldId="289"/>
        </pc:sldMkLst>
        <pc:spChg chg="mod">
          <ac:chgData name="Katie Fosten" userId="S::kfosten@snolab.ca::8afc1b12-2916-42d8-9d53-e613adc465d9" providerId="AD" clId="Web-{42358B5A-F1BA-076F-99BC-A599208C61A9}" dt="2026-08-11T18:34:44.201" v="4432"/>
          <ac:spMkLst>
            <pc:docMk/>
            <pc:sldMk cId="224663457" sldId="289"/>
            <ac:spMk id="2" creationId="{4B1A9483-544F-A566-AFB0-596885FB058F}"/>
          </ac:spMkLst>
        </pc:spChg>
        <pc:spChg chg="mod">
          <ac:chgData name="Katie Fosten" userId="S::kfosten@snolab.ca::8afc1b12-2916-42d8-9d53-e613adc465d9" providerId="AD" clId="Web-{42358B5A-F1BA-076F-99BC-A599208C61A9}" dt="2026-08-11T18:34:44.201" v="4432"/>
          <ac:spMkLst>
            <pc:docMk/>
            <pc:sldMk cId="224663457" sldId="289"/>
            <ac:spMk id="3" creationId="{911AF7FE-D48A-E7B2-0CAA-2FD9FD8A0099}"/>
          </ac:spMkLst>
        </pc:spChg>
        <pc:spChg chg="add mod">
          <ac:chgData name="Katie Fosten" userId="S::kfosten@snolab.ca::8afc1b12-2916-42d8-9d53-e613adc465d9" providerId="AD" clId="Web-{42358B5A-F1BA-076F-99BC-A599208C61A9}" dt="2026-08-11T18:35:00.279" v="4434" actId="20577"/>
          <ac:spMkLst>
            <pc:docMk/>
            <pc:sldMk cId="224663457" sldId="289"/>
            <ac:spMk id="6" creationId="{59B19A7E-55EB-0CBF-CF47-9DCF3C7C438A}"/>
          </ac:spMkLst>
        </pc:spChg>
        <pc:spChg chg="add">
          <ac:chgData name="Katie Fosten" userId="S::kfosten@snolab.ca::8afc1b12-2916-42d8-9d53-e613adc465d9" providerId="AD" clId="Web-{42358B5A-F1BA-076F-99BC-A599208C61A9}" dt="2026-08-11T18:34:44.201" v="4432"/>
          <ac:spMkLst>
            <pc:docMk/>
            <pc:sldMk cId="224663457" sldId="289"/>
            <ac:spMk id="8" creationId="{B6CDA21F-E7AF-4C75-8395-33F58D5B0E45}"/>
          </ac:spMkLst>
        </pc:spChg>
        <pc:spChg chg="add">
          <ac:chgData name="Katie Fosten" userId="S::kfosten@snolab.ca::8afc1b12-2916-42d8-9d53-e613adc465d9" providerId="AD" clId="Web-{42358B5A-F1BA-076F-99BC-A599208C61A9}" dt="2026-08-11T18:34:44.201" v="4432"/>
          <ac:spMkLst>
            <pc:docMk/>
            <pc:sldMk cId="224663457" sldId="289"/>
            <ac:spMk id="15" creationId="{D5B0017B-2ECA-49AF-B397-DC140825DF8D}"/>
          </ac:spMkLst>
        </pc:spChg>
        <pc:grpChg chg="add">
          <ac:chgData name="Katie Fosten" userId="S::kfosten@snolab.ca::8afc1b12-2916-42d8-9d53-e613adc465d9" providerId="AD" clId="Web-{42358B5A-F1BA-076F-99BC-A599208C61A9}" dt="2026-08-11T18:34:44.201" v="4432"/>
          <ac:grpSpMkLst>
            <pc:docMk/>
            <pc:sldMk cId="224663457" sldId="289"/>
            <ac:grpSpMk id="10" creationId="{AE1C45F0-260A-458C-96ED-C1F6D2151219}"/>
          </ac:grpSpMkLst>
        </pc:grpChg>
        <pc:cxnChg chg="add">
          <ac:chgData name="Katie Fosten" userId="S::kfosten@snolab.ca::8afc1b12-2916-42d8-9d53-e613adc465d9" providerId="AD" clId="Web-{42358B5A-F1BA-076F-99BC-A599208C61A9}" dt="2026-08-11T18:34:44.201" v="4432"/>
          <ac:cxnSpMkLst>
            <pc:docMk/>
            <pc:sldMk cId="224663457" sldId="289"/>
            <ac:cxnSpMk id="17" creationId="{6CF1BAF6-AD41-4082-B212-8A1F9A2E8779}"/>
          </ac:cxnSpMkLst>
        </pc:cxnChg>
      </pc:sldChg>
      <pc:sldChg chg="addSp delSp modSp new">
        <pc:chgData name="Katie Fosten" userId="S::kfosten@snolab.ca::8afc1b12-2916-42d8-9d53-e613adc465d9" providerId="AD" clId="Web-{42358B5A-F1BA-076F-99BC-A599208C61A9}" dt="2026-08-11T16:31:39.341" v="4206" actId="20577"/>
        <pc:sldMkLst>
          <pc:docMk/>
          <pc:sldMk cId="247076729" sldId="290"/>
        </pc:sldMkLst>
        <pc:spChg chg="mod">
          <ac:chgData name="Katie Fosten" userId="S::kfosten@snolab.ca::8afc1b12-2916-42d8-9d53-e613adc465d9" providerId="AD" clId="Web-{42358B5A-F1BA-076F-99BC-A599208C61A9}" dt="2026-08-11T14:13:26.974" v="3377" actId="20577"/>
          <ac:spMkLst>
            <pc:docMk/>
            <pc:sldMk cId="247076729" sldId="290"/>
            <ac:spMk id="2" creationId="{68B89FCE-73BC-E822-FEB8-FE1439D3B6CD}"/>
          </ac:spMkLst>
        </pc:spChg>
        <pc:spChg chg="add mod">
          <ac:chgData name="Katie Fosten" userId="S::kfosten@snolab.ca::8afc1b12-2916-42d8-9d53-e613adc465d9" providerId="AD" clId="Web-{42358B5A-F1BA-076F-99BC-A599208C61A9}" dt="2026-08-11T14:49:23.590" v="3765" actId="1076"/>
          <ac:spMkLst>
            <pc:docMk/>
            <pc:sldMk cId="247076729" sldId="290"/>
            <ac:spMk id="5" creationId="{451B4B3D-5D53-B2E4-9B62-FAC20F597EAB}"/>
          </ac:spMkLst>
        </pc:spChg>
        <pc:spChg chg="add mod">
          <ac:chgData name="Katie Fosten" userId="S::kfosten@snolab.ca::8afc1b12-2916-42d8-9d53-e613adc465d9" providerId="AD" clId="Web-{42358B5A-F1BA-076F-99BC-A599208C61A9}" dt="2026-08-11T14:49:29.418" v="3766" actId="1076"/>
          <ac:spMkLst>
            <pc:docMk/>
            <pc:sldMk cId="247076729" sldId="290"/>
            <ac:spMk id="7" creationId="{96BB20F9-C293-C9A4-BBC2-7CF53CCD2342}"/>
          </ac:spMkLst>
        </pc:spChg>
        <pc:spChg chg="add mod">
          <ac:chgData name="Katie Fosten" userId="S::kfosten@snolab.ca::8afc1b12-2916-42d8-9d53-e613adc465d9" providerId="AD" clId="Web-{42358B5A-F1BA-076F-99BC-A599208C61A9}" dt="2026-08-11T14:49:16.058" v="3764" actId="20577"/>
          <ac:spMkLst>
            <pc:docMk/>
            <pc:sldMk cId="247076729" sldId="290"/>
            <ac:spMk id="9" creationId="{1A3DFE9E-D9DA-5533-BFFC-14AC4F58D002}"/>
          </ac:spMkLst>
        </pc:spChg>
        <pc:spChg chg="add mod">
          <ac:chgData name="Katie Fosten" userId="S::kfosten@snolab.ca::8afc1b12-2916-42d8-9d53-e613adc465d9" providerId="AD" clId="Web-{42358B5A-F1BA-076F-99BC-A599208C61A9}" dt="2026-08-11T15:47:47.536" v="3905" actId="1076"/>
          <ac:spMkLst>
            <pc:docMk/>
            <pc:sldMk cId="247076729" sldId="290"/>
            <ac:spMk id="12" creationId="{C65F75B1-6BFD-B4DF-A2BF-B30706C10227}"/>
          </ac:spMkLst>
        </pc:spChg>
        <pc:spChg chg="add mod">
          <ac:chgData name="Katie Fosten" userId="S::kfosten@snolab.ca::8afc1b12-2916-42d8-9d53-e613adc465d9" providerId="AD" clId="Web-{42358B5A-F1BA-076F-99BC-A599208C61A9}" dt="2026-08-11T15:46:06.661" v="3896" actId="1076"/>
          <ac:spMkLst>
            <pc:docMk/>
            <pc:sldMk cId="247076729" sldId="290"/>
            <ac:spMk id="13" creationId="{FF662D6F-DAF6-EC71-5F94-FCC062C3C6DF}"/>
          </ac:spMkLst>
        </pc:spChg>
        <pc:spChg chg="add mod">
          <ac:chgData name="Katie Fosten" userId="S::kfosten@snolab.ca::8afc1b12-2916-42d8-9d53-e613adc465d9" providerId="AD" clId="Web-{42358B5A-F1BA-076F-99BC-A599208C61A9}" dt="2026-08-11T16:30:36.310" v="4196" actId="1076"/>
          <ac:spMkLst>
            <pc:docMk/>
            <pc:sldMk cId="247076729" sldId="290"/>
            <ac:spMk id="15" creationId="{E46834CC-2D7F-D658-C331-DBA29D2BD39A}"/>
          </ac:spMkLst>
        </pc:spChg>
        <pc:spChg chg="add del mod">
          <ac:chgData name="Katie Fosten" userId="S::kfosten@snolab.ca::8afc1b12-2916-42d8-9d53-e613adc465d9" providerId="AD" clId="Web-{42358B5A-F1BA-076F-99BC-A599208C61A9}" dt="2026-08-11T16:31:39.341" v="4206" actId="20577"/>
          <ac:spMkLst>
            <pc:docMk/>
            <pc:sldMk cId="247076729" sldId="290"/>
            <ac:spMk id="17" creationId="{A85F3C8C-B233-2099-34BD-2C8F1C40599B}"/>
          </ac:spMkLst>
        </pc:spChg>
        <pc:picChg chg="add mod ord">
          <ac:chgData name="Katie Fosten" userId="S::kfosten@snolab.ca::8afc1b12-2916-42d8-9d53-e613adc465d9" providerId="AD" clId="Web-{42358B5A-F1BA-076F-99BC-A599208C61A9}" dt="2026-08-11T14:48:48.761" v="3758" actId="1076"/>
          <ac:picMkLst>
            <pc:docMk/>
            <pc:sldMk cId="247076729" sldId="290"/>
            <ac:picMk id="4" creationId="{AE124913-61C0-AE73-70DD-8F2853E933E9}"/>
          </ac:picMkLst>
        </pc:picChg>
        <pc:picChg chg="add mod">
          <ac:chgData name="Katie Fosten" userId="S::kfosten@snolab.ca::8afc1b12-2916-42d8-9d53-e613adc465d9" providerId="AD" clId="Web-{42358B5A-F1BA-076F-99BC-A599208C61A9}" dt="2026-08-11T14:48:17.542" v="3756" actId="1076"/>
          <ac:picMkLst>
            <pc:docMk/>
            <pc:sldMk cId="247076729" sldId="290"/>
            <ac:picMk id="6" creationId="{7F439022-64D9-93EA-CC8E-48DDA9B17949}"/>
          </ac:picMkLst>
        </pc:picChg>
        <pc:picChg chg="add mod">
          <ac:chgData name="Katie Fosten" userId="S::kfosten@snolab.ca::8afc1b12-2916-42d8-9d53-e613adc465d9" providerId="AD" clId="Web-{42358B5A-F1BA-076F-99BC-A599208C61A9}" dt="2026-08-11T14:48:57.652" v="3759" actId="1076"/>
          <ac:picMkLst>
            <pc:docMk/>
            <pc:sldMk cId="247076729" sldId="290"/>
            <ac:picMk id="8" creationId="{6F90AA2D-65ED-F5C3-CE89-C295588F3E25}"/>
          </ac:picMkLst>
        </pc:picChg>
        <pc:picChg chg="add mod">
          <ac:chgData name="Katie Fosten" userId="S::kfosten@snolab.ca::8afc1b12-2916-42d8-9d53-e613adc465d9" providerId="AD" clId="Web-{42358B5A-F1BA-076F-99BC-A599208C61A9}" dt="2026-08-11T15:47:40.693" v="3904" actId="1076"/>
          <ac:picMkLst>
            <pc:docMk/>
            <pc:sldMk cId="247076729" sldId="290"/>
            <ac:picMk id="10" creationId="{21F741F8-2BBA-4005-8276-4A72AFE88AB0}"/>
          </ac:picMkLst>
        </pc:picChg>
        <pc:picChg chg="add mod">
          <ac:chgData name="Katie Fosten" userId="S::kfosten@snolab.ca::8afc1b12-2916-42d8-9d53-e613adc465d9" providerId="AD" clId="Web-{42358B5A-F1BA-076F-99BC-A599208C61A9}" dt="2026-08-11T15:47:16.161" v="3901" actId="1076"/>
          <ac:picMkLst>
            <pc:docMk/>
            <pc:sldMk cId="247076729" sldId="290"/>
            <ac:picMk id="11" creationId="{7C7C6A3E-90AF-C759-385F-EC722BCAEB1E}"/>
          </ac:picMkLst>
        </pc:picChg>
      </pc:sldChg>
      <pc:sldChg chg="addSp delSp modSp new">
        <pc:chgData name="Katie Fosten" userId="S::kfosten@snolab.ca::8afc1b12-2916-42d8-9d53-e613adc465d9" providerId="AD" clId="Web-{42358B5A-F1BA-076F-99BC-A599208C61A9}" dt="2026-08-11T16:31:47.544" v="4208" actId="20577"/>
        <pc:sldMkLst>
          <pc:docMk/>
          <pc:sldMk cId="306846719" sldId="291"/>
        </pc:sldMkLst>
        <pc:spChg chg="mod">
          <ac:chgData name="Katie Fosten" userId="S::kfosten@snolab.ca::8afc1b12-2916-42d8-9d53-e613adc465d9" providerId="AD" clId="Web-{42358B5A-F1BA-076F-99BC-A599208C61A9}" dt="2026-08-11T16:05:16.884" v="4126" actId="20577"/>
          <ac:spMkLst>
            <pc:docMk/>
            <pc:sldMk cId="306846719" sldId="291"/>
            <ac:spMk id="2" creationId="{55369D2C-F338-A5C2-6DDC-A00C45C5AA68}"/>
          </ac:spMkLst>
        </pc:spChg>
        <pc:spChg chg="add mod">
          <ac:chgData name="Katie Fosten" userId="S::kfosten@snolab.ca::8afc1b12-2916-42d8-9d53-e613adc465d9" providerId="AD" clId="Web-{42358B5A-F1BA-076F-99BC-A599208C61A9}" dt="2026-08-11T14:57:37.559" v="3810" actId="1076"/>
          <ac:spMkLst>
            <pc:docMk/>
            <pc:sldMk cId="306846719" sldId="291"/>
            <ac:spMk id="7" creationId="{DD4C52B4-ED45-E4B2-8ADE-A4B35E97CF1E}"/>
          </ac:spMkLst>
        </pc:spChg>
        <pc:spChg chg="add mod">
          <ac:chgData name="Katie Fosten" userId="S::kfosten@snolab.ca::8afc1b12-2916-42d8-9d53-e613adc465d9" providerId="AD" clId="Web-{42358B5A-F1BA-076F-99BC-A599208C61A9}" dt="2026-08-11T14:57:51.059" v="3812" actId="1076"/>
          <ac:spMkLst>
            <pc:docMk/>
            <pc:sldMk cId="306846719" sldId="291"/>
            <ac:spMk id="9" creationId="{6108A570-BF86-81D1-7FA6-443B48CA4415}"/>
          </ac:spMkLst>
        </pc:spChg>
        <pc:spChg chg="add mod">
          <ac:chgData name="Katie Fosten" userId="S::kfosten@snolab.ca::8afc1b12-2916-42d8-9d53-e613adc465d9" providerId="AD" clId="Web-{42358B5A-F1BA-076F-99BC-A599208C61A9}" dt="2026-08-11T16:03:06.868" v="4119" actId="1076"/>
          <ac:spMkLst>
            <pc:docMk/>
            <pc:sldMk cId="306846719" sldId="291"/>
            <ac:spMk id="10" creationId="{28AED285-8D69-1FEB-466F-41FD1D5AA610}"/>
          </ac:spMkLst>
        </pc:spChg>
        <pc:spChg chg="add mod">
          <ac:chgData name="Katie Fosten" userId="S::kfosten@snolab.ca::8afc1b12-2916-42d8-9d53-e613adc465d9" providerId="AD" clId="Web-{42358B5A-F1BA-076F-99BC-A599208C61A9}" dt="2026-08-11T16:03:50.634" v="4122" actId="20577"/>
          <ac:spMkLst>
            <pc:docMk/>
            <pc:sldMk cId="306846719" sldId="291"/>
            <ac:spMk id="11" creationId="{DDFA2C39-3E90-3A04-ED56-3D93952E9667}"/>
          </ac:spMkLst>
        </pc:spChg>
        <pc:spChg chg="add mod">
          <ac:chgData name="Katie Fosten" userId="S::kfosten@snolab.ca::8afc1b12-2916-42d8-9d53-e613adc465d9" providerId="AD" clId="Web-{42358B5A-F1BA-076F-99BC-A599208C61A9}" dt="2026-08-11T16:31:47.544" v="4208" actId="20577"/>
          <ac:spMkLst>
            <pc:docMk/>
            <pc:sldMk cId="306846719" sldId="291"/>
            <ac:spMk id="13" creationId="{C14DC706-4960-12F0-74F2-FB5B77DD59CB}"/>
          </ac:spMkLst>
        </pc:spChg>
        <pc:picChg chg="add mod ord">
          <ac:chgData name="Katie Fosten" userId="S::kfosten@snolab.ca::8afc1b12-2916-42d8-9d53-e613adc465d9" providerId="AD" clId="Web-{42358B5A-F1BA-076F-99BC-A599208C61A9}" dt="2026-08-11T16:09:31.838" v="4147" actId="14100"/>
          <ac:picMkLst>
            <pc:docMk/>
            <pc:sldMk cId="306846719" sldId="291"/>
            <ac:picMk id="4" creationId="{AC94358E-F5A0-1655-CFF7-F48850975FC5}"/>
          </ac:picMkLst>
        </pc:picChg>
        <pc:picChg chg="add mod">
          <ac:chgData name="Katie Fosten" userId="S::kfosten@snolab.ca::8afc1b12-2916-42d8-9d53-e613adc465d9" providerId="AD" clId="Web-{42358B5A-F1BA-076F-99BC-A599208C61A9}" dt="2026-08-11T16:09:21.994" v="4144" actId="14100"/>
          <ac:picMkLst>
            <pc:docMk/>
            <pc:sldMk cId="306846719" sldId="291"/>
            <ac:picMk id="5" creationId="{6FC967BF-D58C-844D-37E9-87F0B7E2294D}"/>
          </ac:picMkLst>
        </pc:picChg>
      </pc:sldChg>
      <pc:sldChg chg="addSp modSp new mod setBg modClrScheme chgLayout">
        <pc:chgData name="Katie Fosten" userId="S::kfosten@snolab.ca::8afc1b12-2916-42d8-9d53-e613adc465d9" providerId="AD" clId="Web-{42358B5A-F1BA-076F-99BC-A599208C61A9}" dt="2026-08-11T15:39:48.817" v="3885" actId="20577"/>
        <pc:sldMkLst>
          <pc:docMk/>
          <pc:sldMk cId="858021599" sldId="292"/>
        </pc:sldMkLst>
        <pc:spChg chg="mod ord">
          <ac:chgData name="Katie Fosten" userId="S::kfosten@snolab.ca::8afc1b12-2916-42d8-9d53-e613adc465d9" providerId="AD" clId="Web-{42358B5A-F1BA-076F-99BC-A599208C61A9}" dt="2026-08-11T15:04:11.201" v="3815"/>
          <ac:spMkLst>
            <pc:docMk/>
            <pc:sldMk cId="858021599" sldId="292"/>
            <ac:spMk id="2" creationId="{576F339C-1D02-AD27-2BA1-868988094F95}"/>
          </ac:spMkLst>
        </pc:spChg>
        <pc:spChg chg="mod ord">
          <ac:chgData name="Katie Fosten" userId="S::kfosten@snolab.ca::8afc1b12-2916-42d8-9d53-e613adc465d9" providerId="AD" clId="Web-{42358B5A-F1BA-076F-99BC-A599208C61A9}" dt="2026-08-11T15:39:48.817" v="3885" actId="20577"/>
          <ac:spMkLst>
            <pc:docMk/>
            <pc:sldMk cId="858021599" sldId="292"/>
            <ac:spMk id="3" creationId="{ACF88B77-00EB-9146-D1F0-A87563A3068A}"/>
          </ac:spMkLst>
        </pc:spChg>
        <pc:spChg chg="add ord">
          <ac:chgData name="Katie Fosten" userId="S::kfosten@snolab.ca::8afc1b12-2916-42d8-9d53-e613adc465d9" providerId="AD" clId="Web-{42358B5A-F1BA-076F-99BC-A599208C61A9}" dt="2026-08-11T15:04:11.201" v="3815"/>
          <ac:spMkLst>
            <pc:docMk/>
            <pc:sldMk cId="858021599" sldId="292"/>
            <ac:spMk id="5" creationId="{864799C5-5E23-B315-4585-72B72F457603}"/>
          </ac:spMkLst>
        </pc:spChg>
        <pc:spChg chg="add">
          <ac:chgData name="Katie Fosten" userId="S::kfosten@snolab.ca::8afc1b12-2916-42d8-9d53-e613adc465d9" providerId="AD" clId="Web-{42358B5A-F1BA-076F-99BC-A599208C61A9}" dt="2026-08-11T15:04:11.201" v="3815"/>
          <ac:spMkLst>
            <pc:docMk/>
            <pc:sldMk cId="858021599" sldId="292"/>
            <ac:spMk id="11" creationId="{91DC6ABD-215C-4EA8-A483-CEF5B99AB385}"/>
          </ac:spMkLst>
        </pc:spChg>
        <pc:spChg chg="add">
          <ac:chgData name="Katie Fosten" userId="S::kfosten@snolab.ca::8afc1b12-2916-42d8-9d53-e613adc465d9" providerId="AD" clId="Web-{42358B5A-F1BA-076F-99BC-A599208C61A9}" dt="2026-08-11T15:04:11.201" v="3815"/>
          <ac:spMkLst>
            <pc:docMk/>
            <pc:sldMk cId="858021599" sldId="292"/>
            <ac:spMk id="17" creationId="{04357C93-F0CB-4A1C-8F77-4E9063789819}"/>
          </ac:spMkLst>
        </pc:spChg>
        <pc:grpChg chg="add">
          <ac:chgData name="Katie Fosten" userId="S::kfosten@snolab.ca::8afc1b12-2916-42d8-9d53-e613adc465d9" providerId="AD" clId="Web-{42358B5A-F1BA-076F-99BC-A599208C61A9}" dt="2026-08-11T15:04:11.201" v="3815"/>
          <ac:grpSpMkLst>
            <pc:docMk/>
            <pc:sldMk cId="858021599" sldId="292"/>
            <ac:grpSpMk id="13" creationId="{3AF6A671-C637-4547-85F4-51B6D1881399}"/>
          </ac:grpSpMkLst>
        </pc:grpChg>
        <pc:picChg chg="add mod">
          <ac:chgData name="Katie Fosten" userId="S::kfosten@snolab.ca::8afc1b12-2916-42d8-9d53-e613adc465d9" providerId="AD" clId="Web-{42358B5A-F1BA-076F-99BC-A599208C61A9}" dt="2026-08-11T15:04:11.201" v="3815"/>
          <ac:picMkLst>
            <pc:docMk/>
            <pc:sldMk cId="858021599" sldId="292"/>
            <ac:picMk id="6" creationId="{73E490D2-AE5B-B08E-3C50-83A748B569F8}"/>
          </ac:picMkLst>
        </pc:picChg>
      </pc:sldChg>
      <pc:sldChg chg="addSp modSp new mod setBg modClrScheme chgLayout">
        <pc:chgData name="Katie Fosten" userId="S::kfosten@snolab.ca::8afc1b12-2916-42d8-9d53-e613adc465d9" providerId="AD" clId="Web-{42358B5A-F1BA-076F-99BC-A599208C61A9}" dt="2026-08-11T15:40:28.598" v="3890" actId="14100"/>
        <pc:sldMkLst>
          <pc:docMk/>
          <pc:sldMk cId="796374187" sldId="293"/>
        </pc:sldMkLst>
        <pc:spChg chg="mod ord">
          <ac:chgData name="Katie Fosten" userId="S::kfosten@snolab.ca::8afc1b12-2916-42d8-9d53-e613adc465d9" providerId="AD" clId="Web-{42358B5A-F1BA-076F-99BC-A599208C61A9}" dt="2026-08-11T15:39:36.285" v="3884"/>
          <ac:spMkLst>
            <pc:docMk/>
            <pc:sldMk cId="796374187" sldId="293"/>
            <ac:spMk id="2" creationId="{5A1DE53C-BB34-C54B-D5B8-96EA0E7D9D77}"/>
          </ac:spMkLst>
        </pc:spChg>
        <pc:spChg chg="mod ord">
          <ac:chgData name="Katie Fosten" userId="S::kfosten@snolab.ca::8afc1b12-2916-42d8-9d53-e613adc465d9" providerId="AD" clId="Web-{42358B5A-F1BA-076F-99BC-A599208C61A9}" dt="2026-08-11T15:40:28.598" v="3890" actId="14100"/>
          <ac:spMkLst>
            <pc:docMk/>
            <pc:sldMk cId="796374187" sldId="293"/>
            <ac:spMk id="3" creationId="{58495FE2-1503-B803-BEB1-91005AFF722B}"/>
          </ac:spMkLst>
        </pc:spChg>
        <pc:spChg chg="add ord">
          <ac:chgData name="Katie Fosten" userId="S::kfosten@snolab.ca::8afc1b12-2916-42d8-9d53-e613adc465d9" providerId="AD" clId="Web-{42358B5A-F1BA-076F-99BC-A599208C61A9}" dt="2026-08-11T15:39:36.285" v="3884"/>
          <ac:spMkLst>
            <pc:docMk/>
            <pc:sldMk cId="796374187" sldId="293"/>
            <ac:spMk id="5" creationId="{409ECEAF-0364-397F-7DB9-BF8CD638212A}"/>
          </ac:spMkLst>
        </pc:spChg>
        <pc:spChg chg="add">
          <ac:chgData name="Katie Fosten" userId="S::kfosten@snolab.ca::8afc1b12-2916-42d8-9d53-e613adc465d9" providerId="AD" clId="Web-{42358B5A-F1BA-076F-99BC-A599208C61A9}" dt="2026-08-11T15:39:36.285" v="3884"/>
          <ac:spMkLst>
            <pc:docMk/>
            <pc:sldMk cId="796374187" sldId="293"/>
            <ac:spMk id="11" creationId="{91DC6ABD-215C-4EA8-A483-CEF5B99AB385}"/>
          </ac:spMkLst>
        </pc:spChg>
        <pc:spChg chg="add">
          <ac:chgData name="Katie Fosten" userId="S::kfosten@snolab.ca::8afc1b12-2916-42d8-9d53-e613adc465d9" providerId="AD" clId="Web-{42358B5A-F1BA-076F-99BC-A599208C61A9}" dt="2026-08-11T15:39:36.285" v="3884"/>
          <ac:spMkLst>
            <pc:docMk/>
            <pc:sldMk cId="796374187" sldId="293"/>
            <ac:spMk id="17" creationId="{04357C93-F0CB-4A1C-8F77-4E9063789819}"/>
          </ac:spMkLst>
        </pc:spChg>
        <pc:grpChg chg="add">
          <ac:chgData name="Katie Fosten" userId="S::kfosten@snolab.ca::8afc1b12-2916-42d8-9d53-e613adc465d9" providerId="AD" clId="Web-{42358B5A-F1BA-076F-99BC-A599208C61A9}" dt="2026-08-11T15:39:36.285" v="3884"/>
          <ac:grpSpMkLst>
            <pc:docMk/>
            <pc:sldMk cId="796374187" sldId="293"/>
            <ac:grpSpMk id="13" creationId="{3AF6A671-C637-4547-85F4-51B6D1881399}"/>
          </ac:grpSpMkLst>
        </pc:grpChg>
        <pc:picChg chg="add mod">
          <ac:chgData name="Katie Fosten" userId="S::kfosten@snolab.ca::8afc1b12-2916-42d8-9d53-e613adc465d9" providerId="AD" clId="Web-{42358B5A-F1BA-076F-99BC-A599208C61A9}" dt="2026-08-11T15:39:36.285" v="3884"/>
          <ac:picMkLst>
            <pc:docMk/>
            <pc:sldMk cId="796374187" sldId="293"/>
            <ac:picMk id="6" creationId="{2FD370DC-8492-2887-27EF-984776DB4BC2}"/>
          </ac:picMkLst>
        </pc:picChg>
      </pc:sldChg>
      <pc:sldChg chg="addSp modSp new mod setBg modClrScheme chgLayout">
        <pc:chgData name="Katie Fosten" userId="S::kfosten@snolab.ca::8afc1b12-2916-42d8-9d53-e613adc465d9" providerId="AD" clId="Web-{42358B5A-F1BA-076F-99BC-A599208C61A9}" dt="2026-08-11T17:37:37.865" v="4223" actId="20577"/>
        <pc:sldMkLst>
          <pc:docMk/>
          <pc:sldMk cId="1232658920" sldId="294"/>
        </pc:sldMkLst>
        <pc:spChg chg="mod ord">
          <ac:chgData name="Katie Fosten" userId="S::kfosten@snolab.ca::8afc1b12-2916-42d8-9d53-e613adc465d9" providerId="AD" clId="Web-{42358B5A-F1BA-076F-99BC-A599208C61A9}" dt="2026-08-11T15:45:02.677" v="3892"/>
          <ac:spMkLst>
            <pc:docMk/>
            <pc:sldMk cId="1232658920" sldId="294"/>
            <ac:spMk id="2" creationId="{8D6B4C1E-3A2C-1D6C-AC92-213BC62DAAB0}"/>
          </ac:spMkLst>
        </pc:spChg>
        <pc:spChg chg="mod ord">
          <ac:chgData name="Katie Fosten" userId="S::kfosten@snolab.ca::8afc1b12-2916-42d8-9d53-e613adc465d9" providerId="AD" clId="Web-{42358B5A-F1BA-076F-99BC-A599208C61A9}" dt="2026-08-11T17:37:37.865" v="4223" actId="20577"/>
          <ac:spMkLst>
            <pc:docMk/>
            <pc:sldMk cId="1232658920" sldId="294"/>
            <ac:spMk id="3" creationId="{E18B9912-C2D8-EB53-7684-E681D516FC91}"/>
          </ac:spMkLst>
        </pc:spChg>
        <pc:spChg chg="add ord">
          <ac:chgData name="Katie Fosten" userId="S::kfosten@snolab.ca::8afc1b12-2916-42d8-9d53-e613adc465d9" providerId="AD" clId="Web-{42358B5A-F1BA-076F-99BC-A599208C61A9}" dt="2026-08-11T15:45:02.677" v="3892"/>
          <ac:spMkLst>
            <pc:docMk/>
            <pc:sldMk cId="1232658920" sldId="294"/>
            <ac:spMk id="5" creationId="{A2F6AB37-A377-0125-70F8-024D2C15D1D3}"/>
          </ac:spMkLst>
        </pc:spChg>
        <pc:spChg chg="add">
          <ac:chgData name="Katie Fosten" userId="S::kfosten@snolab.ca::8afc1b12-2916-42d8-9d53-e613adc465d9" providerId="AD" clId="Web-{42358B5A-F1BA-076F-99BC-A599208C61A9}" dt="2026-08-11T15:45:02.677" v="3892"/>
          <ac:spMkLst>
            <pc:docMk/>
            <pc:sldMk cId="1232658920" sldId="294"/>
            <ac:spMk id="11" creationId="{91DC6ABD-215C-4EA8-A483-CEF5B99AB385}"/>
          </ac:spMkLst>
        </pc:spChg>
        <pc:spChg chg="add">
          <ac:chgData name="Katie Fosten" userId="S::kfosten@snolab.ca::8afc1b12-2916-42d8-9d53-e613adc465d9" providerId="AD" clId="Web-{42358B5A-F1BA-076F-99BC-A599208C61A9}" dt="2026-08-11T15:45:02.677" v="3892"/>
          <ac:spMkLst>
            <pc:docMk/>
            <pc:sldMk cId="1232658920" sldId="294"/>
            <ac:spMk id="17" creationId="{04357C93-F0CB-4A1C-8F77-4E9063789819}"/>
          </ac:spMkLst>
        </pc:spChg>
        <pc:grpChg chg="add">
          <ac:chgData name="Katie Fosten" userId="S::kfosten@snolab.ca::8afc1b12-2916-42d8-9d53-e613adc465d9" providerId="AD" clId="Web-{42358B5A-F1BA-076F-99BC-A599208C61A9}" dt="2026-08-11T15:45:02.677" v="3892"/>
          <ac:grpSpMkLst>
            <pc:docMk/>
            <pc:sldMk cId="1232658920" sldId="294"/>
            <ac:grpSpMk id="13" creationId="{3AF6A671-C637-4547-85F4-51B6D1881399}"/>
          </ac:grpSpMkLst>
        </pc:grpChg>
        <pc:picChg chg="add mod">
          <ac:chgData name="Katie Fosten" userId="S::kfosten@snolab.ca::8afc1b12-2916-42d8-9d53-e613adc465d9" providerId="AD" clId="Web-{42358B5A-F1BA-076F-99BC-A599208C61A9}" dt="2026-08-11T15:45:02.677" v="3892"/>
          <ac:picMkLst>
            <pc:docMk/>
            <pc:sldMk cId="1232658920" sldId="294"/>
            <ac:picMk id="6" creationId="{E09E0658-8089-C9B1-FCA2-CAA5D23D1779}"/>
          </ac:picMkLst>
        </pc:picChg>
      </pc:sldChg>
      <pc:sldChg chg="addSp modSp new mod setBg">
        <pc:chgData name="Katie Fosten" userId="S::kfosten@snolab.ca::8afc1b12-2916-42d8-9d53-e613adc465d9" providerId="AD" clId="Web-{42358B5A-F1BA-076F-99BC-A599208C61A9}" dt="2026-08-11T17:55:49.977" v="4247" actId="20577"/>
        <pc:sldMkLst>
          <pc:docMk/>
          <pc:sldMk cId="2324642784" sldId="295"/>
        </pc:sldMkLst>
        <pc:spChg chg="mod">
          <ac:chgData name="Katie Fosten" userId="S::kfosten@snolab.ca::8afc1b12-2916-42d8-9d53-e613adc465d9" providerId="AD" clId="Web-{42358B5A-F1BA-076F-99BC-A599208C61A9}" dt="2026-08-11T15:45:44.099" v="3894"/>
          <ac:spMkLst>
            <pc:docMk/>
            <pc:sldMk cId="2324642784" sldId="295"/>
            <ac:spMk id="2" creationId="{1B21DB4A-9974-2A3E-8158-EE2496B16757}"/>
          </ac:spMkLst>
        </pc:spChg>
        <pc:spChg chg="mod">
          <ac:chgData name="Katie Fosten" userId="S::kfosten@snolab.ca::8afc1b12-2916-42d8-9d53-e613adc465d9" providerId="AD" clId="Web-{42358B5A-F1BA-076F-99BC-A599208C61A9}" dt="2026-08-11T17:55:49.977" v="4247" actId="20577"/>
          <ac:spMkLst>
            <pc:docMk/>
            <pc:sldMk cId="2324642784" sldId="295"/>
            <ac:spMk id="3" creationId="{2A2150AE-58EF-C076-8065-1963CE8D2D16}"/>
          </ac:spMkLst>
        </pc:spChg>
        <pc:spChg chg="add mod">
          <ac:chgData name="Katie Fosten" userId="S::kfosten@snolab.ca::8afc1b12-2916-42d8-9d53-e613adc465d9" providerId="AD" clId="Web-{42358B5A-F1BA-076F-99BC-A599208C61A9}" dt="2026-08-11T16:31:19.544" v="4202" actId="20577"/>
          <ac:spMkLst>
            <pc:docMk/>
            <pc:sldMk cId="2324642784" sldId="295"/>
            <ac:spMk id="7" creationId="{9CAED590-03A8-1C69-9E59-4B110E8A4E45}"/>
          </ac:spMkLst>
        </pc:spChg>
        <pc:spChg chg="add">
          <ac:chgData name="Katie Fosten" userId="S::kfosten@snolab.ca::8afc1b12-2916-42d8-9d53-e613adc465d9" providerId="AD" clId="Web-{42358B5A-F1BA-076F-99BC-A599208C61A9}" dt="2026-08-11T15:45:44.099" v="3894"/>
          <ac:spMkLst>
            <pc:docMk/>
            <pc:sldMk cId="2324642784" sldId="295"/>
            <ac:spMk id="10" creationId="{058A14AF-9FB5-4CC7-BA35-E8E85D3EDF0E}"/>
          </ac:spMkLst>
        </pc:spChg>
        <pc:spChg chg="add">
          <ac:chgData name="Katie Fosten" userId="S::kfosten@snolab.ca::8afc1b12-2916-42d8-9d53-e613adc465d9" providerId="AD" clId="Web-{42358B5A-F1BA-076F-99BC-A599208C61A9}" dt="2026-08-11T15:45:44.099" v="3894"/>
          <ac:spMkLst>
            <pc:docMk/>
            <pc:sldMk cId="2324642784" sldId="295"/>
            <ac:spMk id="12" creationId="{3A9A4357-BD1D-4622-A4FE-766E6AB8DE84}"/>
          </ac:spMkLst>
        </pc:spChg>
        <pc:spChg chg="add">
          <ac:chgData name="Katie Fosten" userId="S::kfosten@snolab.ca::8afc1b12-2916-42d8-9d53-e613adc465d9" providerId="AD" clId="Web-{42358B5A-F1BA-076F-99BC-A599208C61A9}" dt="2026-08-11T15:45:44.099" v="3894"/>
          <ac:spMkLst>
            <pc:docMk/>
            <pc:sldMk cId="2324642784" sldId="295"/>
            <ac:spMk id="14" creationId="{E659831F-0D9A-4C63-9EBB-8435B85A440F}"/>
          </ac:spMkLst>
        </pc:spChg>
        <pc:spChg chg="add">
          <ac:chgData name="Katie Fosten" userId="S::kfosten@snolab.ca::8afc1b12-2916-42d8-9d53-e613adc465d9" providerId="AD" clId="Web-{42358B5A-F1BA-076F-99BC-A599208C61A9}" dt="2026-08-11T15:45:44.099" v="3894"/>
          <ac:spMkLst>
            <pc:docMk/>
            <pc:sldMk cId="2324642784" sldId="295"/>
            <ac:spMk id="16" creationId="{E6995CE5-F890-4ABA-82A2-26507CE8D2A3}"/>
          </ac:spMkLst>
        </pc:spChg>
        <pc:picChg chg="add mod">
          <ac:chgData name="Katie Fosten" userId="S::kfosten@snolab.ca::8afc1b12-2916-42d8-9d53-e613adc465d9" providerId="AD" clId="Web-{42358B5A-F1BA-076F-99BC-A599208C61A9}" dt="2026-08-11T15:45:44.099" v="3894"/>
          <ac:picMkLst>
            <pc:docMk/>
            <pc:sldMk cId="2324642784" sldId="295"/>
            <ac:picMk id="5" creationId="{2D163FC4-4C4E-A764-D6D3-4A0D7EF54B30}"/>
          </ac:picMkLst>
        </pc:picChg>
      </pc:sldChg>
      <pc:sldChg chg="addSp delSp modSp new">
        <pc:chgData name="Katie Fosten" userId="S::kfosten@snolab.ca::8afc1b12-2916-42d8-9d53-e613adc465d9" providerId="AD" clId="Web-{42358B5A-F1BA-076F-99BC-A599208C61A9}" dt="2026-08-11T16:31:53.810" v="4210" actId="20577"/>
        <pc:sldMkLst>
          <pc:docMk/>
          <pc:sldMk cId="3767536266" sldId="296"/>
        </pc:sldMkLst>
        <pc:spChg chg="mod">
          <ac:chgData name="Katie Fosten" userId="S::kfosten@snolab.ca::8afc1b12-2916-42d8-9d53-e613adc465d9" providerId="AD" clId="Web-{42358B5A-F1BA-076F-99BC-A599208C61A9}" dt="2026-08-11T16:07:18.822" v="4130" actId="20577"/>
          <ac:spMkLst>
            <pc:docMk/>
            <pc:sldMk cId="3767536266" sldId="296"/>
            <ac:spMk id="2" creationId="{856384D4-E532-E33A-D276-1CCEE3E46A90}"/>
          </ac:spMkLst>
        </pc:spChg>
        <pc:spChg chg="add mod">
          <ac:chgData name="Katie Fosten" userId="S::kfosten@snolab.ca::8afc1b12-2916-42d8-9d53-e613adc465d9" providerId="AD" clId="Web-{42358B5A-F1BA-076F-99BC-A599208C61A9}" dt="2026-08-11T16:08:48.369" v="4141" actId="1076"/>
          <ac:spMkLst>
            <pc:docMk/>
            <pc:sldMk cId="3767536266" sldId="296"/>
            <ac:spMk id="9" creationId="{58848A8A-2CCC-D6C4-86FD-C014B205E01C}"/>
          </ac:spMkLst>
        </pc:spChg>
        <pc:spChg chg="add mod">
          <ac:chgData name="Katie Fosten" userId="S::kfosten@snolab.ca::8afc1b12-2916-42d8-9d53-e613adc465d9" providerId="AD" clId="Web-{42358B5A-F1BA-076F-99BC-A599208C61A9}" dt="2026-08-11T16:14:29.088" v="4157" actId="20577"/>
          <ac:spMkLst>
            <pc:docMk/>
            <pc:sldMk cId="3767536266" sldId="296"/>
            <ac:spMk id="11" creationId="{284E8452-87FD-CA60-2880-6E6C5C9D5FD2}"/>
          </ac:spMkLst>
        </pc:spChg>
        <pc:spChg chg="add mod">
          <ac:chgData name="Katie Fosten" userId="S::kfosten@snolab.ca::8afc1b12-2916-42d8-9d53-e613adc465d9" providerId="AD" clId="Web-{42358B5A-F1BA-076F-99BC-A599208C61A9}" dt="2026-08-11T16:15:01.541" v="4159" actId="20577"/>
          <ac:spMkLst>
            <pc:docMk/>
            <pc:sldMk cId="3767536266" sldId="296"/>
            <ac:spMk id="13" creationId="{D0CA5A3A-51C8-C294-B355-870E300DB794}"/>
          </ac:spMkLst>
        </pc:spChg>
        <pc:spChg chg="add mod">
          <ac:chgData name="Katie Fosten" userId="S::kfosten@snolab.ca::8afc1b12-2916-42d8-9d53-e613adc465d9" providerId="AD" clId="Web-{42358B5A-F1BA-076F-99BC-A599208C61A9}" dt="2026-08-11T16:10:52.150" v="4152" actId="1076"/>
          <ac:spMkLst>
            <pc:docMk/>
            <pc:sldMk cId="3767536266" sldId="296"/>
            <ac:spMk id="15" creationId="{4FDAD122-4288-78A5-2ACF-4C41B30F9EDE}"/>
          </ac:spMkLst>
        </pc:spChg>
        <pc:spChg chg="add mod">
          <ac:chgData name="Katie Fosten" userId="S::kfosten@snolab.ca::8afc1b12-2916-42d8-9d53-e613adc465d9" providerId="AD" clId="Web-{42358B5A-F1BA-076F-99BC-A599208C61A9}" dt="2026-08-11T16:31:53.810" v="4210" actId="20577"/>
          <ac:spMkLst>
            <pc:docMk/>
            <pc:sldMk cId="3767536266" sldId="296"/>
            <ac:spMk id="17" creationId="{88E4DCE3-52EF-24C6-0293-2FBF9153113D}"/>
          </ac:spMkLst>
        </pc:spChg>
        <pc:picChg chg="add mod ord">
          <ac:chgData name="Katie Fosten" userId="S::kfosten@snolab.ca::8afc1b12-2916-42d8-9d53-e613adc465d9" providerId="AD" clId="Web-{42358B5A-F1BA-076F-99BC-A599208C61A9}" dt="2026-08-11T16:08:25.822" v="4139" actId="1076"/>
          <ac:picMkLst>
            <pc:docMk/>
            <pc:sldMk cId="3767536266" sldId="296"/>
            <ac:picMk id="6" creationId="{C996F6D0-9163-77E8-746C-C2C1E0DEE6DA}"/>
          </ac:picMkLst>
        </pc:picChg>
        <pc:picChg chg="add mod">
          <ac:chgData name="Katie Fosten" userId="S::kfosten@snolab.ca::8afc1b12-2916-42d8-9d53-e613adc465d9" providerId="AD" clId="Web-{42358B5A-F1BA-076F-99BC-A599208C61A9}" dt="2026-08-11T16:08:22.822" v="4138" actId="1076"/>
          <ac:picMkLst>
            <pc:docMk/>
            <pc:sldMk cId="3767536266" sldId="296"/>
            <ac:picMk id="7" creationId="{4F8D2450-61E2-2F1B-92FF-43E1BB93DBA7}"/>
          </ac:picMkLst>
        </pc:picChg>
      </pc:sldChg>
      <pc:sldChg chg="addSp delSp modSp new">
        <pc:chgData name="Katie Fosten" userId="S::kfosten@snolab.ca::8afc1b12-2916-42d8-9d53-e613adc465d9" providerId="AD" clId="Web-{42358B5A-F1BA-076F-99BC-A599208C61A9}" dt="2026-08-11T16:32:00.982" v="4212" actId="20577"/>
        <pc:sldMkLst>
          <pc:docMk/>
          <pc:sldMk cId="3543682604" sldId="297"/>
        </pc:sldMkLst>
        <pc:spChg chg="mod">
          <ac:chgData name="Katie Fosten" userId="S::kfosten@snolab.ca::8afc1b12-2916-42d8-9d53-e613adc465d9" providerId="AD" clId="Web-{42358B5A-F1BA-076F-99BC-A599208C61A9}" dt="2026-08-11T16:17:01.839" v="4163" actId="20577"/>
          <ac:spMkLst>
            <pc:docMk/>
            <pc:sldMk cId="3543682604" sldId="297"/>
            <ac:spMk id="2" creationId="{AB9F2E84-95DB-3244-C285-93AC746134A4}"/>
          </ac:spMkLst>
        </pc:spChg>
        <pc:spChg chg="add mod">
          <ac:chgData name="Katie Fosten" userId="S::kfosten@snolab.ca::8afc1b12-2916-42d8-9d53-e613adc465d9" providerId="AD" clId="Web-{42358B5A-F1BA-076F-99BC-A599208C61A9}" dt="2026-08-11T16:17:55.057" v="4169" actId="1076"/>
          <ac:spMkLst>
            <pc:docMk/>
            <pc:sldMk cId="3543682604" sldId="297"/>
            <ac:spMk id="6" creationId="{E5D70F99-75A5-7FB6-3789-E183DAA9A6C8}"/>
          </ac:spMkLst>
        </pc:spChg>
        <pc:spChg chg="add mod">
          <ac:chgData name="Katie Fosten" userId="S::kfosten@snolab.ca::8afc1b12-2916-42d8-9d53-e613adc465d9" providerId="AD" clId="Web-{42358B5A-F1BA-076F-99BC-A599208C61A9}" dt="2026-08-11T16:19:19.245" v="4175" actId="20577"/>
          <ac:spMkLst>
            <pc:docMk/>
            <pc:sldMk cId="3543682604" sldId="297"/>
            <ac:spMk id="8" creationId="{77AA5BF0-62F1-D6B6-086B-BC23465A0CBB}"/>
          </ac:spMkLst>
        </pc:spChg>
        <pc:spChg chg="add mod">
          <ac:chgData name="Katie Fosten" userId="S::kfosten@snolab.ca::8afc1b12-2916-42d8-9d53-e613adc465d9" providerId="AD" clId="Web-{42358B5A-F1BA-076F-99BC-A599208C61A9}" dt="2026-08-11T16:32:00.982" v="4212" actId="20577"/>
          <ac:spMkLst>
            <pc:docMk/>
            <pc:sldMk cId="3543682604" sldId="297"/>
            <ac:spMk id="10" creationId="{346B2207-3D68-E69B-6F74-2BDFF48CFE27}"/>
          </ac:spMkLst>
        </pc:spChg>
        <pc:picChg chg="add mod ord">
          <ac:chgData name="Katie Fosten" userId="S::kfosten@snolab.ca::8afc1b12-2916-42d8-9d53-e613adc465d9" providerId="AD" clId="Web-{42358B5A-F1BA-076F-99BC-A599208C61A9}" dt="2026-08-11T16:17:31.354" v="4167" actId="1076"/>
          <ac:picMkLst>
            <pc:docMk/>
            <pc:sldMk cId="3543682604" sldId="297"/>
            <ac:picMk id="4" creationId="{EE7DE4FA-7D26-9948-8859-7C8572CC5329}"/>
          </ac:picMkLst>
        </pc:picChg>
      </pc:sldChg>
      <pc:sldMasterChg chg="add del addSldLayout delSldLayout">
        <pc:chgData name="Katie Fosten" userId="S::kfosten@snolab.ca::8afc1b12-2916-42d8-9d53-e613adc465d9" providerId="AD" clId="Web-{42358B5A-F1BA-076F-99BC-A599208C61A9}" dt="2026-08-10T13:08:10.743" v="1083"/>
        <pc:sldMasterMkLst>
          <pc:docMk/>
          <pc:sldMasterMk cId="2460954070" sldId="2147483660"/>
        </pc:sldMasterMkLst>
        <pc:sldLayoutChg chg="add del">
          <pc:chgData name="Katie Fosten" userId="S::kfosten@snolab.ca::8afc1b12-2916-42d8-9d53-e613adc465d9" providerId="AD" clId="Web-{42358B5A-F1BA-076F-99BC-A599208C61A9}" dt="2026-08-10T13:08:10.743" v="1083"/>
          <pc:sldLayoutMkLst>
            <pc:docMk/>
            <pc:sldMasterMk cId="2460954070" sldId="2147483660"/>
            <pc:sldLayoutMk cId="2385387890" sldId="2147483661"/>
          </pc:sldLayoutMkLst>
        </pc:sldLayoutChg>
        <pc:sldLayoutChg chg="add del">
          <pc:chgData name="Katie Fosten" userId="S::kfosten@snolab.ca::8afc1b12-2916-42d8-9d53-e613adc465d9" providerId="AD" clId="Web-{42358B5A-F1BA-076F-99BC-A599208C61A9}" dt="2026-08-10T13:08:10.743" v="1083"/>
          <pc:sldLayoutMkLst>
            <pc:docMk/>
            <pc:sldMasterMk cId="2460954070" sldId="2147483660"/>
            <pc:sldLayoutMk cId="949138452" sldId="2147483662"/>
          </pc:sldLayoutMkLst>
        </pc:sldLayoutChg>
        <pc:sldLayoutChg chg="add del">
          <pc:chgData name="Katie Fosten" userId="S::kfosten@snolab.ca::8afc1b12-2916-42d8-9d53-e613adc465d9" providerId="AD" clId="Web-{42358B5A-F1BA-076F-99BC-A599208C61A9}" dt="2026-08-10T13:08:10.743" v="1083"/>
          <pc:sldLayoutMkLst>
            <pc:docMk/>
            <pc:sldMasterMk cId="2460954070" sldId="2147483660"/>
            <pc:sldLayoutMk cId="2591524520" sldId="2147483663"/>
          </pc:sldLayoutMkLst>
        </pc:sldLayoutChg>
        <pc:sldLayoutChg chg="add del">
          <pc:chgData name="Katie Fosten" userId="S::kfosten@snolab.ca::8afc1b12-2916-42d8-9d53-e613adc465d9" providerId="AD" clId="Web-{42358B5A-F1BA-076F-99BC-A599208C61A9}" dt="2026-08-10T13:08:10.743" v="1083"/>
          <pc:sldLayoutMkLst>
            <pc:docMk/>
            <pc:sldMasterMk cId="2460954070" sldId="2147483660"/>
            <pc:sldLayoutMk cId="1203092039" sldId="2147483664"/>
          </pc:sldLayoutMkLst>
        </pc:sldLayoutChg>
        <pc:sldLayoutChg chg="add del">
          <pc:chgData name="Katie Fosten" userId="S::kfosten@snolab.ca::8afc1b12-2916-42d8-9d53-e613adc465d9" providerId="AD" clId="Web-{42358B5A-F1BA-076F-99BC-A599208C61A9}" dt="2026-08-10T13:08:10.743" v="1083"/>
          <pc:sldLayoutMkLst>
            <pc:docMk/>
            <pc:sldMasterMk cId="2460954070" sldId="2147483660"/>
            <pc:sldLayoutMk cId="3733172339" sldId="2147483665"/>
          </pc:sldLayoutMkLst>
        </pc:sldLayoutChg>
        <pc:sldLayoutChg chg="add del">
          <pc:chgData name="Katie Fosten" userId="S::kfosten@snolab.ca::8afc1b12-2916-42d8-9d53-e613adc465d9" providerId="AD" clId="Web-{42358B5A-F1BA-076F-99BC-A599208C61A9}" dt="2026-08-10T13:08:10.743" v="1083"/>
          <pc:sldLayoutMkLst>
            <pc:docMk/>
            <pc:sldMasterMk cId="2460954070" sldId="2147483660"/>
            <pc:sldLayoutMk cId="3210312558" sldId="2147483666"/>
          </pc:sldLayoutMkLst>
        </pc:sldLayoutChg>
        <pc:sldLayoutChg chg="add del">
          <pc:chgData name="Katie Fosten" userId="S::kfosten@snolab.ca::8afc1b12-2916-42d8-9d53-e613adc465d9" providerId="AD" clId="Web-{42358B5A-F1BA-076F-99BC-A599208C61A9}" dt="2026-08-10T13:08:10.743" v="1083"/>
          <pc:sldLayoutMkLst>
            <pc:docMk/>
            <pc:sldMasterMk cId="2460954070" sldId="2147483660"/>
            <pc:sldLayoutMk cId="3146388984" sldId="2147483667"/>
          </pc:sldLayoutMkLst>
        </pc:sldLayoutChg>
        <pc:sldLayoutChg chg="add del">
          <pc:chgData name="Katie Fosten" userId="S::kfosten@snolab.ca::8afc1b12-2916-42d8-9d53-e613adc465d9" providerId="AD" clId="Web-{42358B5A-F1BA-076F-99BC-A599208C61A9}" dt="2026-08-10T13:08:10.743" v="1083"/>
          <pc:sldLayoutMkLst>
            <pc:docMk/>
            <pc:sldMasterMk cId="2460954070" sldId="2147483660"/>
            <pc:sldLayoutMk cId="3171841454" sldId="2147483668"/>
          </pc:sldLayoutMkLst>
        </pc:sldLayoutChg>
        <pc:sldLayoutChg chg="add del">
          <pc:chgData name="Katie Fosten" userId="S::kfosten@snolab.ca::8afc1b12-2916-42d8-9d53-e613adc465d9" providerId="AD" clId="Web-{42358B5A-F1BA-076F-99BC-A599208C61A9}" dt="2026-08-10T13:08:10.743" v="1083"/>
          <pc:sldLayoutMkLst>
            <pc:docMk/>
            <pc:sldMasterMk cId="2460954070" sldId="2147483660"/>
            <pc:sldLayoutMk cId="1718958274" sldId="2147483669"/>
          </pc:sldLayoutMkLst>
        </pc:sldLayoutChg>
        <pc:sldLayoutChg chg="add del">
          <pc:chgData name="Katie Fosten" userId="S::kfosten@snolab.ca::8afc1b12-2916-42d8-9d53-e613adc465d9" providerId="AD" clId="Web-{42358B5A-F1BA-076F-99BC-A599208C61A9}" dt="2026-08-10T13:08:10.743" v="1083"/>
          <pc:sldLayoutMkLst>
            <pc:docMk/>
            <pc:sldMasterMk cId="2460954070" sldId="2147483660"/>
            <pc:sldLayoutMk cId="2202905451" sldId="2147483670"/>
          </pc:sldLayoutMkLst>
        </pc:sldLayoutChg>
        <pc:sldLayoutChg chg="add del">
          <pc:chgData name="Katie Fosten" userId="S::kfosten@snolab.ca::8afc1b12-2916-42d8-9d53-e613adc465d9" providerId="AD" clId="Web-{42358B5A-F1BA-076F-99BC-A599208C61A9}" dt="2026-08-10T13:08:10.743" v="1083"/>
          <pc:sldLayoutMkLst>
            <pc:docMk/>
            <pc:sldMasterMk cId="2460954070" sldId="2147483660"/>
            <pc:sldLayoutMk cId="3479445657" sldId="2147483671"/>
          </pc:sldLayoutMkLst>
        </pc:sldLayoutChg>
      </pc:sldMasterChg>
    </pc:docChg>
  </pc:docChgLst>
  <pc:docChgLst>
    <pc:chgData name="Katie Fosten" userId="S::kfosten@snolab.ca::8afc1b12-2916-42d8-9d53-e613adc465d9" providerId="AD" clId="Web-{A5CDD801-7EED-14A5-E4BC-1ECD07DC1BF7}"/>
    <pc:docChg chg="addSld modSld">
      <pc:chgData name="Katie Fosten" userId="S::kfosten@snolab.ca::8afc1b12-2916-42d8-9d53-e613adc465d9" providerId="AD" clId="Web-{A5CDD801-7EED-14A5-E4BC-1ECD07DC1BF7}" dt="2026-08-04T12:29:48.197" v="134"/>
      <pc:docMkLst>
        <pc:docMk/>
      </pc:docMkLst>
      <pc:sldChg chg="modSp modNotes">
        <pc:chgData name="Katie Fosten" userId="S::kfosten@snolab.ca::8afc1b12-2916-42d8-9d53-e613adc465d9" providerId="AD" clId="Web-{A5CDD801-7EED-14A5-E4BC-1ECD07DC1BF7}" dt="2026-08-04T12:29:48.197" v="134"/>
        <pc:sldMkLst>
          <pc:docMk/>
          <pc:sldMk cId="3859351807" sldId="263"/>
        </pc:sldMkLst>
        <pc:spChg chg="mod">
          <ac:chgData name="Katie Fosten" userId="S::kfosten@snolab.ca::8afc1b12-2916-42d8-9d53-e613adc465d9" providerId="AD" clId="Web-{A5CDD801-7EED-14A5-E4BC-1ECD07DC1BF7}" dt="2026-08-04T12:23:41.620" v="2" actId="20577"/>
          <ac:spMkLst>
            <pc:docMk/>
            <pc:sldMk cId="3859351807" sldId="263"/>
            <ac:spMk id="2" creationId="{BE08A83C-E8BA-D7A8-63A0-707303EACC64}"/>
          </ac:spMkLst>
        </pc:spChg>
      </pc:sldChg>
      <pc:sldChg chg="modSp new">
        <pc:chgData name="Katie Fosten" userId="S::kfosten@snolab.ca::8afc1b12-2916-42d8-9d53-e613adc465d9" providerId="AD" clId="Web-{A5CDD801-7EED-14A5-E4BC-1ECD07DC1BF7}" dt="2026-08-04T12:24:08.292" v="6" actId="20577"/>
        <pc:sldMkLst>
          <pc:docMk/>
          <pc:sldMk cId="3357333427" sldId="264"/>
        </pc:sldMkLst>
        <pc:spChg chg="mod">
          <ac:chgData name="Katie Fosten" userId="S::kfosten@snolab.ca::8afc1b12-2916-42d8-9d53-e613adc465d9" providerId="AD" clId="Web-{A5CDD801-7EED-14A5-E4BC-1ECD07DC1BF7}" dt="2026-08-04T12:24:08.292" v="6" actId="20577"/>
          <ac:spMkLst>
            <pc:docMk/>
            <pc:sldMk cId="3357333427" sldId="264"/>
            <ac:spMk id="2" creationId="{FFB64B01-E413-C4B9-AF47-E97F8C7959DC}"/>
          </ac:spMkLst>
        </pc:spChg>
      </pc:sldChg>
    </pc:docChg>
  </pc:docChgLst>
  <pc:docChgLst>
    <pc:chgData name="Katie Fosten" userId="S::kfosten@snolab.ca::8afc1b12-2916-42d8-9d53-e613adc465d9" providerId="AD" clId="Web-{3D38AAA5-67FE-9FD9-B4FF-C9BD6B990F7A}"/>
    <pc:docChg chg="addSld modSld">
      <pc:chgData name="Katie Fosten" userId="S::kfosten@snolab.ca::8afc1b12-2916-42d8-9d53-e613adc465d9" providerId="AD" clId="Web-{3D38AAA5-67FE-9FD9-B4FF-C9BD6B990F7A}" dt="2026-08-04T19:07:39.347" v="3" actId="20577"/>
      <pc:docMkLst>
        <pc:docMk/>
      </pc:docMkLst>
      <pc:sldChg chg="modSp new">
        <pc:chgData name="Katie Fosten" userId="S::kfosten@snolab.ca::8afc1b12-2916-42d8-9d53-e613adc465d9" providerId="AD" clId="Web-{3D38AAA5-67FE-9FD9-B4FF-C9BD6B990F7A}" dt="2026-08-04T19:07:39.347" v="3" actId="20577"/>
        <pc:sldMkLst>
          <pc:docMk/>
          <pc:sldMk cId="3429917745" sldId="267"/>
        </pc:sldMkLst>
        <pc:spChg chg="mod">
          <ac:chgData name="Katie Fosten" userId="S::kfosten@snolab.ca::8afc1b12-2916-42d8-9d53-e613adc465d9" providerId="AD" clId="Web-{3D38AAA5-67FE-9FD9-B4FF-C9BD6B990F7A}" dt="2026-08-04T19:07:39.347" v="3" actId="20577"/>
          <ac:spMkLst>
            <pc:docMk/>
            <pc:sldMk cId="3429917745" sldId="267"/>
            <ac:spMk id="2" creationId="{417E890C-A2E1-E0E0-72B8-2A6062CF84B9}"/>
          </ac:spMkLst>
        </pc:spChg>
      </pc:sldChg>
    </pc:docChg>
  </pc:docChgLst>
  <pc:docChgLst>
    <pc:chgData name="Katie Fosten" userId="S::kfosten@snolab.ca::8afc1b12-2916-42d8-9d53-e613adc465d9" providerId="AD" clId="Web-{0698D874-06C6-7F2C-5591-19341D0B78EC}"/>
    <pc:docChg chg="addSld modSld">
      <pc:chgData name="Katie Fosten" userId="S::kfosten@snolab.ca::8afc1b12-2916-42d8-9d53-e613adc465d9" providerId="AD" clId="Web-{0698D874-06C6-7F2C-5591-19341D0B78EC}" dt="2026-08-04T14:36:59.972" v="7" actId="20577"/>
      <pc:docMkLst>
        <pc:docMk/>
      </pc:docMkLst>
    </pc:docChg>
  </pc:docChgLst>
  <pc:docChgLst>
    <pc:chgData name="Katie Fosten" userId="S::kfosten@snolab.ca::8afc1b12-2916-42d8-9d53-e613adc465d9" providerId="AD" clId="Web-{36D0598A-4E70-A5F6-6228-A63AF0BA3662}"/>
    <pc:docChg chg="addSld modSld">
      <pc:chgData name="Katie Fosten" userId="S::kfosten@snolab.ca::8afc1b12-2916-42d8-9d53-e613adc465d9" providerId="AD" clId="Web-{36D0598A-4E70-A5F6-6228-A63AF0BA3662}" dt="2026-07-31T16:58:37.620" v="305"/>
      <pc:docMkLst>
        <pc:docMk/>
      </pc:docMkLst>
      <pc:sldChg chg="modSp">
        <pc:chgData name="Katie Fosten" userId="S::kfosten@snolab.ca::8afc1b12-2916-42d8-9d53-e613adc465d9" providerId="AD" clId="Web-{36D0598A-4E70-A5F6-6228-A63AF0BA3662}" dt="2026-07-31T16:07:52.034" v="139" actId="20577"/>
        <pc:sldMkLst>
          <pc:docMk/>
          <pc:sldMk cId="3381889582" sldId="261"/>
        </pc:sldMkLst>
        <pc:spChg chg="mod">
          <ac:chgData name="Katie Fosten" userId="S::kfosten@snolab.ca::8afc1b12-2916-42d8-9d53-e613adc465d9" providerId="AD" clId="Web-{36D0598A-4E70-A5F6-6228-A63AF0BA3662}" dt="2026-07-31T16:07:52.034" v="139" actId="20577"/>
          <ac:spMkLst>
            <pc:docMk/>
            <pc:sldMk cId="3381889582" sldId="261"/>
            <ac:spMk id="3" creationId="{E97E0DDF-B8EE-6676-EEE9-AF6FAE6E1CB1}"/>
          </ac:spMkLst>
        </pc:spChg>
      </pc:sldChg>
      <pc:sldChg chg="modSp new modNotes">
        <pc:chgData name="Katie Fosten" userId="S::kfosten@snolab.ca::8afc1b12-2916-42d8-9d53-e613adc465d9" providerId="AD" clId="Web-{36D0598A-4E70-A5F6-6228-A63AF0BA3662}" dt="2026-07-31T16:35:15.405" v="247"/>
        <pc:sldMkLst>
          <pc:docMk/>
          <pc:sldMk cId="2199792768" sldId="262"/>
        </pc:sldMkLst>
        <pc:spChg chg="mod">
          <ac:chgData name="Katie Fosten" userId="S::kfosten@snolab.ca::8afc1b12-2916-42d8-9d53-e613adc465d9" providerId="AD" clId="Web-{36D0598A-4E70-A5F6-6228-A63AF0BA3662}" dt="2026-07-31T16:09:59.018" v="151" actId="20577"/>
          <ac:spMkLst>
            <pc:docMk/>
            <pc:sldMk cId="2199792768" sldId="262"/>
            <ac:spMk id="2" creationId="{1F5BDF24-ECBA-716C-577D-7A9212684A7B}"/>
          </ac:spMkLst>
        </pc:spChg>
      </pc:sldChg>
      <pc:sldChg chg="modSp new modNotes">
        <pc:chgData name="Katie Fosten" userId="S::kfosten@snolab.ca::8afc1b12-2916-42d8-9d53-e613adc465d9" providerId="AD" clId="Web-{36D0598A-4E70-A5F6-6228-A63AF0BA3662}" dt="2026-07-31T16:58:37.620" v="305"/>
        <pc:sldMkLst>
          <pc:docMk/>
          <pc:sldMk cId="3859351807" sldId="263"/>
        </pc:sldMkLst>
        <pc:spChg chg="mod">
          <ac:chgData name="Katie Fosten" userId="S::kfosten@snolab.ca::8afc1b12-2916-42d8-9d53-e613adc465d9" providerId="AD" clId="Web-{36D0598A-4E70-A5F6-6228-A63AF0BA3662}" dt="2026-07-31T16:47:46.051" v="256" actId="20577"/>
          <ac:spMkLst>
            <pc:docMk/>
            <pc:sldMk cId="3859351807" sldId="263"/>
            <ac:spMk id="2" creationId="{BE08A83C-E8BA-D7A8-63A0-707303EACC64}"/>
          </ac:spMkLst>
        </pc:spChg>
      </pc:sldChg>
    </pc:docChg>
  </pc:docChgLst>
  <pc:docChgLst>
    <pc:chgData name="Katie Fosten" userId="S::kfosten@snolab.ca::8afc1b12-2916-42d8-9d53-e613adc465d9" providerId="AD" clId="Web-{E40C196B-B7F6-6D90-406D-EF08683D20C6}"/>
    <pc:docChg chg="modSld">
      <pc:chgData name="Katie Fosten" userId="S::kfosten@snolab.ca::8afc1b12-2916-42d8-9d53-e613adc465d9" providerId="AD" clId="Web-{E40C196B-B7F6-6D90-406D-EF08683D20C6}" dt="2026-07-28T15:24:48.958" v="13" actId="20577"/>
      <pc:docMkLst>
        <pc:docMk/>
      </pc:docMkLst>
      <pc:sldChg chg="modSp">
        <pc:chgData name="Katie Fosten" userId="S::kfosten@snolab.ca::8afc1b12-2916-42d8-9d53-e613adc465d9" providerId="AD" clId="Web-{E40C196B-B7F6-6D90-406D-EF08683D20C6}" dt="2026-07-28T15:24:48.958" v="13" actId="20577"/>
        <pc:sldMkLst>
          <pc:docMk/>
          <pc:sldMk cId="109857222" sldId="256"/>
        </pc:sldMkLst>
        <pc:spChg chg="mod">
          <ac:chgData name="Katie Fosten" userId="S::kfosten@snolab.ca::8afc1b12-2916-42d8-9d53-e613adc465d9" providerId="AD" clId="Web-{E40C196B-B7F6-6D90-406D-EF08683D20C6}" dt="2026-07-28T15:24:48.958" v="13" actId="20577"/>
          <ac:spMkLst>
            <pc:docMk/>
            <pc:sldMk cId="109857222" sldId="256"/>
            <ac:spMk id="2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nolab-my.sharepoint.com/personal/kfosten_snolab_ca/Documents/Seismic_and_HAL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nolab-my.sharepoint.com/personal/kfosten_snolab_ca/Documents/Seismic_and_HAL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Magnitude VS # of Neutrons 2016-now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Events!$B$71</c:f>
              <c:strCache>
                <c:ptCount val="1"/>
                <c:pt idx="0">
                  <c:v>Neutrons 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exp"/>
            <c:dispRSqr val="1"/>
            <c:dispEq val="0"/>
            <c:trendlineLbl>
              <c:layout>
                <c:manualLayout>
                  <c:x val="6.0842957130358706E-2"/>
                  <c:y val="0.26690398075240596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Events!$A$72:$A$79</c:f>
              <c:numCache>
                <c:formatCode>General</c:formatCode>
                <c:ptCount val="8"/>
                <c:pt idx="0">
                  <c:v>3.4</c:v>
                </c:pt>
                <c:pt idx="1">
                  <c:v>2.9</c:v>
                </c:pt>
                <c:pt idx="2">
                  <c:v>2.8</c:v>
                </c:pt>
                <c:pt idx="3">
                  <c:v>2.7</c:v>
                </c:pt>
                <c:pt idx="4">
                  <c:v>3</c:v>
                </c:pt>
                <c:pt idx="5">
                  <c:v>2</c:v>
                </c:pt>
                <c:pt idx="6">
                  <c:v>2.7</c:v>
                </c:pt>
                <c:pt idx="7">
                  <c:v>2.6</c:v>
                </c:pt>
              </c:numCache>
            </c:numRef>
          </c:xVal>
          <c:yVal>
            <c:numRef>
              <c:f>Events!$B$72:$B$79</c:f>
              <c:numCache>
                <c:formatCode>General</c:formatCode>
                <c:ptCount val="8"/>
                <c:pt idx="0">
                  <c:v>443</c:v>
                </c:pt>
                <c:pt idx="1">
                  <c:v>152</c:v>
                </c:pt>
                <c:pt idx="2">
                  <c:v>63</c:v>
                </c:pt>
                <c:pt idx="3">
                  <c:v>17</c:v>
                </c:pt>
                <c:pt idx="4">
                  <c:v>9</c:v>
                </c:pt>
                <c:pt idx="5">
                  <c:v>8</c:v>
                </c:pt>
                <c:pt idx="6">
                  <c:v>6</c:v>
                </c:pt>
                <c:pt idx="7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03D-4F27-AB6F-9337A250C9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5340808"/>
        <c:axId val="953430024"/>
      </c:scatterChart>
      <c:valAx>
        <c:axId val="915340808"/>
        <c:scaling>
          <c:orientation val="minMax"/>
          <c:min val="1.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Seismic Magnitude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3430024"/>
        <c:crosses val="autoZero"/>
        <c:crossBetween val="midCat"/>
      </c:valAx>
      <c:valAx>
        <c:axId val="953430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Neutrons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53408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Magnitude VS # of Neutrons 2023-now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Events!$L$71</c:f>
              <c:strCache>
                <c:ptCount val="1"/>
                <c:pt idx="0">
                  <c:v>Neutrons 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layout>
                <c:manualLayout>
                  <c:x val="0.11922594050743647"/>
                  <c:y val="0.60476742490522017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Events!$K$72:$K$76</c:f>
              <c:numCache>
                <c:formatCode>General</c:formatCode>
                <c:ptCount val="5"/>
                <c:pt idx="0">
                  <c:v>3.4</c:v>
                </c:pt>
                <c:pt idx="1">
                  <c:v>2.9</c:v>
                </c:pt>
                <c:pt idx="2">
                  <c:v>2.8</c:v>
                </c:pt>
                <c:pt idx="3">
                  <c:v>2.7</c:v>
                </c:pt>
                <c:pt idx="4">
                  <c:v>2.6</c:v>
                </c:pt>
              </c:numCache>
            </c:numRef>
          </c:xVal>
          <c:yVal>
            <c:numRef>
              <c:f>Events!$L$72:$L$76</c:f>
              <c:numCache>
                <c:formatCode>General</c:formatCode>
                <c:ptCount val="5"/>
                <c:pt idx="0">
                  <c:v>443</c:v>
                </c:pt>
                <c:pt idx="1">
                  <c:v>152</c:v>
                </c:pt>
                <c:pt idx="2">
                  <c:v>63</c:v>
                </c:pt>
                <c:pt idx="3">
                  <c:v>17</c:v>
                </c:pt>
                <c:pt idx="4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76B-452A-9471-DF20C16BA4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60832264"/>
        <c:axId val="953461256"/>
      </c:scatterChart>
      <c:valAx>
        <c:axId val="860832264"/>
        <c:scaling>
          <c:orientation val="minMax"/>
          <c:min val="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Seismic Magnitude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3461256"/>
        <c:crosses val="autoZero"/>
        <c:crossBetween val="midCat"/>
      </c:valAx>
      <c:valAx>
        <c:axId val="95346125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Neutrons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83226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6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4AF615-1A7C-4ECD-AADB-606F34954C05}" type="doc">
      <dgm:prSet loTypeId="urn:microsoft.com/office/officeart/2008/layout/LinedList" loCatId="list" qsTypeId="urn:microsoft.com/office/officeart/2005/8/quickstyle/simple1#62" qsCatId="simple" csTypeId="urn:microsoft.com/office/officeart/2005/8/colors/accent1_2#63" csCatId="accent1"/>
      <dgm:spPr/>
      <dgm:t>
        <a:bodyPr/>
        <a:lstStyle/>
        <a:p>
          <a:endParaRPr lang="en-US"/>
        </a:p>
      </dgm:t>
    </dgm:pt>
    <dgm:pt modelId="{0328F76F-A3B0-4FFC-B885-340046EF10C5}">
      <dgm:prSet/>
      <dgm:spPr/>
      <dgm:t>
        <a:bodyPr/>
        <a:lstStyle/>
        <a:p>
          <a:pPr rtl="0"/>
          <a:r>
            <a:rPr lang="en-US">
              <a:latin typeface="Aptos Display" panose="020F0302020204030204"/>
            </a:rPr>
            <a:t>1%</a:t>
          </a:r>
          <a:r>
            <a:rPr lang="en-US"/>
            <a:t> chance of an event meeting the </a:t>
          </a:r>
          <a:r>
            <a:rPr lang="en-US">
              <a:latin typeface="Aptos Display" panose="020F0302020204030204"/>
            </a:rPr>
            <a:t>seismic criteria</a:t>
          </a:r>
          <a:r>
            <a:rPr lang="en-US"/>
            <a:t> on a given day</a:t>
          </a:r>
        </a:p>
      </dgm:t>
    </dgm:pt>
    <dgm:pt modelId="{5749E6E9-8B3D-41B1-8322-5923B63E1A60}" type="parTrans" cxnId="{411E805E-DD02-40E2-BC0D-539AEFCFD0C3}">
      <dgm:prSet/>
      <dgm:spPr/>
      <dgm:t>
        <a:bodyPr/>
        <a:lstStyle/>
        <a:p>
          <a:endParaRPr lang="en-US"/>
        </a:p>
      </dgm:t>
    </dgm:pt>
    <dgm:pt modelId="{E9CAB858-1D82-47D4-8BB3-65B99A592C68}" type="sibTrans" cxnId="{411E805E-DD02-40E2-BC0D-539AEFCFD0C3}">
      <dgm:prSet/>
      <dgm:spPr/>
      <dgm:t>
        <a:bodyPr/>
        <a:lstStyle/>
        <a:p>
          <a:endParaRPr lang="en-US"/>
        </a:p>
      </dgm:t>
    </dgm:pt>
    <dgm:pt modelId="{C5797787-8400-4E9D-AFC6-9DF790843E4E}">
      <dgm:prSet/>
      <dgm:spPr/>
      <dgm:t>
        <a:bodyPr/>
        <a:lstStyle/>
        <a:p>
          <a:r>
            <a:rPr lang="en-US">
              <a:latin typeface="Aptos Display" panose="020F0302020204030204"/>
            </a:rPr>
            <a:t>6%</a:t>
          </a:r>
          <a:r>
            <a:rPr lang="en-US"/>
            <a:t> chance of an unknown event every day</a:t>
          </a:r>
        </a:p>
      </dgm:t>
    </dgm:pt>
    <dgm:pt modelId="{75E0C91E-65A6-48E2-A1B8-24261301D4A5}" type="parTrans" cxnId="{63F00CA7-2B3D-49F0-A7A2-5CD62956562C}">
      <dgm:prSet/>
      <dgm:spPr/>
      <dgm:t>
        <a:bodyPr/>
        <a:lstStyle/>
        <a:p>
          <a:endParaRPr lang="en-US"/>
        </a:p>
      </dgm:t>
    </dgm:pt>
    <dgm:pt modelId="{AE30C7A0-B693-4887-B7FF-73B6F32A5508}" type="sibTrans" cxnId="{63F00CA7-2B3D-49F0-A7A2-5CD62956562C}">
      <dgm:prSet/>
      <dgm:spPr/>
      <dgm:t>
        <a:bodyPr/>
        <a:lstStyle/>
        <a:p>
          <a:endParaRPr lang="en-US"/>
        </a:p>
      </dgm:t>
    </dgm:pt>
    <dgm:pt modelId="{9EFD8BB1-392B-4C36-9D91-9BB0EDB63A8C}">
      <dgm:prSet/>
      <dgm:spPr/>
      <dgm:t>
        <a:bodyPr/>
        <a:lstStyle/>
        <a:p>
          <a:pPr rtl="0"/>
          <a:r>
            <a:rPr lang="en-US">
              <a:latin typeface="Aptos Display" panose="020F0302020204030204"/>
            </a:rPr>
            <a:t>4% of unknown events are correlated to seismicity</a:t>
          </a:r>
          <a:r>
            <a:rPr lang="en-US"/>
            <a:t> </a:t>
          </a:r>
        </a:p>
      </dgm:t>
    </dgm:pt>
    <dgm:pt modelId="{03092FCE-B1C1-414B-8B20-BB19D9091972}" type="parTrans" cxnId="{AF6F51E6-FC25-4CC6-A349-AD574D1B9699}">
      <dgm:prSet/>
      <dgm:spPr/>
      <dgm:t>
        <a:bodyPr/>
        <a:lstStyle/>
        <a:p>
          <a:endParaRPr lang="en-US"/>
        </a:p>
      </dgm:t>
    </dgm:pt>
    <dgm:pt modelId="{4F823802-4710-4A22-94F3-B6AF364AA791}" type="sibTrans" cxnId="{AF6F51E6-FC25-4CC6-A349-AD574D1B9699}">
      <dgm:prSet/>
      <dgm:spPr/>
      <dgm:t>
        <a:bodyPr/>
        <a:lstStyle/>
        <a:p>
          <a:endParaRPr lang="en-US"/>
        </a:p>
      </dgm:t>
    </dgm:pt>
    <dgm:pt modelId="{DD06D651-BDFA-4DA1-B7A0-8578226E2CB7}" type="pres">
      <dgm:prSet presAssocID="{E04AF615-1A7C-4ECD-AADB-606F34954C05}" presName="vert0" presStyleCnt="0">
        <dgm:presLayoutVars>
          <dgm:dir/>
          <dgm:animOne val="branch"/>
          <dgm:animLvl val="lvl"/>
        </dgm:presLayoutVars>
      </dgm:prSet>
      <dgm:spPr/>
    </dgm:pt>
    <dgm:pt modelId="{8760D4D0-E215-4490-8500-EFE5A1B87457}" type="pres">
      <dgm:prSet presAssocID="{0328F76F-A3B0-4FFC-B885-340046EF10C5}" presName="thickLine" presStyleLbl="alignNode1" presStyleIdx="0" presStyleCnt="3"/>
      <dgm:spPr/>
    </dgm:pt>
    <dgm:pt modelId="{32313019-DC62-4FA1-9DEE-9D052A646591}" type="pres">
      <dgm:prSet presAssocID="{0328F76F-A3B0-4FFC-B885-340046EF10C5}" presName="horz1" presStyleCnt="0"/>
      <dgm:spPr/>
    </dgm:pt>
    <dgm:pt modelId="{35D9435B-3359-4A18-9632-C30F08F3CC4B}" type="pres">
      <dgm:prSet presAssocID="{0328F76F-A3B0-4FFC-B885-340046EF10C5}" presName="tx1" presStyleLbl="revTx" presStyleIdx="0" presStyleCnt="3"/>
      <dgm:spPr/>
    </dgm:pt>
    <dgm:pt modelId="{6DEC5E2B-9070-4E82-917B-2A5E8D7FCC1A}" type="pres">
      <dgm:prSet presAssocID="{0328F76F-A3B0-4FFC-B885-340046EF10C5}" presName="vert1" presStyleCnt="0"/>
      <dgm:spPr/>
    </dgm:pt>
    <dgm:pt modelId="{1F662F56-2DEE-4A62-9F15-C25F431E3BFE}" type="pres">
      <dgm:prSet presAssocID="{C5797787-8400-4E9D-AFC6-9DF790843E4E}" presName="thickLine" presStyleLbl="alignNode1" presStyleIdx="1" presStyleCnt="3"/>
      <dgm:spPr/>
    </dgm:pt>
    <dgm:pt modelId="{C24A3D10-6C3B-4791-B422-A1D87A32B9C9}" type="pres">
      <dgm:prSet presAssocID="{C5797787-8400-4E9D-AFC6-9DF790843E4E}" presName="horz1" presStyleCnt="0"/>
      <dgm:spPr/>
    </dgm:pt>
    <dgm:pt modelId="{B7168A83-C337-437F-A44C-6792F121A65B}" type="pres">
      <dgm:prSet presAssocID="{C5797787-8400-4E9D-AFC6-9DF790843E4E}" presName="tx1" presStyleLbl="revTx" presStyleIdx="1" presStyleCnt="3"/>
      <dgm:spPr/>
    </dgm:pt>
    <dgm:pt modelId="{DD18438A-E0B9-4B65-9460-D8113A769AB4}" type="pres">
      <dgm:prSet presAssocID="{C5797787-8400-4E9D-AFC6-9DF790843E4E}" presName="vert1" presStyleCnt="0"/>
      <dgm:spPr/>
    </dgm:pt>
    <dgm:pt modelId="{5D7363BB-4981-460F-BF8D-648435AA82A7}" type="pres">
      <dgm:prSet presAssocID="{9EFD8BB1-392B-4C36-9D91-9BB0EDB63A8C}" presName="thickLine" presStyleLbl="alignNode1" presStyleIdx="2" presStyleCnt="3"/>
      <dgm:spPr/>
    </dgm:pt>
    <dgm:pt modelId="{367299E4-B75A-4B0D-9756-99F4116EC454}" type="pres">
      <dgm:prSet presAssocID="{9EFD8BB1-392B-4C36-9D91-9BB0EDB63A8C}" presName="horz1" presStyleCnt="0"/>
      <dgm:spPr/>
    </dgm:pt>
    <dgm:pt modelId="{F7BDB92B-807F-47DC-9589-AA2BFA80516A}" type="pres">
      <dgm:prSet presAssocID="{9EFD8BB1-392B-4C36-9D91-9BB0EDB63A8C}" presName="tx1" presStyleLbl="revTx" presStyleIdx="2" presStyleCnt="3"/>
      <dgm:spPr/>
    </dgm:pt>
    <dgm:pt modelId="{C99CDA4A-A757-40CF-AC48-329D5C97613F}" type="pres">
      <dgm:prSet presAssocID="{9EFD8BB1-392B-4C36-9D91-9BB0EDB63A8C}" presName="vert1" presStyleCnt="0"/>
      <dgm:spPr/>
    </dgm:pt>
  </dgm:ptLst>
  <dgm:cxnLst>
    <dgm:cxn modelId="{5737150D-91B0-4EF4-809D-20367807BB00}" type="presOf" srcId="{E04AF615-1A7C-4ECD-AADB-606F34954C05}" destId="{DD06D651-BDFA-4DA1-B7A0-8578226E2CB7}" srcOrd="0" destOrd="0" presId="urn:microsoft.com/office/officeart/2008/layout/LinedList"/>
    <dgm:cxn modelId="{B663C328-5520-46CD-88B0-926A58FF0F29}" type="presOf" srcId="{9EFD8BB1-392B-4C36-9D91-9BB0EDB63A8C}" destId="{F7BDB92B-807F-47DC-9589-AA2BFA80516A}" srcOrd="0" destOrd="0" presId="urn:microsoft.com/office/officeart/2008/layout/LinedList"/>
    <dgm:cxn modelId="{411E805E-DD02-40E2-BC0D-539AEFCFD0C3}" srcId="{E04AF615-1A7C-4ECD-AADB-606F34954C05}" destId="{0328F76F-A3B0-4FFC-B885-340046EF10C5}" srcOrd="0" destOrd="0" parTransId="{5749E6E9-8B3D-41B1-8322-5923B63E1A60}" sibTransId="{E9CAB858-1D82-47D4-8BB3-65B99A592C68}"/>
    <dgm:cxn modelId="{63F00CA7-2B3D-49F0-A7A2-5CD62956562C}" srcId="{E04AF615-1A7C-4ECD-AADB-606F34954C05}" destId="{C5797787-8400-4E9D-AFC6-9DF790843E4E}" srcOrd="1" destOrd="0" parTransId="{75E0C91E-65A6-48E2-A1B8-24261301D4A5}" sibTransId="{AE30C7A0-B693-4887-B7FF-73B6F32A5508}"/>
    <dgm:cxn modelId="{665B58E2-735C-4D00-94C1-8637923CE9A6}" type="presOf" srcId="{0328F76F-A3B0-4FFC-B885-340046EF10C5}" destId="{35D9435B-3359-4A18-9632-C30F08F3CC4B}" srcOrd="0" destOrd="0" presId="urn:microsoft.com/office/officeart/2008/layout/LinedList"/>
    <dgm:cxn modelId="{AF6F51E6-FC25-4CC6-A349-AD574D1B9699}" srcId="{E04AF615-1A7C-4ECD-AADB-606F34954C05}" destId="{9EFD8BB1-392B-4C36-9D91-9BB0EDB63A8C}" srcOrd="2" destOrd="0" parTransId="{03092FCE-B1C1-414B-8B20-BB19D9091972}" sibTransId="{4F823802-4710-4A22-94F3-B6AF364AA791}"/>
    <dgm:cxn modelId="{244892FC-AF7D-4517-B30B-59B2210A236B}" type="presOf" srcId="{C5797787-8400-4E9D-AFC6-9DF790843E4E}" destId="{B7168A83-C337-437F-A44C-6792F121A65B}" srcOrd="0" destOrd="0" presId="urn:microsoft.com/office/officeart/2008/layout/LinedList"/>
    <dgm:cxn modelId="{4A9E3420-A8AE-4ADA-854A-636B6D7349E1}" type="presParOf" srcId="{DD06D651-BDFA-4DA1-B7A0-8578226E2CB7}" destId="{8760D4D0-E215-4490-8500-EFE5A1B87457}" srcOrd="0" destOrd="0" presId="urn:microsoft.com/office/officeart/2008/layout/LinedList"/>
    <dgm:cxn modelId="{6789910A-8ECF-4F8E-A3E0-431DDD90E355}" type="presParOf" srcId="{DD06D651-BDFA-4DA1-B7A0-8578226E2CB7}" destId="{32313019-DC62-4FA1-9DEE-9D052A646591}" srcOrd="1" destOrd="0" presId="urn:microsoft.com/office/officeart/2008/layout/LinedList"/>
    <dgm:cxn modelId="{30E83A34-16D8-4948-9EBE-DF35295DC435}" type="presParOf" srcId="{32313019-DC62-4FA1-9DEE-9D052A646591}" destId="{35D9435B-3359-4A18-9632-C30F08F3CC4B}" srcOrd="0" destOrd="0" presId="urn:microsoft.com/office/officeart/2008/layout/LinedList"/>
    <dgm:cxn modelId="{F3039C2D-8967-4DF8-A624-8520DD632F1D}" type="presParOf" srcId="{32313019-DC62-4FA1-9DEE-9D052A646591}" destId="{6DEC5E2B-9070-4E82-917B-2A5E8D7FCC1A}" srcOrd="1" destOrd="0" presId="urn:microsoft.com/office/officeart/2008/layout/LinedList"/>
    <dgm:cxn modelId="{F8CAB478-2EEB-4821-A0E4-D411F71B07E5}" type="presParOf" srcId="{DD06D651-BDFA-4DA1-B7A0-8578226E2CB7}" destId="{1F662F56-2DEE-4A62-9F15-C25F431E3BFE}" srcOrd="2" destOrd="0" presId="urn:microsoft.com/office/officeart/2008/layout/LinedList"/>
    <dgm:cxn modelId="{B4B032D3-F2C1-48E4-A02D-E494F41B1BFE}" type="presParOf" srcId="{DD06D651-BDFA-4DA1-B7A0-8578226E2CB7}" destId="{C24A3D10-6C3B-4791-B422-A1D87A32B9C9}" srcOrd="3" destOrd="0" presId="urn:microsoft.com/office/officeart/2008/layout/LinedList"/>
    <dgm:cxn modelId="{AEB2D7D0-01B5-43E5-B491-F4404E7C922E}" type="presParOf" srcId="{C24A3D10-6C3B-4791-B422-A1D87A32B9C9}" destId="{B7168A83-C337-437F-A44C-6792F121A65B}" srcOrd="0" destOrd="0" presId="urn:microsoft.com/office/officeart/2008/layout/LinedList"/>
    <dgm:cxn modelId="{9C42823A-112D-450F-8981-EA735AAFA264}" type="presParOf" srcId="{C24A3D10-6C3B-4791-B422-A1D87A32B9C9}" destId="{DD18438A-E0B9-4B65-9460-D8113A769AB4}" srcOrd="1" destOrd="0" presId="urn:microsoft.com/office/officeart/2008/layout/LinedList"/>
    <dgm:cxn modelId="{98BBEDD2-687D-4215-8EDD-4C9F8B27A511}" type="presParOf" srcId="{DD06D651-BDFA-4DA1-B7A0-8578226E2CB7}" destId="{5D7363BB-4981-460F-BF8D-648435AA82A7}" srcOrd="4" destOrd="0" presId="urn:microsoft.com/office/officeart/2008/layout/LinedList"/>
    <dgm:cxn modelId="{A972AB4F-66EF-40AC-A817-8404F642C1AD}" type="presParOf" srcId="{DD06D651-BDFA-4DA1-B7A0-8578226E2CB7}" destId="{367299E4-B75A-4B0D-9756-99F4116EC454}" srcOrd="5" destOrd="0" presId="urn:microsoft.com/office/officeart/2008/layout/LinedList"/>
    <dgm:cxn modelId="{4B3F82B6-5985-468E-9356-A9EA7F11AA53}" type="presParOf" srcId="{367299E4-B75A-4B0D-9756-99F4116EC454}" destId="{F7BDB92B-807F-47DC-9589-AA2BFA80516A}" srcOrd="0" destOrd="0" presId="urn:microsoft.com/office/officeart/2008/layout/LinedList"/>
    <dgm:cxn modelId="{8C588B13-5D74-4725-B8CF-E0781C65685F}" type="presParOf" srcId="{367299E4-B75A-4B0D-9756-99F4116EC454}" destId="{C99CDA4A-A757-40CF-AC48-329D5C97613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60D4D0-E215-4490-8500-EFE5A1B87457}">
      <dsp:nvSpPr>
        <dsp:cNvPr id="0" name=""/>
        <dsp:cNvSpPr/>
      </dsp:nvSpPr>
      <dsp:spPr>
        <a:xfrm>
          <a:off x="0" y="2124"/>
          <a:ext cx="658684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D9435B-3359-4A18-9632-C30F08F3CC4B}">
      <dsp:nvSpPr>
        <dsp:cNvPr id="0" name=""/>
        <dsp:cNvSpPr/>
      </dsp:nvSpPr>
      <dsp:spPr>
        <a:xfrm>
          <a:off x="0" y="2124"/>
          <a:ext cx="6586846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latin typeface="Aptos Display" panose="020F0302020204030204"/>
            </a:rPr>
            <a:t>1%</a:t>
          </a:r>
          <a:r>
            <a:rPr lang="en-US" sz="3500" kern="1200"/>
            <a:t> chance of an event meeting the </a:t>
          </a:r>
          <a:r>
            <a:rPr lang="en-US" sz="3500" kern="1200">
              <a:latin typeface="Aptos Display" panose="020F0302020204030204"/>
            </a:rPr>
            <a:t>seismic criteria</a:t>
          </a:r>
          <a:r>
            <a:rPr lang="en-US" sz="3500" kern="1200"/>
            <a:t> on a given day</a:t>
          </a:r>
        </a:p>
      </dsp:txBody>
      <dsp:txXfrm>
        <a:off x="0" y="2124"/>
        <a:ext cx="6586846" cy="1449029"/>
      </dsp:txXfrm>
    </dsp:sp>
    <dsp:sp modelId="{1F662F56-2DEE-4A62-9F15-C25F431E3BFE}">
      <dsp:nvSpPr>
        <dsp:cNvPr id="0" name=""/>
        <dsp:cNvSpPr/>
      </dsp:nvSpPr>
      <dsp:spPr>
        <a:xfrm>
          <a:off x="0" y="1451154"/>
          <a:ext cx="658684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168A83-C337-437F-A44C-6792F121A65B}">
      <dsp:nvSpPr>
        <dsp:cNvPr id="0" name=""/>
        <dsp:cNvSpPr/>
      </dsp:nvSpPr>
      <dsp:spPr>
        <a:xfrm>
          <a:off x="0" y="1451154"/>
          <a:ext cx="6586846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latin typeface="Aptos Display" panose="020F0302020204030204"/>
            </a:rPr>
            <a:t>6%</a:t>
          </a:r>
          <a:r>
            <a:rPr lang="en-US" sz="3500" kern="1200"/>
            <a:t> chance of an unknown event every day</a:t>
          </a:r>
        </a:p>
      </dsp:txBody>
      <dsp:txXfrm>
        <a:off x="0" y="1451154"/>
        <a:ext cx="6586846" cy="1449029"/>
      </dsp:txXfrm>
    </dsp:sp>
    <dsp:sp modelId="{5D7363BB-4981-460F-BF8D-648435AA82A7}">
      <dsp:nvSpPr>
        <dsp:cNvPr id="0" name=""/>
        <dsp:cNvSpPr/>
      </dsp:nvSpPr>
      <dsp:spPr>
        <a:xfrm>
          <a:off x="0" y="2900183"/>
          <a:ext cx="658684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BDB92B-807F-47DC-9589-AA2BFA80516A}">
      <dsp:nvSpPr>
        <dsp:cNvPr id="0" name=""/>
        <dsp:cNvSpPr/>
      </dsp:nvSpPr>
      <dsp:spPr>
        <a:xfrm>
          <a:off x="0" y="2900183"/>
          <a:ext cx="6586846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>
              <a:latin typeface="Aptos Display" panose="020F0302020204030204"/>
            </a:rPr>
            <a:t>4% of unknown events are correlated to seismicity</a:t>
          </a:r>
          <a:r>
            <a:rPr lang="en-US" sz="3500" kern="1200"/>
            <a:t> </a:t>
          </a:r>
        </a:p>
      </dsp:txBody>
      <dsp:txXfrm>
        <a:off x="0" y="2900183"/>
        <a:ext cx="6586846" cy="1449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6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440AB-F4E8-42E8-A269-56E34CEDDB52}" type="datetimeFigureOut"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E10BA-2332-44B5-9BF6-30CDC11091D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8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Intro you</a:t>
            </a:r>
          </a:p>
          <a:p>
            <a:r>
              <a:rPr lang="en-US">
                <a:ea typeface="Calibri"/>
                <a:cs typeface="Calibri"/>
              </a:rPr>
              <a:t>Thank peeps</a:t>
            </a:r>
          </a:p>
          <a:p>
            <a:r>
              <a:rPr lang="en-US">
                <a:ea typeface="Calibri"/>
                <a:cs typeface="Calibri"/>
              </a:rPr>
              <a:t>Intro topic + correlation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0E10BA-2332-44B5-9BF6-30CDC11091D6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27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NCD neutron counting detector </a:t>
            </a:r>
          </a:p>
          <a:p>
            <a:r>
              <a:rPr lang="en-US">
                <a:ea typeface="Calibri"/>
                <a:cs typeface="Calibri"/>
              </a:rPr>
              <a:t>When electrons are captured by the helium they ionize and create an electrical signal </a:t>
            </a:r>
          </a:p>
          <a:p>
            <a:r>
              <a:rPr lang="en-US" dirty="0">
                <a:ea typeface="Calibri"/>
                <a:cs typeface="Calibri"/>
              </a:rPr>
              <a:t>When the electricity from an ionization i</a:t>
            </a:r>
            <a:r>
              <a:rPr lang="en-US">
                <a:ea typeface="Calibri"/>
                <a:cs typeface="Calibri"/>
              </a:rPr>
              <a:t>s between 480-1600 ADC</a:t>
            </a:r>
          </a:p>
          <a:p>
            <a:r>
              <a:rPr lang="en-US" dirty="0">
                <a:ea typeface="Calibri"/>
                <a:cs typeface="Calibri"/>
              </a:rPr>
              <a:t>When a neutron </a:t>
            </a:r>
            <a:r>
              <a:rPr lang="en-US">
                <a:ea typeface="Calibri"/>
                <a:cs typeface="Calibri"/>
              </a:rPr>
              <a:t>candidate appears</a:t>
            </a:r>
          </a:p>
          <a:p>
            <a:r>
              <a:rPr lang="en-US" dirty="0">
                <a:ea typeface="Calibri"/>
                <a:cs typeface="Calibri"/>
              </a:rPr>
              <a:t>When three of more neutrons are found within a 2 second time fra</a:t>
            </a:r>
            <a:r>
              <a:rPr lang="en-US">
                <a:ea typeface="Calibri"/>
                <a:cs typeface="Calibri"/>
              </a:rPr>
              <a:t>me</a:t>
            </a:r>
          </a:p>
          <a:p>
            <a:r>
              <a:rPr lang="en-US">
                <a:ea typeface="Calibri"/>
                <a:cs typeface="Calibri"/>
              </a:rPr>
              <a:t>When a burst does not meet the criteria for any other type of burst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0E10BA-2332-44B5-9BF6-30CDC11091D6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00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The two body waves are important </a:t>
            </a:r>
            <a:r>
              <a:rPr lang="en-US">
                <a:ea typeface="Calibri"/>
                <a:cs typeface="Calibri"/>
              </a:rPr>
              <a:t>because they are the ones that mainly affect us underground </a:t>
            </a:r>
          </a:p>
          <a:p>
            <a:r>
              <a:rPr lang="en-US" dirty="0">
                <a:ea typeface="Calibri"/>
                <a:cs typeface="Calibri"/>
              </a:rPr>
              <a:t>The difference </a:t>
            </a:r>
            <a:r>
              <a:rPr lang="en-US" err="1">
                <a:ea typeface="Calibri"/>
                <a:cs typeface="Calibri"/>
              </a:rPr>
              <a:t>betwee</a:t>
            </a:r>
            <a:r>
              <a:rPr lang="en-US" dirty="0">
                <a:ea typeface="Calibri"/>
                <a:cs typeface="Calibri"/>
              </a:rPr>
              <a:t>n the two arrival times can be used to calculate the </a:t>
            </a:r>
            <a:r>
              <a:rPr lang="en-US" err="1">
                <a:ea typeface="Calibri"/>
                <a:cs typeface="Calibri"/>
              </a:rPr>
              <a:t>distan</a:t>
            </a:r>
            <a:r>
              <a:rPr lang="en-US">
                <a:ea typeface="Calibri"/>
                <a:cs typeface="Calibri"/>
              </a:rPr>
              <a:t>ce away</a:t>
            </a:r>
          </a:p>
          <a:p>
            <a:r>
              <a:rPr lang="en-US">
                <a:ea typeface="Calibri"/>
                <a:cs typeface="Calibri"/>
              </a:rPr>
              <a:t>Distance is from a specific location to the hypocenter of the event which is the origin point </a:t>
            </a:r>
          </a:p>
          <a:p>
            <a:r>
              <a:rPr lang="en-US" dirty="0">
                <a:ea typeface="Calibri"/>
                <a:cs typeface="Calibri"/>
              </a:rPr>
              <a:t>Magnitude is the number that represents the total energy released and using commonly </a:t>
            </a:r>
            <a:r>
              <a:rPr lang="en-US" dirty="0" err="1">
                <a:ea typeface="Calibri"/>
                <a:cs typeface="Calibri"/>
              </a:rPr>
              <a:t>th</a:t>
            </a:r>
            <a:r>
              <a:rPr lang="en-US" dirty="0">
                <a:ea typeface="Calibri"/>
                <a:cs typeface="Calibri"/>
              </a:rPr>
              <a:t>e </a:t>
            </a:r>
            <a:r>
              <a:rPr lang="en-US" dirty="0" err="1">
                <a:ea typeface="Calibri"/>
                <a:cs typeface="Calibri"/>
              </a:rPr>
              <a:t>richter</a:t>
            </a:r>
            <a:r>
              <a:rPr lang="en-US" dirty="0">
                <a:ea typeface="Calibri"/>
                <a:cs typeface="Calibri"/>
              </a:rPr>
              <a:t> scale increases by a power of ten</a:t>
            </a:r>
          </a:p>
          <a:p>
            <a:r>
              <a:rPr lang="en-US" dirty="0">
                <a:ea typeface="Calibri"/>
                <a:cs typeface="Calibri"/>
              </a:rPr>
              <a:t>Intensity is the force or impac</a:t>
            </a:r>
            <a:r>
              <a:rPr lang="en-US">
                <a:ea typeface="Calibri"/>
                <a:cs typeface="Calibri"/>
              </a:rPr>
              <a:t>t of the seismicity at a specific location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0E10BA-2332-44B5-9BF6-30CDC11091D6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99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Located in the </a:t>
            </a:r>
            <a:r>
              <a:rPr lang="en-US">
                <a:ea typeface="Calibri"/>
                <a:cs typeface="Calibri"/>
              </a:rPr>
              <a:t>stub at halo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0E10BA-2332-44B5-9BF6-30CDC11091D6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59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One in the low background lab and one in the halo area the one photographed is in the HALO area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0E10BA-2332-44B5-9BF6-30CDC11091D6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87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Whether is be loose connections something not being properly secured</a:t>
            </a:r>
          </a:p>
          <a:p>
            <a:r>
              <a:rPr lang="en-US" dirty="0">
                <a:ea typeface="Calibri"/>
                <a:cs typeface="Calibri"/>
              </a:rPr>
              <a:t>Seismicity is a concern for many experiments as no one wants seismicity to mess up their</a:t>
            </a:r>
            <a:r>
              <a:rPr lang="en-US">
                <a:ea typeface="Calibri"/>
                <a:cs typeface="Calibri"/>
              </a:rPr>
              <a:t>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0E10BA-2332-44B5-9BF6-30CDC11091D6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13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Needed events in a 10km radius within the last 10 years and with a magn</a:t>
            </a:r>
            <a:r>
              <a:rPr lang="en-US">
                <a:ea typeface="Calibri"/>
                <a:cs typeface="Calibri"/>
              </a:rPr>
              <a:t>itude above 2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0E10BA-2332-44B5-9BF6-30CDC11091D6}" type="slidenum"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08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6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D63509A-D576-763E-4839-D0AA917BB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" y="-1371"/>
            <a:ext cx="12198456" cy="68736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B0B81E6-BA18-EBBA-D6D9-1ED0406E3180}"/>
              </a:ext>
            </a:extLst>
          </p:cNvPr>
          <p:cNvSpPr/>
          <p:nvPr/>
        </p:nvSpPr>
        <p:spPr>
          <a:xfrm>
            <a:off x="1686266" y="1712947"/>
            <a:ext cx="8829354" cy="18200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Seeing Seismicity Through </a:t>
            </a:r>
            <a:r>
              <a:rPr lang="en-US" dirty="0"/>
              <a:t>a Supernova Detector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9503AD-BA92-5503-AFA4-9BD80DCF8324}"/>
              </a:ext>
            </a:extLst>
          </p:cNvPr>
          <p:cNvSpPr/>
          <p:nvPr/>
        </p:nvSpPr>
        <p:spPr>
          <a:xfrm>
            <a:off x="2275338" y="3533033"/>
            <a:ext cx="7644336" cy="11531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/>
              <a:t>Katie Fosten – Research </a:t>
            </a:r>
            <a:r>
              <a:rPr lang="en-US" sz="2800"/>
              <a:t>Assistant with SNOLAB</a:t>
            </a:r>
            <a:endParaRPr lang="en-US" sz="2800" dirty="0"/>
          </a:p>
          <a:p>
            <a:r>
              <a:rPr lang="en-US" sz="2800"/>
              <a:t>Thank you, Steve Sekula and Steffon Luoma.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A16896-9EF6-760E-A4B9-8A5A6B884079}"/>
              </a:ext>
            </a:extLst>
          </p:cNvPr>
          <p:cNvSpPr txBox="1"/>
          <p:nvPr/>
        </p:nvSpPr>
        <p:spPr>
          <a:xfrm>
            <a:off x="11588749" y="6180667"/>
            <a:ext cx="42862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6F339C-1D02-AD27-2BA1-868988094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679731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88B77-00EB-9146-D1F0-A87563A30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9609" y="4685288"/>
            <a:ext cx="4171994" cy="10357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distance from a specified location to the hypocenter or the origin point of the seismic event</a:t>
            </a:r>
            <a:endParaRPr lang="en-US" sz="2800" kern="120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E490D2-AE5B-B08E-3C50-83A748B56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572" y="1235346"/>
            <a:ext cx="5608830" cy="42767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4799C5-5E23-B315-4585-72B72F457603}"/>
              </a:ext>
            </a:extLst>
          </p:cNvPr>
          <p:cNvSpPr txBox="1"/>
          <p:nvPr/>
        </p:nvSpPr>
        <p:spPr>
          <a:xfrm>
            <a:off x="11395021" y="6180667"/>
            <a:ext cx="62235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10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58021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1DE53C-BB34-C54B-D5B8-96EA0E7D9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679731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Magnitude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95FE2-1503-B803-BEB1-91005AFF7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9609" y="4685288"/>
            <a:ext cx="4171994" cy="121904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total amount of energy released by the seismic event</a:t>
            </a:r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en-US" sz="2800" kern="120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D370DC-8492-2887-27EF-984776DB4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572" y="856750"/>
            <a:ext cx="5608830" cy="50339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9ECEAF-0364-397F-7DB9-BF8CD638212A}"/>
              </a:ext>
            </a:extLst>
          </p:cNvPr>
          <p:cNvSpPr txBox="1"/>
          <p:nvPr/>
        </p:nvSpPr>
        <p:spPr>
          <a:xfrm>
            <a:off x="11395021" y="6180667"/>
            <a:ext cx="62235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11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96374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6B4C1E-3A2C-1D6C-AC92-213BC62DA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679731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Intensity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B9912-C2D8-EB53-7684-E681D516F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9609" y="4685288"/>
            <a:ext cx="4171994" cy="10357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force or impact of the seismic event on a specific location</a:t>
            </a:r>
            <a:endParaRPr lang="en-US" sz="2800" kern="120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9E0658-8089-C9B1-FCA2-CAA5D23D1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572" y="1796229"/>
            <a:ext cx="5608830" cy="31549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F6AB37-A377-0125-70F8-024D2C15D1D3}"/>
              </a:ext>
            </a:extLst>
          </p:cNvPr>
          <p:cNvSpPr txBox="1"/>
          <p:nvPr/>
        </p:nvSpPr>
        <p:spPr>
          <a:xfrm>
            <a:off x="11395021" y="6180667"/>
            <a:ext cx="62235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12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2658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65B94683-3BA6-FA1E-A82E-997E7EC1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942" r="2941" b="-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5BDF24-ECBA-716C-577D-7A9212684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213" y="538745"/>
            <a:ext cx="3822189" cy="18999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/>
            <a:r>
              <a:rPr lang="en-US" sz="4000"/>
              <a:t>   HALO (Helium and Lead Observatory)</a:t>
            </a:r>
          </a:p>
          <a:p>
            <a:endParaRPr lang="en-US" sz="400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2B9046A-880D-4AB2-8016-092F8771E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434201"/>
            <a:ext cx="2892291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Char char="•"/>
            </a:pPr>
            <a:r>
              <a:rPr lang="en-US" sz="2800"/>
              <a:t>Located underground at</a:t>
            </a:r>
            <a:r>
              <a:rPr lang="en-US" sz="2800" dirty="0"/>
              <a:t> </a:t>
            </a:r>
            <a:r>
              <a:rPr lang="en-US" sz="2800"/>
              <a:t>SNOLAB </a:t>
            </a:r>
            <a:endParaRPr lang="en-US"/>
          </a:p>
          <a:p>
            <a:pPr marL="457200" indent="-457200">
              <a:buChar char="•"/>
            </a:pPr>
            <a:r>
              <a:rPr lang="en-US" sz="2800"/>
              <a:t>High-quality</a:t>
            </a:r>
            <a:r>
              <a:rPr lang="en-US" sz="2800" dirty="0"/>
              <a:t> shielded data </a:t>
            </a:r>
            <a:r>
              <a:rPr lang="en-US" sz="2800"/>
              <a:t>since 2016</a:t>
            </a:r>
            <a:endParaRPr lang="en-US"/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E211A6-D80A-CBAB-71F5-D4358460A2CD}"/>
              </a:ext>
            </a:extLst>
          </p:cNvPr>
          <p:cNvSpPr txBox="1"/>
          <p:nvPr/>
        </p:nvSpPr>
        <p:spPr>
          <a:xfrm>
            <a:off x="11420851" y="6180667"/>
            <a:ext cx="59652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199792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9790C4E-524E-4602-35ED-E5A631E6977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4713" b="2273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5289B1-FF90-65BE-5DAC-4BD9FFAAE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/>
            <a:r>
              <a:rPr lang="en-US" sz="4000"/>
              <a:t>   Earthquakes </a:t>
            </a:r>
            <a:br>
              <a:rPr lang="en-US" sz="4000"/>
            </a:br>
            <a:r>
              <a:rPr lang="en-US" sz="4000"/>
              <a:t>Canada</a:t>
            </a:r>
          </a:p>
          <a:p>
            <a:endParaRPr lang="en-US" sz="40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D48563-D050-67E8-1C7C-38F5D91F1A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800"/>
              <a:t>Two locations since 2016 </a:t>
            </a:r>
            <a:endParaRPr lang="en-US"/>
          </a:p>
          <a:p>
            <a:pPr lvl="2" indent="-228600">
              <a:buFont typeface="Wingdings" panose="020B0604020202020204" pitchFamily="34" charset="0"/>
              <a:buChar char="§"/>
            </a:pPr>
            <a:r>
              <a:rPr lang="en-US" sz="2600"/>
              <a:t>One in Onaping </a:t>
            </a:r>
            <a:endParaRPr lang="en-US"/>
          </a:p>
          <a:p>
            <a:pPr marL="685800" lvl="2"/>
            <a:r>
              <a:rPr lang="en-US" sz="2600"/>
              <a:t>closed in 2019 </a:t>
            </a:r>
            <a:endParaRPr lang="en-US"/>
          </a:p>
          <a:p>
            <a:pPr lvl="2" indent="-228600">
              <a:buFont typeface="Wingdings" panose="020B0604020202020204" pitchFamily="34" charset="0"/>
              <a:buChar char="§"/>
            </a:pPr>
            <a:r>
              <a:rPr lang="en-US" sz="2600"/>
              <a:t>One in Sudbury </a:t>
            </a:r>
            <a:endParaRPr lang="en-US"/>
          </a:p>
          <a:p>
            <a:pPr marL="685800" lvl="2"/>
            <a:r>
              <a:rPr lang="en-US" sz="2600"/>
              <a:t>opened in 2017</a:t>
            </a:r>
            <a:endParaRPr lang="en-US"/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AFF8DA-F9D1-CAF1-FF19-934C5BF3CA97}"/>
              </a:ext>
            </a:extLst>
          </p:cNvPr>
          <p:cNvSpPr txBox="1"/>
          <p:nvPr/>
        </p:nvSpPr>
        <p:spPr>
          <a:xfrm>
            <a:off x="11356276" y="6180667"/>
            <a:ext cx="66109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852358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0AED851-54B9-4765-92D2-F0BE443BE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0495CE-BC99-510B-3D2E-3DE1F1A2A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856" y="2944090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/>
            <a:r>
              <a:rPr lang="en-US" sz="5000" kern="1200" dirty="0">
                <a:latin typeface="+mj-lt"/>
                <a:ea typeface="+mj-ea"/>
                <a:cs typeface="+mj-cs"/>
              </a:rPr>
              <a:t>   Seismic </a:t>
            </a:r>
            <a:r>
              <a:rPr lang="en-US" sz="5000" kern="1200">
                <a:latin typeface="+mj-lt"/>
                <a:ea typeface="+mj-ea"/>
                <a:cs typeface="+mj-cs"/>
              </a:rPr>
              <a:t>Detectors </a:t>
            </a:r>
          </a:p>
          <a:p>
            <a:endParaRPr lang="en-US" sz="5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E5ACB4-DCD0-F79B-87D8-19A048C1F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1858" y="3916370"/>
            <a:ext cx="4036333" cy="1709849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lvl="1">
              <a:spcBef>
                <a:spcPts val="1000"/>
              </a:spcBef>
            </a:pPr>
            <a:r>
              <a:rPr lang="en-US" sz="2800" kern="1200" dirty="0">
                <a:latin typeface="+mn-lt"/>
                <a:ea typeface="+mn-ea"/>
                <a:cs typeface="+mn-cs"/>
              </a:rPr>
              <a:t>Located underground at SNOLAB active since </a:t>
            </a:r>
            <a:r>
              <a:rPr lang="en-US" sz="2800" kern="1200">
                <a:latin typeface="+mn-lt"/>
                <a:ea typeface="+mn-ea"/>
                <a:cs typeface="+mn-cs"/>
              </a:rPr>
              <a:t>2023</a:t>
            </a:r>
            <a:endParaRPr lang="en-US" sz="2800" kern="1200">
              <a:latin typeface="+mn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43F41AA-199B-5CD3-43F6-E9856CB5683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8554" b="8554"/>
          <a:stretch>
            <a:fillRect/>
          </a:stretch>
        </p:blipFill>
        <p:spPr>
          <a:xfrm>
            <a:off x="1645571" y="695665"/>
            <a:ext cx="3712389" cy="546579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EEF7792-D05D-C241-02E5-1CF736B18899}"/>
              </a:ext>
            </a:extLst>
          </p:cNvPr>
          <p:cNvSpPr txBox="1"/>
          <p:nvPr/>
        </p:nvSpPr>
        <p:spPr>
          <a:xfrm>
            <a:off x="11317529" y="5948192"/>
            <a:ext cx="59652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15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08849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9DF77BF-5CF3-B011-F892-045AC96E4A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1053" y="953955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4E7DC2-24A4-D8F7-AE02-D02CC4CC6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>
            <a:normAutofit/>
          </a:bodyPr>
          <a:lstStyle/>
          <a:p>
            <a:r>
              <a:rPr lang="en-US"/>
              <a:t>Don't Shake Detectors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E0DDF-B8EE-6676-EEE9-AF6FAE6E1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84443"/>
            <a:ext cx="5257800" cy="41925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It is possible that the shaking from seismic events can cause something to happen in the detector to send out electrical signals </a:t>
            </a:r>
          </a:p>
          <a:p>
            <a:r>
              <a:rPr lang="en-US" dirty="0"/>
              <a:t>HALO is located in a mine in a city where the leading cause of seismicity is mining events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2F0E66-5164-05E8-C8DA-B9B6B8C7FDF0}"/>
              </a:ext>
            </a:extLst>
          </p:cNvPr>
          <p:cNvSpPr txBox="1"/>
          <p:nvPr/>
        </p:nvSpPr>
        <p:spPr>
          <a:xfrm>
            <a:off x="11446682" y="6180667"/>
            <a:ext cx="5706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381889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08A83C-E8BA-D7A8-63A0-707303EAC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sz="4800"/>
              <a:t>Process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0D4A1-A672-6AF1-959E-861959E14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47" y="2773129"/>
            <a:ext cx="6739731" cy="36683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Used Earthquakes Canada to filter events 10 Km away above 2 Magnitude and within 10 years</a:t>
            </a:r>
          </a:p>
          <a:p>
            <a:r>
              <a:rPr lang="en-US"/>
              <a:t>Compared the data with unknown caused bursts from HALO </a:t>
            </a:r>
          </a:p>
          <a:p>
            <a:r>
              <a:rPr lang="en-US"/>
              <a:t>Discovered 8 overlaps within a second between the two sets of data</a:t>
            </a:r>
          </a:p>
          <a:p>
            <a:r>
              <a:rPr lang="en-US"/>
              <a:t>Confirmed high levels of seismicity using our underground seismic detectors for events after 2023</a:t>
            </a:r>
          </a:p>
          <a:p>
            <a:endParaRPr lang="en-US" sz="200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CB79A2B-180D-7A27-75A4-DC0AA2F16A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50409" y="2464964"/>
            <a:ext cx="3714244" cy="371424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ABD838-312E-CE30-3F7D-85C2800A41E4}"/>
              </a:ext>
            </a:extLst>
          </p:cNvPr>
          <p:cNvSpPr txBox="1"/>
          <p:nvPr/>
        </p:nvSpPr>
        <p:spPr>
          <a:xfrm>
            <a:off x="11446682" y="6180667"/>
            <a:ext cx="5706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859351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21CEB0-CC40-1985-4F44-6FD130A43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254121-C7D8-DA9E-CF3D-F02A1DB3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Results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ACAB16D-A9A8-EDC9-18BE-E648A8808A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063836"/>
              </p:ext>
            </p:extLst>
          </p:nvPr>
        </p:nvGraphicFramePr>
        <p:xfrm>
          <a:off x="9645" y="1977341"/>
          <a:ext cx="12174400" cy="3570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7412">
                  <a:extLst>
                    <a:ext uri="{9D8B030D-6E8A-4147-A177-3AD203B41FA5}">
                      <a16:colId xmlns:a16="http://schemas.microsoft.com/office/drawing/2014/main" val="3181034710"/>
                    </a:ext>
                  </a:extLst>
                </a:gridCol>
                <a:gridCol w="1436289">
                  <a:extLst>
                    <a:ext uri="{9D8B030D-6E8A-4147-A177-3AD203B41FA5}">
                      <a16:colId xmlns:a16="http://schemas.microsoft.com/office/drawing/2014/main" val="1859265451"/>
                    </a:ext>
                  </a:extLst>
                </a:gridCol>
                <a:gridCol w="1601723">
                  <a:extLst>
                    <a:ext uri="{9D8B030D-6E8A-4147-A177-3AD203B41FA5}">
                      <a16:colId xmlns:a16="http://schemas.microsoft.com/office/drawing/2014/main" val="3484927231"/>
                    </a:ext>
                  </a:extLst>
                </a:gridCol>
                <a:gridCol w="1520081">
                  <a:extLst>
                    <a:ext uri="{9D8B030D-6E8A-4147-A177-3AD203B41FA5}">
                      <a16:colId xmlns:a16="http://schemas.microsoft.com/office/drawing/2014/main" val="1964426105"/>
                    </a:ext>
                  </a:extLst>
                </a:gridCol>
                <a:gridCol w="4162629">
                  <a:extLst>
                    <a:ext uri="{9D8B030D-6E8A-4147-A177-3AD203B41FA5}">
                      <a16:colId xmlns:a16="http://schemas.microsoft.com/office/drawing/2014/main" val="936289512"/>
                    </a:ext>
                  </a:extLst>
                </a:gridCol>
                <a:gridCol w="1246266">
                  <a:extLst>
                    <a:ext uri="{9D8B030D-6E8A-4147-A177-3AD203B41FA5}">
                      <a16:colId xmlns:a16="http://schemas.microsoft.com/office/drawing/2014/main" val="444638462"/>
                    </a:ext>
                  </a:extLst>
                </a:gridCol>
              </a:tblGrid>
              <a:tr h="491924">
                <a:tc gridSpan="4"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Seismic events</a:t>
                      </a: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defTabSz="914400"/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defTabSz="914400"/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defTabSz="914400"/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Halo</a:t>
                      </a: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defTabSz="914400"/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683240"/>
                  </a:ext>
                </a:extLst>
              </a:tr>
              <a:tr h="3139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Date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Magnitude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Depth </a:t>
                      </a: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(km)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Date and Time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Neutrons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060994"/>
                  </a:ext>
                </a:extLst>
              </a:tr>
              <a:tr h="3139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2/7/2026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6:41:30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2.7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2026-02-07 06:41:30.607396+00:00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839619"/>
                  </a:ext>
                </a:extLst>
              </a:tr>
              <a:tr h="3139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10/24/2025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15:20:14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3.4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2.2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2025-10-24 15:20:14.377048+00:00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443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0000"/>
                  </a:ext>
                </a:extLst>
              </a:tr>
              <a:tr h="3139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10/20/2025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0:46:54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2.9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2.2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2025-10-20 00:46:54.795229+00:00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152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768602"/>
                  </a:ext>
                </a:extLst>
              </a:tr>
              <a:tr h="3139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8/10/2024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7:32:56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2.8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2.9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2024-08-10 07:32:56.497569+00:00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156943"/>
                  </a:ext>
                </a:extLst>
              </a:tr>
              <a:tr h="3139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1/3/2024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9:14:34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2024-01-03 09:14:34.762175+00:00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239682"/>
                  </a:ext>
                </a:extLst>
              </a:tr>
              <a:tr h="3139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9/18/2020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9:53:52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2.4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2020-09-18 09:53:52.433697+00:00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591488"/>
                  </a:ext>
                </a:extLst>
              </a:tr>
              <a:tr h="3139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4/23/2020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7:10:22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2.4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2020-04-23 07:10:22.327784+00:00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530159"/>
                  </a:ext>
                </a:extLst>
              </a:tr>
              <a:tr h="3139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3/2/2018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7:09:47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2.7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2018-03-02 07:09:46.614368+00:00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None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734" marR="67734" marT="33867" marB="33867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639466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C56A3EE-CACA-7CC6-7F27-27986C2BA4A7}"/>
              </a:ext>
            </a:extLst>
          </p:cNvPr>
          <p:cNvSpPr txBox="1"/>
          <p:nvPr/>
        </p:nvSpPr>
        <p:spPr>
          <a:xfrm>
            <a:off x="11446682" y="6180667"/>
            <a:ext cx="5706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67235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12A988-65DB-870A-6305-33AF5EE14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9180DE06-7362-4888-AADA-7AADD57AC4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39DCAA-BA80-9B18-9CA2-4A64173F7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1384" y="679730"/>
            <a:ext cx="4171994" cy="393272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Results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2218698" y="2733627"/>
            <a:ext cx="1340409" cy="5777807"/>
            <a:chOff x="329184" y="2"/>
            <a:chExt cx="524256" cy="577780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2E4308C-8C7E-2E2F-6E5E-9A5808B243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3390703"/>
              </p:ext>
            </p:extLst>
          </p:nvPr>
        </p:nvGraphicFramePr>
        <p:xfrm>
          <a:off x="942597" y="612553"/>
          <a:ext cx="5608830" cy="5632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39A9EF8-82D2-0787-D9C2-DCDFE13998C1}"/>
              </a:ext>
            </a:extLst>
          </p:cNvPr>
          <p:cNvSpPr txBox="1"/>
          <p:nvPr/>
        </p:nvSpPr>
        <p:spPr>
          <a:xfrm>
            <a:off x="11395021" y="6180667"/>
            <a:ext cx="62235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19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DEE72C-D6F8-0CB2-CE37-BAA63B63685E}"/>
              </a:ext>
            </a:extLst>
          </p:cNvPr>
          <p:cNvSpPr txBox="1"/>
          <p:nvPr/>
        </p:nvSpPr>
        <p:spPr>
          <a:xfrm>
            <a:off x="7237038" y="2175482"/>
            <a:ext cx="415406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Using </a:t>
            </a:r>
            <a:r>
              <a:rPr lang="en-US" sz="2800" b="1" dirty="0"/>
              <a:t>ONLY</a:t>
            </a:r>
            <a:r>
              <a:rPr lang="en-US" sz="2800" dirty="0"/>
              <a:t> data from </a:t>
            </a:r>
            <a:r>
              <a:rPr lang="en-US" sz="2800"/>
              <a:t>Earthquakes Canada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07211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ALO-Betelgeuse-Clip">
            <a:hlinkClick r:id="" action="ppaction://media"/>
            <a:extLst>
              <a:ext uri="{FF2B5EF4-FFF2-40B4-BE49-F238E27FC236}">
                <a16:creationId xmlns:a16="http://schemas.microsoft.com/office/drawing/2014/main" id="{CF07202E-E79C-9BA1-8778-63ACB311A4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1" y="2970"/>
            <a:ext cx="12188040" cy="69609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186305-9E16-F27D-72E9-D46815166C7D}"/>
              </a:ext>
            </a:extLst>
          </p:cNvPr>
          <p:cNvSpPr txBox="1"/>
          <p:nvPr/>
        </p:nvSpPr>
        <p:spPr>
          <a:xfrm>
            <a:off x="11588749" y="6180667"/>
            <a:ext cx="42862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>
                <a:solidFill>
                  <a:schemeClr val="bg1"/>
                </a:solidFill>
              </a:rPr>
              <a:t>2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30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B64B01-E413-C4B9-AF47-E97F8C795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0669" y="2023110"/>
            <a:ext cx="2797573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>
                <a:latin typeface="+mj-lt"/>
                <a:ea typeface="+mj-ea"/>
                <a:cs typeface="+mj-cs"/>
              </a:rPr>
              <a:t>Results</a:t>
            </a:r>
            <a:endParaRPr lang="en-US" sz="6000" kern="1200"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187160B-6877-A9A2-9B9F-F04DD768EED1}"/>
              </a:ext>
              <a:ext uri="{147F2762-F138-4A5C-976F-8EAC2B608ADB}">
                <a16:predDERef xmlns:a16="http://schemas.microsoft.com/office/drawing/2014/main" pred="{22E4308C-8C7E-2E2F-6E5E-9A5808B243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4537090"/>
              </p:ext>
            </p:extLst>
          </p:nvPr>
        </p:nvGraphicFramePr>
        <p:xfrm>
          <a:off x="545238" y="858525"/>
          <a:ext cx="7608304" cy="521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BC2E734-0BF2-959B-F882-A617CC59FE33}"/>
              </a:ext>
            </a:extLst>
          </p:cNvPr>
          <p:cNvSpPr txBox="1"/>
          <p:nvPr/>
        </p:nvSpPr>
        <p:spPr>
          <a:xfrm>
            <a:off x="11395021" y="6180667"/>
            <a:ext cx="62235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20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9B4E8E-6034-31F6-3279-3DE782B11303}"/>
              </a:ext>
            </a:extLst>
          </p:cNvPr>
          <p:cNvSpPr txBox="1"/>
          <p:nvPr/>
        </p:nvSpPr>
        <p:spPr>
          <a:xfrm>
            <a:off x="8800262" y="482679"/>
            <a:ext cx="3039556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Using </a:t>
            </a:r>
            <a:r>
              <a:rPr lang="en-US" sz="2800"/>
              <a:t>Earthquakes Canada as well as our own Seismic Detectors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57333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DF6F7-32F9-15EC-061B-EFBD7A7F7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Probabilities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F71D8CA7-4B5E-91DD-B936-B22061EB8669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841891" y="1830656"/>
          <a:ext cx="658684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67A64CF-25BE-E57C-9149-D161912C7B9E}"/>
              </a:ext>
            </a:extLst>
          </p:cNvPr>
          <p:cNvSpPr txBox="1"/>
          <p:nvPr/>
        </p:nvSpPr>
        <p:spPr>
          <a:xfrm>
            <a:off x="11356276" y="6180667"/>
            <a:ext cx="66109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/>
              <a:t>21</a:t>
            </a:r>
            <a:endParaRPr lang="en-US" sz="2800" dirty="0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81EF5509-C298-9FA9-C3F7-E73606A684E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16282" y="1058806"/>
            <a:ext cx="4170353" cy="436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81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4C74C1C-EF2E-40CF-A712-656E694E6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0464369-70FA-42AF-948F-80664CA7B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146816"/>
          </a:xfrm>
          <a:prstGeom prst="rect">
            <a:avLst/>
          </a:prstGeom>
          <a:solidFill>
            <a:schemeClr val="bg1">
              <a:lumMod val="8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7E890C-A2E1-E0E0-72B8-2A6062CF8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83" y="349664"/>
            <a:ext cx="5845571" cy="1638377"/>
          </a:xfrm>
        </p:spPr>
        <p:txBody>
          <a:bodyPr anchor="b">
            <a:normAutofit/>
          </a:bodyPr>
          <a:lstStyle/>
          <a:p>
            <a:r>
              <a:rPr lang="en-US" sz="4800"/>
              <a:t>Next Steps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648176E-454C-437C-B0FC-9B82FCF32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06441" y="6131892"/>
            <a:ext cx="524256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6604B49-AD5C-4590-B051-06C8222E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998176" y="277912"/>
            <a:ext cx="524256" cy="1186339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C552A98-EF7D-4D42-AB69-066B786AB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5" y="399675"/>
            <a:ext cx="4647368" cy="5809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AA8DF06-EB45-B742-90E8-B93F6CA025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5110" y="1186882"/>
            <a:ext cx="4235516" cy="423551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BB569-6730-9D21-7D00-F15218976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6262" y="2620641"/>
            <a:ext cx="5837750" cy="302370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Improve SNOLAB seismic data usability</a:t>
            </a:r>
          </a:p>
          <a:p>
            <a:r>
              <a:rPr lang="en-US" dirty="0"/>
              <a:t>Determine the force from the </a:t>
            </a:r>
            <a:r>
              <a:rPr lang="en-US"/>
              <a:t>seismicity on</a:t>
            </a:r>
            <a:r>
              <a:rPr lang="en-US" dirty="0"/>
              <a:t> the detector </a:t>
            </a:r>
          </a:p>
          <a:p>
            <a:r>
              <a:rPr lang="en-US"/>
              <a:t>Experiment with other types of bursts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0FE841-4B92-88DA-E383-B552DDB921EA}"/>
              </a:ext>
            </a:extLst>
          </p:cNvPr>
          <p:cNvSpPr txBox="1"/>
          <p:nvPr/>
        </p:nvSpPr>
        <p:spPr>
          <a:xfrm>
            <a:off x="11317529" y="5948192"/>
            <a:ext cx="59652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22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299177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301433-9005-3E05-EBC1-3A36A7627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6D8713-CEC2-81A5-3AE2-FE2A1758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sz="4800"/>
              <a:t>Recap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4029A-E355-7129-41CC-66682D4A0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801" y="2599509"/>
            <a:ext cx="5553328" cy="359122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Unknown bursts can be caused by electrical signals from the shaking of seismicity </a:t>
            </a:r>
          </a:p>
          <a:p>
            <a:r>
              <a:rPr lang="en-US"/>
              <a:t>The magnitude of the earthquake is related to the number of neutrons that appear</a:t>
            </a:r>
          </a:p>
          <a:p>
            <a:r>
              <a:rPr lang="en-US"/>
              <a:t>There are many more projects that could be made on the actual impact of seismicity on projects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96D909-111C-487B-653D-E70AFD526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32" y="2950802"/>
            <a:ext cx="5150277" cy="278114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90E4C3-0369-7531-26FF-6085264D3CBB}"/>
              </a:ext>
            </a:extLst>
          </p:cNvPr>
          <p:cNvSpPr txBox="1"/>
          <p:nvPr/>
        </p:nvSpPr>
        <p:spPr>
          <a:xfrm>
            <a:off x="11446682" y="6180667"/>
            <a:ext cx="5706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23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29119F-FECD-E08D-E1F6-9E48D7F399F5}"/>
              </a:ext>
            </a:extLst>
          </p:cNvPr>
          <p:cNvSpPr txBox="1"/>
          <p:nvPr/>
        </p:nvSpPr>
        <p:spPr>
          <a:xfrm>
            <a:off x="7497092" y="5813762"/>
            <a:ext cx="198386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October 24, 2025</a:t>
            </a:r>
          </a:p>
        </p:txBody>
      </p:sp>
    </p:spTree>
    <p:extLst>
      <p:ext uri="{BB962C8B-B14F-4D97-AF65-F5344CB8AC3E}">
        <p14:creationId xmlns:p14="http://schemas.microsoft.com/office/powerpoint/2010/main" val="4171848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A7C956-F425-DF0F-CB05-8F69592770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en-US" sz="7200"/>
              <a:t>Questions?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F8B5EB5-CB25-EC65-71F5-AAE440AC26F7}"/>
              </a:ext>
            </a:extLst>
          </p:cNvPr>
          <p:cNvSpPr txBox="1"/>
          <p:nvPr/>
        </p:nvSpPr>
        <p:spPr>
          <a:xfrm>
            <a:off x="11591366" y="6190313"/>
            <a:ext cx="5706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24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774550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F6824A-4B2F-1197-EB3D-63AED7D9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/>
              <a:t>Earthquakes (general)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5EFB6-B4B5-5608-95A2-92FB8E830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/>
              <a:t>Richter scale is the most common however we use Nuttli for our area</a:t>
            </a:r>
          </a:p>
          <a:p>
            <a:r>
              <a:rPr lang="en-US" sz="2000"/>
              <a:t>Richter was made for calculating magnitude for the California area and the rock shape and type the Nuttli calculation better reflects the area in eastern Canada</a:t>
            </a:r>
          </a:p>
          <a:p>
            <a:r>
              <a:rPr lang="en-US" sz="2000"/>
              <a:t>Even with Nuttli calculation magnitude follows the same scale as you go up an integer the amplitude increases by a power of ten and energy increases 31.6 times</a:t>
            </a:r>
          </a:p>
          <a:p>
            <a:r>
              <a:rPr lang="en-US" sz="2000"/>
              <a:t>You can estimate the distance by calculated the time difference between the arrival of the P and S waves and if you know the rock type you can estimate the velocity of the seismic waves and calculate distance from that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9886DB3-8D61-49E6-9EFE-16A9111DDD5A}"/>
              </a:ext>
            </a:extLst>
          </p:cNvPr>
          <p:cNvSpPr txBox="1"/>
          <p:nvPr/>
        </p:nvSpPr>
        <p:spPr>
          <a:xfrm>
            <a:off x="11446682" y="6180667"/>
            <a:ext cx="5706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25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063553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BAE51-DC00-9FBF-7D7E-EECFEE75F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Earthquakes Canada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C17C31E-2D11-0447-7CED-22954BF81F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217808"/>
            <a:ext cx="8324126" cy="11102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6284C4-F245-ABBE-7D0C-3C903CD92DD9}"/>
              </a:ext>
            </a:extLst>
          </p:cNvPr>
          <p:cNvSpPr txBox="1"/>
          <p:nvPr/>
        </p:nvSpPr>
        <p:spPr>
          <a:xfrm>
            <a:off x="829839" y="1722427"/>
            <a:ext cx="11114705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/>
              <a:t>Provides date and time, coordinates, depth, magnitude, probable cause and location</a:t>
            </a:r>
          </a:p>
          <a:p>
            <a:pPr marL="285750" indent="-285750">
              <a:buFont typeface="Arial"/>
              <a:buChar char="•"/>
            </a:pPr>
            <a:r>
              <a:rPr lang="en-US" sz="2800"/>
              <a:t>Coordinates are just general coordinates for Creigton mine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56F5EF-E572-A5F7-0B52-D6CF912C7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9" y="3100446"/>
            <a:ext cx="8312847" cy="11104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9E2EE0-20FF-0813-580A-B68438E00616}"/>
              </a:ext>
            </a:extLst>
          </p:cNvPr>
          <p:cNvSpPr txBox="1"/>
          <p:nvPr/>
        </p:nvSpPr>
        <p:spPr>
          <a:xfrm>
            <a:off x="11446682" y="6180667"/>
            <a:ext cx="5706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26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F9BEB3-A979-F438-311A-2F471ABD2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500" y="3096409"/>
            <a:ext cx="3400546" cy="321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305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21DB4A-9974-2A3E-8158-EE2496B16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sz="4800"/>
              <a:t>Seismic Detector Machine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150AE-58EF-C076-8065-1963CE8D2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700"/>
              <a:t>Two locations underground one near HALO and one in the Low Background Lab</a:t>
            </a:r>
          </a:p>
          <a:p>
            <a:r>
              <a:rPr lang="en-US" sz="1700"/>
              <a:t>Each has a Geophone for wave velocity </a:t>
            </a:r>
          </a:p>
          <a:p>
            <a:r>
              <a:rPr lang="en-US" sz="1700" dirty="0"/>
              <a:t>Each has a Accelerometer for wave acceleration</a:t>
            </a:r>
          </a:p>
          <a:p>
            <a:r>
              <a:rPr lang="en-US" sz="1700"/>
              <a:t>Each Geophone and Accelerometer has three triaxle channels to measure in 3D</a:t>
            </a:r>
          </a:p>
          <a:p>
            <a:r>
              <a:rPr lang="en-US" sz="1700"/>
              <a:t>Possibly GPS possibly PTP</a:t>
            </a:r>
          </a:p>
          <a:p>
            <a:r>
              <a:rPr lang="en-US" sz="1700"/>
              <a:t>In EST/EDT</a:t>
            </a:r>
          </a:p>
          <a:p>
            <a:r>
              <a:rPr lang="en-US" sz="1700"/>
              <a:t>One surface detector that does not belong to SNOLAB </a:t>
            </a:r>
          </a:p>
          <a:p>
            <a:endParaRPr lang="en-US" sz="1700"/>
          </a:p>
        </p:txBody>
      </p:sp>
      <p:pic>
        <p:nvPicPr>
          <p:cNvPr id="5" name="Picture Placeholder 4" descr="A grey box with a white label&#10;&#10;AI-generated content may be incorrect.">
            <a:extLst>
              <a:ext uri="{FF2B5EF4-FFF2-40B4-BE49-F238E27FC236}">
                <a16:creationId xmlns:a16="http://schemas.microsoft.com/office/drawing/2014/main" id="{2D163FC4-4C4E-A764-D6D3-4A0D7EF54B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554" b="8554"/>
          <a:stretch>
            <a:fillRect/>
          </a:stretch>
        </p:blipFill>
        <p:spPr>
          <a:xfrm>
            <a:off x="7226439" y="2484255"/>
            <a:ext cx="2520463" cy="371424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AED590-03A8-1C69-9E59-4B110E8A4E45}"/>
              </a:ext>
            </a:extLst>
          </p:cNvPr>
          <p:cNvSpPr txBox="1"/>
          <p:nvPr/>
        </p:nvSpPr>
        <p:spPr>
          <a:xfrm>
            <a:off x="11446682" y="6180667"/>
            <a:ext cx="5706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27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24642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1A9483-544F-A566-AFB0-596885FB0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/>
              <a:t>Seismic Detector Technology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AF7FE-D48A-E7B2-0CAA-2FD9FD8A0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/>
              <a:t>Provides daily general files with trigg</a:t>
            </a:r>
            <a:r>
              <a:rPr lang="en-US" sz="2000">
                <a:latin typeface="Aptos"/>
              </a:rPr>
              <a:t>ers which are times when the amplitude was above a certain number (timing may be off)</a:t>
            </a:r>
          </a:p>
          <a:p>
            <a:r>
              <a:rPr lang="en-US" sz="2000"/>
              <a:t>Provides wave forms showing the wave amplitude (waveforms are only 1.25s long timing may be off, may have a max amplitude that can be detected) allows for selection of P and S waves (don't know when the event starts)</a:t>
            </a:r>
          </a:p>
          <a:p>
            <a:r>
              <a:rPr lang="en-US" sz="2000"/>
              <a:t>Provides instantaneous average peak particle velocity measured every 5 seconds (timing may be off, cannot calculate distance, may miss actual peaks of events)</a:t>
            </a:r>
          </a:p>
          <a:p>
            <a:r>
              <a:rPr lang="en-US" sz="2000"/>
              <a:t>Possibly able to create map of seismic events (currently does not)</a:t>
            </a:r>
          </a:p>
          <a:p>
            <a:endParaRPr lang="en-US" sz="20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9B19A7E-55EB-0CBF-CF47-9DCF3C7C438A}"/>
              </a:ext>
            </a:extLst>
          </p:cNvPr>
          <p:cNvSpPr txBox="1"/>
          <p:nvPr/>
        </p:nvSpPr>
        <p:spPr>
          <a:xfrm>
            <a:off x="11446682" y="6180667"/>
            <a:ext cx="5706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28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46634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89FCE-73BC-E822-FEB8-FE1439D3B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Seismic Detector (triggers)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E124913-61C0-AE73-70DD-8F2853E933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456" y="1315694"/>
            <a:ext cx="3781065" cy="18891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1B4B3D-5D53-B2E4-9B62-FAC20F597EAB}"/>
              </a:ext>
            </a:extLst>
          </p:cNvPr>
          <p:cNvSpPr txBox="1"/>
          <p:nvPr/>
        </p:nvSpPr>
        <p:spPr>
          <a:xfrm>
            <a:off x="1451801" y="3247044"/>
            <a:ext cx="10719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2/7/2026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439022-64D9-93EA-CC8E-48DDA9B17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227" y="1318150"/>
            <a:ext cx="3785793" cy="19113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BB20F9-C293-C9A4-BBC2-7CF53CCD2342}"/>
              </a:ext>
            </a:extLst>
          </p:cNvPr>
          <p:cNvSpPr txBox="1"/>
          <p:nvPr/>
        </p:nvSpPr>
        <p:spPr>
          <a:xfrm>
            <a:off x="5409753" y="3247044"/>
            <a:ext cx="138056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10/24/2025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90AA2D-65ED-F5C3-CE89-C295588F3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98" y="1320372"/>
            <a:ext cx="3781064" cy="19023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3DFE9E-D9DA-5533-BFFC-14AC4F58D002}"/>
              </a:ext>
            </a:extLst>
          </p:cNvPr>
          <p:cNvSpPr txBox="1"/>
          <p:nvPr/>
        </p:nvSpPr>
        <p:spPr>
          <a:xfrm>
            <a:off x="9480183" y="3247043"/>
            <a:ext cx="138056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10/19/2025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F741F8-2BBA-4005-8276-4A72AFE88A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7868" y="4053404"/>
            <a:ext cx="3853978" cy="1879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7C6A3E-90AF-C759-385F-EC722BCAEB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55" y="4055799"/>
            <a:ext cx="3811963" cy="19132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5F75B1-6BFD-B4DF-A2BF-B30706C10227}"/>
              </a:ext>
            </a:extLst>
          </p:cNvPr>
          <p:cNvSpPr txBox="1"/>
          <p:nvPr/>
        </p:nvSpPr>
        <p:spPr>
          <a:xfrm>
            <a:off x="5570949" y="6082841"/>
            <a:ext cx="10719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1/3/2024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662D6F-DAF6-EC71-5F94-FCC062C3C6DF}"/>
              </a:ext>
            </a:extLst>
          </p:cNvPr>
          <p:cNvSpPr txBox="1"/>
          <p:nvPr/>
        </p:nvSpPr>
        <p:spPr>
          <a:xfrm>
            <a:off x="1373163" y="6082841"/>
            <a:ext cx="12358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8/10/2024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6834CC-2D7F-D658-C331-DBA29D2BD39A}"/>
              </a:ext>
            </a:extLst>
          </p:cNvPr>
          <p:cNvSpPr txBox="1"/>
          <p:nvPr/>
        </p:nvSpPr>
        <p:spPr>
          <a:xfrm>
            <a:off x="8279242" y="3449863"/>
            <a:ext cx="3753465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Triggers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Blue – automatic by detector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/>
              <a:t>Green – manual by person</a:t>
            </a:r>
            <a:endParaRPr lang="en-US" dirty="0"/>
          </a:p>
          <a:p>
            <a:r>
              <a:rPr lang="en-US"/>
              <a:t>Daily View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/>
              <a:t>Green – all good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Pink – one station is off time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White – no data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Yellow – data not fully processed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Hatched – one sensor down </a:t>
            </a:r>
            <a:r>
              <a:rPr lang="en-US" dirty="0" err="1"/>
              <a:t>colour</a:t>
            </a:r>
            <a:r>
              <a:rPr lang="en-US" dirty="0"/>
              <a:t> is the state of the other sensor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5F3C8C-B233-2099-34BD-2C8F1C40599B}"/>
              </a:ext>
            </a:extLst>
          </p:cNvPr>
          <p:cNvSpPr txBox="1"/>
          <p:nvPr/>
        </p:nvSpPr>
        <p:spPr>
          <a:xfrm>
            <a:off x="11446682" y="6180667"/>
            <a:ext cx="5706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29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7076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12C99E-390D-E9FE-18E6-5418C5833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sz="4800"/>
              <a:t>HALO (Helium and Lead Observatory)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AD356-27D9-465D-8C78-B0307C3C5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Comprised of 79 tons of lead and 128 He-3 NCD </a:t>
            </a:r>
          </a:p>
          <a:p>
            <a:r>
              <a:rPr lang="en-US"/>
              <a:t>Key terms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2800"/>
              <a:t>Ionization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800"/>
              <a:t>Event</a:t>
            </a:r>
            <a:endParaRPr lang="en-US" sz="2800" dirty="0"/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2800"/>
              <a:t>Neutron Candidate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800"/>
              <a:t>Burst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800"/>
              <a:t>Unknown Burst</a:t>
            </a:r>
          </a:p>
          <a:p>
            <a:endParaRPr lang="en-US" sz="2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4A1663-81CB-A6E5-419F-50FF0BC91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1532" y="2731915"/>
            <a:ext cx="5150277" cy="321892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797AA4-5911-DB1E-4694-986E7D9413BB}"/>
              </a:ext>
            </a:extLst>
          </p:cNvPr>
          <p:cNvSpPr txBox="1"/>
          <p:nvPr/>
        </p:nvSpPr>
        <p:spPr>
          <a:xfrm>
            <a:off x="11588749" y="6180667"/>
            <a:ext cx="42862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62175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69D2C-F338-A5C2-6DDC-A00C45C5A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Seismic Detector (waveforms) 1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C94358E-F5A0-1655-CFF7-F48850975F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4039" y="2025167"/>
            <a:ext cx="6096653" cy="25456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C967BF-D58C-844D-37E9-87F0B7E22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" y="2033545"/>
            <a:ext cx="6096654" cy="25337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4C52B4-ED45-E4B2-8ADE-A4B35E97CF1E}"/>
              </a:ext>
            </a:extLst>
          </p:cNvPr>
          <p:cNvSpPr txBox="1"/>
          <p:nvPr/>
        </p:nvSpPr>
        <p:spPr>
          <a:xfrm>
            <a:off x="2522949" y="4765485"/>
            <a:ext cx="10719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1/3/2024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08A570-BF86-81D1-7FA6-443B48CA4415}"/>
              </a:ext>
            </a:extLst>
          </p:cNvPr>
          <p:cNvSpPr txBox="1"/>
          <p:nvPr/>
        </p:nvSpPr>
        <p:spPr>
          <a:xfrm>
            <a:off x="8515625" y="4761398"/>
            <a:ext cx="123587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8/10/2024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AED285-8D69-1FEB-466F-41FD1D5AA610}"/>
              </a:ext>
            </a:extLst>
          </p:cNvPr>
          <p:cNvSpPr txBox="1"/>
          <p:nvPr/>
        </p:nvSpPr>
        <p:spPr>
          <a:xfrm>
            <a:off x="1167331" y="5355408"/>
            <a:ext cx="379220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HALO area geophone total </a:t>
            </a:r>
            <a:r>
              <a:rPr lang="en-US"/>
              <a:t>amplitude: 0.031 m/s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FA2C39-3E90-3A04-ED56-3D93952E9667}"/>
              </a:ext>
            </a:extLst>
          </p:cNvPr>
          <p:cNvSpPr txBox="1"/>
          <p:nvPr/>
        </p:nvSpPr>
        <p:spPr>
          <a:xfrm>
            <a:off x="7234394" y="5355407"/>
            <a:ext cx="379220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HALO area geophone total </a:t>
            </a:r>
            <a:r>
              <a:rPr lang="en-US"/>
              <a:t>amplitude: 0.169 m/s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4DC706-4960-12F0-74F2-FB5B77DD59CB}"/>
              </a:ext>
            </a:extLst>
          </p:cNvPr>
          <p:cNvSpPr txBox="1"/>
          <p:nvPr/>
        </p:nvSpPr>
        <p:spPr>
          <a:xfrm>
            <a:off x="11446682" y="6180667"/>
            <a:ext cx="5706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30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68467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384D4-E532-E33A-D276-1CCEE3E46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Seismic Detector (waveforms) 2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996F6D0-9163-77E8-746C-C2C1E0DEE6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19107"/>
            <a:ext cx="6096000" cy="25887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8D2450-61E2-2F1B-92FF-43E1BB93D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14608"/>
            <a:ext cx="6096001" cy="25767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848A8A-2CCC-D6C4-86FD-C014B205E01C}"/>
              </a:ext>
            </a:extLst>
          </p:cNvPr>
          <p:cNvSpPr txBox="1"/>
          <p:nvPr/>
        </p:nvSpPr>
        <p:spPr>
          <a:xfrm>
            <a:off x="2361753" y="4771043"/>
            <a:ext cx="138056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10/19/2025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4E8452-87FD-CA60-2880-6E6C5C9D5FD2}"/>
              </a:ext>
            </a:extLst>
          </p:cNvPr>
          <p:cNvSpPr txBox="1"/>
          <p:nvPr/>
        </p:nvSpPr>
        <p:spPr>
          <a:xfrm>
            <a:off x="1167331" y="5355408"/>
            <a:ext cx="379220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HALO area geophone total </a:t>
            </a:r>
            <a:r>
              <a:rPr lang="en-US"/>
              <a:t>amplitude: 0.182 m/s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CA5A3A-51C8-C294-B355-870E300DB794}"/>
              </a:ext>
            </a:extLst>
          </p:cNvPr>
          <p:cNvSpPr txBox="1"/>
          <p:nvPr/>
        </p:nvSpPr>
        <p:spPr>
          <a:xfrm>
            <a:off x="7251756" y="5353479"/>
            <a:ext cx="379220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HALO area geophone total </a:t>
            </a:r>
            <a:r>
              <a:rPr lang="en-US"/>
              <a:t>amplitude: 0.182 m/s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DAD122-4288-78A5-2ACF-4C41B30F9EDE}"/>
              </a:ext>
            </a:extLst>
          </p:cNvPr>
          <p:cNvSpPr txBox="1"/>
          <p:nvPr/>
        </p:nvSpPr>
        <p:spPr>
          <a:xfrm>
            <a:off x="8457753" y="4771044"/>
            <a:ext cx="138056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10/24/2025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E4DCE3-52EF-24C6-0293-2FBF9153113D}"/>
              </a:ext>
            </a:extLst>
          </p:cNvPr>
          <p:cNvSpPr txBox="1"/>
          <p:nvPr/>
        </p:nvSpPr>
        <p:spPr>
          <a:xfrm>
            <a:off x="11446682" y="6180667"/>
            <a:ext cx="5706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31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675362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F2E84-95DB-3244-C285-93AC74613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Seismic Detector (waveforms) 3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E7DE4FA-7D26-9948-8859-7C8572CC5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3967" y="1617128"/>
            <a:ext cx="8524067" cy="36188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D70F99-75A5-7FB6-3789-E183DAA9A6C8}"/>
              </a:ext>
            </a:extLst>
          </p:cNvPr>
          <p:cNvSpPr txBox="1"/>
          <p:nvPr/>
        </p:nvSpPr>
        <p:spPr>
          <a:xfrm>
            <a:off x="5560814" y="5417297"/>
            <a:ext cx="10719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2/7/2026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AA5BF0-62F1-D6B6-086B-BC23465A0CBB}"/>
              </a:ext>
            </a:extLst>
          </p:cNvPr>
          <p:cNvSpPr txBox="1"/>
          <p:nvPr/>
        </p:nvSpPr>
        <p:spPr>
          <a:xfrm>
            <a:off x="4196040" y="5963079"/>
            <a:ext cx="379220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HALO area geophone total </a:t>
            </a:r>
            <a:r>
              <a:rPr lang="en-US"/>
              <a:t>amplitude: 0.057 m/s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6B2207-3D68-E69B-6F74-2BDFF48CFE27}"/>
              </a:ext>
            </a:extLst>
          </p:cNvPr>
          <p:cNvSpPr txBox="1"/>
          <p:nvPr/>
        </p:nvSpPr>
        <p:spPr>
          <a:xfrm>
            <a:off x="11446682" y="6180667"/>
            <a:ext cx="5706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32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3682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992A25-3609-770A-82D7-51A268530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554339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Ionization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458C4-2F1C-8FBF-272D-B874F773C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9609" y="4299465"/>
            <a:ext cx="4171994" cy="10357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electrons are captured in the He-3 tubes they ionize and send out an electrical </a:t>
            </a:r>
            <a:r>
              <a:rPr lang="en-US" sz="2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signal</a:t>
            </a:r>
            <a:endParaRPr lang="en-US" sz="2800" kern="120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B2EE9A-9083-EFC3-76DC-72D4BC027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2723" y="557360"/>
            <a:ext cx="4224528" cy="56327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65FCEB-DD2B-F15A-2CF1-F67DEDBF3442}"/>
              </a:ext>
            </a:extLst>
          </p:cNvPr>
          <p:cNvSpPr txBox="1"/>
          <p:nvPr/>
        </p:nvSpPr>
        <p:spPr>
          <a:xfrm>
            <a:off x="11588749" y="6180667"/>
            <a:ext cx="42862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66122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894798-FAD6-B4D8-DA5C-6F9569EB2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679731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Event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E8B40-9DB4-827E-65DA-6033771A3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9609" y="4685288"/>
            <a:ext cx="4171994" cy="123833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800">
                <a:solidFill>
                  <a:schemeClr val="tx1"/>
                </a:solidFill>
              </a:rPr>
              <a:t>Anytime our electronics receive an electrical signal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3EA5BD-FCA1-7C14-40EB-02295FCCA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572" y="1648997"/>
            <a:ext cx="5608830" cy="34494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5A3FA11-EAA8-0476-7A98-213056D5EB46}"/>
              </a:ext>
            </a:extLst>
          </p:cNvPr>
          <p:cNvSpPr txBox="1"/>
          <p:nvPr/>
        </p:nvSpPr>
        <p:spPr>
          <a:xfrm>
            <a:off x="11588749" y="6180667"/>
            <a:ext cx="42862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800"/>
              <a:t>5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6294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49C9DF-AACA-344F-709D-A8E9A6E0D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679731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Neutron Candidate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BACDC-C44B-0CAC-670A-993227C96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9609" y="4685288"/>
            <a:ext cx="4171994" cy="10357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electrical signal between 380-1300 ADC (Analog-to-digital converters)</a:t>
            </a:r>
            <a:endParaRPr lang="en-US" sz="2800" kern="120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D777D8-CF53-D4C5-5EA1-D3B044682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572" y="1648997"/>
            <a:ext cx="5608830" cy="3449430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B6256AD5-ABD3-AC65-5501-8BAEC0A2833F}"/>
              </a:ext>
            </a:extLst>
          </p:cNvPr>
          <p:cNvSpPr txBox="1"/>
          <p:nvPr/>
        </p:nvSpPr>
        <p:spPr>
          <a:xfrm>
            <a:off x="11588749" y="6180667"/>
            <a:ext cx="428625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</a:pPr>
            <a:r>
              <a:rPr lang="en-US" sz="2800"/>
              <a:t>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0038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7EB33A-FB34-392D-03A2-EA5AA0586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679731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Burst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DF0D9-ACA7-F21E-2439-B39805CE2F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9609" y="4685288"/>
            <a:ext cx="4171994" cy="10357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 least 3 neutron candidates in the span of 2 seconds</a:t>
            </a:r>
            <a:endParaRPr lang="en-US" sz="2800" kern="120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diagram of a computer program&#10;&#10;AI-generated content may be incorrect.">
            <a:extLst>
              <a:ext uri="{FF2B5EF4-FFF2-40B4-BE49-F238E27FC236}">
                <a16:creationId xmlns:a16="http://schemas.microsoft.com/office/drawing/2014/main" id="{1A0741BC-DA58-E2D2-E7B1-7BA2C040C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572" y="1620953"/>
            <a:ext cx="5608830" cy="35055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9A22EE-310D-9D26-C0F1-917D3F0C792E}"/>
              </a:ext>
            </a:extLst>
          </p:cNvPr>
          <p:cNvSpPr txBox="1"/>
          <p:nvPr/>
        </p:nvSpPr>
        <p:spPr>
          <a:xfrm>
            <a:off x="11588749" y="6180667"/>
            <a:ext cx="428625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</a:pPr>
            <a:r>
              <a:rPr lang="en-US" sz="2800"/>
              <a:t>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26090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FF62F6-AF66-C24B-B33B-32215E41D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679731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Unknown Burst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57F53-6E90-0D35-682D-B3A1A4222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9609" y="4685288"/>
            <a:ext cx="4171994" cy="10357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burst that does not meet the criteria for any other type of burst and has no known cause</a:t>
            </a:r>
            <a:endParaRPr lang="en-US" sz="2800" kern="120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9F9D698-E033-A772-3608-C3D73315E3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0572" y="569297"/>
            <a:ext cx="5608830" cy="56088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EEA19B-4140-DE10-9AA9-EC57C4CD8380}"/>
              </a:ext>
            </a:extLst>
          </p:cNvPr>
          <p:cNvSpPr txBox="1"/>
          <p:nvPr/>
        </p:nvSpPr>
        <p:spPr>
          <a:xfrm>
            <a:off x="11588749" y="6180667"/>
            <a:ext cx="428625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</a:pPr>
            <a:r>
              <a:rPr lang="en-US" sz="2800"/>
              <a:t>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23277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C8AC69-DA8C-C003-E48D-ACBAC58A4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3D18F9-FD7F-5E31-008B-DB151BD90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/>
              <a:t>Seismic Events</a:t>
            </a:r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DBDA0E-2B3B-9487-9F63-8114ACCAF2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879" b="-418"/>
          <a:stretch>
            <a:fillRect/>
          </a:stretch>
        </p:blipFill>
        <p:spPr>
          <a:xfrm>
            <a:off x="703182" y="2133248"/>
            <a:ext cx="4777381" cy="276978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68BE5-A970-5CEB-5651-994C2544B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Caused when stress is </a:t>
            </a:r>
            <a:r>
              <a:rPr lang="en-US"/>
              <a:t>suddenly released in the earth</a:t>
            </a:r>
            <a:endParaRPr lang="en-US" dirty="0"/>
          </a:p>
          <a:p>
            <a:r>
              <a:rPr lang="en-US"/>
              <a:t>Creates four types of seismic waves </a:t>
            </a:r>
            <a:endParaRPr lang="en-US" dirty="0"/>
          </a:p>
          <a:p>
            <a:r>
              <a:rPr lang="en-US"/>
              <a:t>Key terms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800"/>
              <a:t>Distance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800"/>
              <a:t>Magnitude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800"/>
              <a:t>Intensity 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A6C603-BB05-A5E0-57F5-350519FB0252}"/>
              </a:ext>
            </a:extLst>
          </p:cNvPr>
          <p:cNvSpPr txBox="1"/>
          <p:nvPr/>
        </p:nvSpPr>
        <p:spPr>
          <a:xfrm>
            <a:off x="2180620" y="1717551"/>
            <a:ext cx="182396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Seismic Waves</a:t>
            </a:r>
            <a:endParaRPr lang="en-US" b="1" dirty="0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183DD78B-69CC-4E13-0575-5697546FBF6F}"/>
              </a:ext>
            </a:extLst>
          </p:cNvPr>
          <p:cNvSpPr txBox="1"/>
          <p:nvPr/>
        </p:nvSpPr>
        <p:spPr>
          <a:xfrm>
            <a:off x="11588749" y="6180667"/>
            <a:ext cx="428625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</a:pPr>
            <a:r>
              <a:rPr lang="en-US" sz="280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282569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32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Seeing Seismicity Through a Supernova Detector</vt:lpstr>
      <vt:lpstr>PowerPoint Presentation</vt:lpstr>
      <vt:lpstr>HALO (Helium and Lead Observatory)</vt:lpstr>
      <vt:lpstr>Ionization</vt:lpstr>
      <vt:lpstr>Event </vt:lpstr>
      <vt:lpstr>Neutron Candidate </vt:lpstr>
      <vt:lpstr>Burst </vt:lpstr>
      <vt:lpstr>Unknown Burst</vt:lpstr>
      <vt:lpstr>Seismic Events</vt:lpstr>
      <vt:lpstr>Distance</vt:lpstr>
      <vt:lpstr>Magnitude</vt:lpstr>
      <vt:lpstr>Intensity</vt:lpstr>
      <vt:lpstr>   HALO (Helium and Lead Observatory) </vt:lpstr>
      <vt:lpstr>   Earthquakes  Canada </vt:lpstr>
      <vt:lpstr>   Seismic Detectors  </vt:lpstr>
      <vt:lpstr>Don't Shake Detectors</vt:lpstr>
      <vt:lpstr>Process</vt:lpstr>
      <vt:lpstr>Results</vt:lpstr>
      <vt:lpstr>Results</vt:lpstr>
      <vt:lpstr>Results</vt:lpstr>
      <vt:lpstr>Probabilities</vt:lpstr>
      <vt:lpstr>Next Steps</vt:lpstr>
      <vt:lpstr>Recap</vt:lpstr>
      <vt:lpstr>Questions?</vt:lpstr>
      <vt:lpstr>Earthquakes (general)</vt:lpstr>
      <vt:lpstr>Earthquakes Canada</vt:lpstr>
      <vt:lpstr>Seismic Detector Machine</vt:lpstr>
      <vt:lpstr>Seismic Detector Technology </vt:lpstr>
      <vt:lpstr>Seismic Detector (triggers)</vt:lpstr>
      <vt:lpstr>Seismic Detector (waveforms) 1</vt:lpstr>
      <vt:lpstr>Seismic Detector (waveforms) 2</vt:lpstr>
      <vt:lpstr>Seismic Detector (waveforms)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2525</cp:revision>
  <dcterms:created xsi:type="dcterms:W3CDTF">2026-07-09T19:22:19Z</dcterms:created>
  <dcterms:modified xsi:type="dcterms:W3CDTF">2026-08-13T01:59:44Z</dcterms:modified>
</cp:coreProperties>
</file>