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7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</p:sldIdLst>
  <p:sldSz cy="5143500" cx="9144000"/>
  <p:notesSz cx="6858000" cy="9144000"/>
  <p:embeddedFontLst>
    <p:embeddedFont>
      <p:font typeface="Darker Grotesque Medium"/>
      <p:regular r:id="rId28"/>
      <p:bold r:id="rId29"/>
    </p:embeddedFont>
    <p:embeddedFont>
      <p:font typeface="Alegreya Sans"/>
      <p:regular r:id="rId30"/>
      <p:bold r:id="rId31"/>
      <p:italic r:id="rId32"/>
      <p:boldItalic r:id="rId33"/>
    </p:embeddedFont>
    <p:embeddedFont>
      <p:font typeface="Bebas Neue"/>
      <p:regular r:id="rId34"/>
    </p:embeddedFont>
    <p:embeddedFont>
      <p:font typeface="Urbanist SemiBold"/>
      <p:regular r:id="rId35"/>
      <p:bold r:id="rId36"/>
      <p:italic r:id="rId37"/>
      <p:boldItalic r:id="rId38"/>
    </p:embeddedFont>
    <p:embeddedFont>
      <p:font typeface="Urbanist"/>
      <p:regular r:id="rId39"/>
      <p:bold r:id="rId40"/>
      <p:italic r:id="rId41"/>
      <p:boldItalic r:id="rId42"/>
    </p:embeddedFont>
    <p:embeddedFont>
      <p:font typeface="Darker Grotesque"/>
      <p:regular r:id="rId43"/>
      <p:bold r:id="rId44"/>
    </p:embeddedFont>
    <p:embeddedFont>
      <p:font typeface="Urbanist Black"/>
      <p:bold r:id="rId45"/>
      <p:boldItalic r:id="rId4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Urbanist-bold.fntdata"/><Relationship Id="rId20" Type="http://schemas.openxmlformats.org/officeDocument/2006/relationships/slide" Target="slides/slide16.xml"/><Relationship Id="rId42" Type="http://schemas.openxmlformats.org/officeDocument/2006/relationships/font" Target="fonts/Urbanist-boldItalic.fntdata"/><Relationship Id="rId41" Type="http://schemas.openxmlformats.org/officeDocument/2006/relationships/font" Target="fonts/Urbanist-italic.fntdata"/><Relationship Id="rId22" Type="http://schemas.openxmlformats.org/officeDocument/2006/relationships/slide" Target="slides/slide18.xml"/><Relationship Id="rId44" Type="http://schemas.openxmlformats.org/officeDocument/2006/relationships/font" Target="fonts/DarkerGrotesque-bold.fntdata"/><Relationship Id="rId21" Type="http://schemas.openxmlformats.org/officeDocument/2006/relationships/slide" Target="slides/slide17.xml"/><Relationship Id="rId43" Type="http://schemas.openxmlformats.org/officeDocument/2006/relationships/font" Target="fonts/DarkerGrotesque-regular.fntdata"/><Relationship Id="rId24" Type="http://schemas.openxmlformats.org/officeDocument/2006/relationships/slide" Target="slides/slide20.xml"/><Relationship Id="rId46" Type="http://schemas.openxmlformats.org/officeDocument/2006/relationships/font" Target="fonts/UrbanistBlack-boldItalic.fntdata"/><Relationship Id="rId23" Type="http://schemas.openxmlformats.org/officeDocument/2006/relationships/slide" Target="slides/slide19.xml"/><Relationship Id="rId45" Type="http://schemas.openxmlformats.org/officeDocument/2006/relationships/font" Target="fonts/UrbanistBlack-bold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font" Target="fonts/DarkerGrotesqueMedium-regular.fntdata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DarkerGrotesqueMedium-bold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AlegreyaSans-bold.fntdata"/><Relationship Id="rId30" Type="http://schemas.openxmlformats.org/officeDocument/2006/relationships/font" Target="fonts/AlegreyaSans-regular.fntdata"/><Relationship Id="rId11" Type="http://schemas.openxmlformats.org/officeDocument/2006/relationships/slide" Target="slides/slide7.xml"/><Relationship Id="rId33" Type="http://schemas.openxmlformats.org/officeDocument/2006/relationships/font" Target="fonts/AlegreyaSans-boldItalic.fntdata"/><Relationship Id="rId10" Type="http://schemas.openxmlformats.org/officeDocument/2006/relationships/slide" Target="slides/slide6.xml"/><Relationship Id="rId32" Type="http://schemas.openxmlformats.org/officeDocument/2006/relationships/font" Target="fonts/AlegreyaSans-italic.fntdata"/><Relationship Id="rId13" Type="http://schemas.openxmlformats.org/officeDocument/2006/relationships/slide" Target="slides/slide9.xml"/><Relationship Id="rId35" Type="http://schemas.openxmlformats.org/officeDocument/2006/relationships/font" Target="fonts/UrbanistSemiBold-regular.fntdata"/><Relationship Id="rId12" Type="http://schemas.openxmlformats.org/officeDocument/2006/relationships/slide" Target="slides/slide8.xml"/><Relationship Id="rId34" Type="http://schemas.openxmlformats.org/officeDocument/2006/relationships/font" Target="fonts/BebasNeue-regular.fntdata"/><Relationship Id="rId15" Type="http://schemas.openxmlformats.org/officeDocument/2006/relationships/slide" Target="slides/slide11.xml"/><Relationship Id="rId37" Type="http://schemas.openxmlformats.org/officeDocument/2006/relationships/font" Target="fonts/UrbanistSemiBold-italic.fntdata"/><Relationship Id="rId14" Type="http://schemas.openxmlformats.org/officeDocument/2006/relationships/slide" Target="slides/slide10.xml"/><Relationship Id="rId36" Type="http://schemas.openxmlformats.org/officeDocument/2006/relationships/font" Target="fonts/UrbanistSemiBold-bold.fntdata"/><Relationship Id="rId17" Type="http://schemas.openxmlformats.org/officeDocument/2006/relationships/slide" Target="slides/slide13.xml"/><Relationship Id="rId39" Type="http://schemas.openxmlformats.org/officeDocument/2006/relationships/font" Target="fonts/Urbanist-regular.fntdata"/><Relationship Id="rId16" Type="http://schemas.openxmlformats.org/officeDocument/2006/relationships/slide" Target="slides/slide12.xml"/><Relationship Id="rId38" Type="http://schemas.openxmlformats.org/officeDocument/2006/relationships/font" Target="fonts/UrbanistSemiBold-boldItalic.fntdata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28ead720d7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28ead720d7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a brief overview of the room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1ef932b166a_0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1ef932b166a_0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3f66b265d44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Google Shape;357;g3f66b265d44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Mac and easy UI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3f66b265d44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3f66b265d44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3f66b265d44_0_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3f66b265d44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florida dude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3f66b265d44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" name="Google Shape;386;g3f66b265d44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Fix image.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3f6d84fe096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3f6d84fe096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images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3f6d84fe096_1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3f6d84fe096_1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images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3f6d84fe096_1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1" name="Google Shape;421;g3f6d84fe096_1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images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3f6d84fe096_1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3f6d84fe096_1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images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3f6d84fe096_1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" name="Google Shape;446;g3f6d84fe096_1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images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f6b7ae7abe_1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3f6b7ae7abe_1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g4620f6ae49f2ee6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7" name="Google Shape;457;g4620f6ae49f2ee6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images</a:t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1ef932b166a_0_7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9" name="Google Shape;469;g1ef932b166a_0_7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Explain teams integration</a:t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g3f66b265d44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2" name="Google Shape;552;g3f66b265d44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g3f6f18c5457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1" name="Google Shape;561;g3f6f18c5457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1ef932b166a_0_9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1ef932b166a_0_9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4620f6ae49f2ee6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4620f6ae49f2ee6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f67c9ffdbe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3f67c9ffdbe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f6a61900a9_1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3f6a61900a9_1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1ef932b166a_0_2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1ef932b166a_0_2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images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3f6d84fe096_1_2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3f6d84fe096_1_2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images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3f6d84fe096_1_1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3f6d84fe096_1_1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images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bit.ly/3A1uf1Q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381149" y="-10106100"/>
            <a:ext cx="17488050" cy="22536300"/>
            <a:chOff x="-381149" y="-10106100"/>
            <a:chExt cx="17488050" cy="22536300"/>
          </a:xfrm>
        </p:grpSpPr>
        <p:sp>
          <p:nvSpPr>
            <p:cNvPr id="10" name="Google Shape;10;p2"/>
            <p:cNvSpPr/>
            <p:nvPr/>
          </p:nvSpPr>
          <p:spPr>
            <a:xfrm rot="8100000">
              <a:off x="1462936" y="-8262015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 rot="2700000">
              <a:off x="6358786" y="1682085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chemeClr val="accent4"/>
            </a:solidFill>
            <a:ln>
              <a:noFill/>
            </a:ln>
            <a:effectLst>
              <a:outerShdw blurRad="342900" rotWithShape="0" algn="bl" dir="10800000" dist="66675">
                <a:schemeClr val="accent6">
                  <a:alpha val="26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  <p:sp>
        <p:nvSpPr>
          <p:cNvPr id="12" name="Google Shape;12;p2"/>
          <p:cNvSpPr/>
          <p:nvPr/>
        </p:nvSpPr>
        <p:spPr>
          <a:xfrm rot="-2700000">
            <a:off x="-2861414" y="-2299365"/>
            <a:ext cx="8904030" cy="890403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485775" rotWithShape="0" algn="bl" dir="5400000" dist="114300">
              <a:schemeClr val="accent6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Darker Grotesque"/>
              <a:ea typeface="Darker Grotesque"/>
              <a:cs typeface="Darker Grotesque"/>
              <a:sym typeface="Darker Grotesque"/>
            </a:endParaRPr>
          </a:p>
        </p:txBody>
      </p:sp>
      <p:grpSp>
        <p:nvGrpSpPr>
          <p:cNvPr id="13" name="Google Shape;13;p2"/>
          <p:cNvGrpSpPr/>
          <p:nvPr/>
        </p:nvGrpSpPr>
        <p:grpSpPr>
          <a:xfrm>
            <a:off x="1203426" y="-10620450"/>
            <a:ext cx="13179325" cy="26365350"/>
            <a:chOff x="1203426" y="-10620450"/>
            <a:chExt cx="13179325" cy="26365350"/>
          </a:xfrm>
        </p:grpSpPr>
        <p:sp>
          <p:nvSpPr>
            <p:cNvPr id="14" name="Google Shape;14;p2"/>
            <p:cNvSpPr/>
            <p:nvPr/>
          </p:nvSpPr>
          <p:spPr>
            <a:xfrm rot="-2700000">
              <a:off x="3634636" y="-8776365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rgbClr val="F5F6F5">
                <a:alpha val="42410"/>
              </a:srgbClr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342900" rotWithShape="0" algn="bl" dir="5400000" dist="133350">
                <a:schemeClr val="accent5">
                  <a:alpha val="3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 rot="-2700000">
              <a:off x="3047511" y="4996785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rgbClr val="F5F6F5">
                <a:alpha val="42410"/>
              </a:srgbClr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342900" rotWithShape="0" algn="bl" dir="5400000" dist="133350">
                <a:schemeClr val="accent5">
                  <a:alpha val="3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  <p:sp>
        <p:nvSpPr>
          <p:cNvPr id="16" name="Google Shape;16;p2"/>
          <p:cNvSpPr txBox="1"/>
          <p:nvPr>
            <p:ph type="ctrTitle"/>
          </p:nvPr>
        </p:nvSpPr>
        <p:spPr>
          <a:xfrm>
            <a:off x="713225" y="1063075"/>
            <a:ext cx="5029500" cy="234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713225" y="3604625"/>
            <a:ext cx="4528800" cy="47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90;p11"/>
          <p:cNvGrpSpPr/>
          <p:nvPr/>
        </p:nvGrpSpPr>
        <p:grpSpPr>
          <a:xfrm flipH="1">
            <a:off x="-8702574" y="-10106100"/>
            <a:ext cx="17488050" cy="22536300"/>
            <a:chOff x="-381149" y="-10106100"/>
            <a:chExt cx="17488050" cy="22536300"/>
          </a:xfrm>
        </p:grpSpPr>
        <p:sp>
          <p:nvSpPr>
            <p:cNvPr id="91" name="Google Shape;91;p11"/>
            <p:cNvSpPr/>
            <p:nvPr/>
          </p:nvSpPr>
          <p:spPr>
            <a:xfrm rot="8100000">
              <a:off x="1462936" y="-8262015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92" name="Google Shape;92;p11"/>
            <p:cNvSpPr/>
            <p:nvPr/>
          </p:nvSpPr>
          <p:spPr>
            <a:xfrm rot="2700000">
              <a:off x="6358786" y="1682085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chemeClr val="accent4"/>
            </a:solidFill>
            <a:ln>
              <a:noFill/>
            </a:ln>
            <a:effectLst>
              <a:outerShdw blurRad="342900" rotWithShape="0" algn="bl" dir="10800000" dist="66675">
                <a:schemeClr val="accent6">
                  <a:alpha val="26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  <p:sp>
        <p:nvSpPr>
          <p:cNvPr id="93" name="Google Shape;93;p11"/>
          <p:cNvSpPr/>
          <p:nvPr/>
        </p:nvSpPr>
        <p:spPr>
          <a:xfrm flipH="1" rot="2700000">
            <a:off x="2361711" y="-2299365"/>
            <a:ext cx="8904030" cy="890403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485775" rotWithShape="0" algn="bl" dir="5400000" dist="114300">
              <a:schemeClr val="accent6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Darker Grotesque"/>
              <a:ea typeface="Darker Grotesque"/>
              <a:cs typeface="Darker Grotesque"/>
              <a:sym typeface="Darker Grotesque"/>
            </a:endParaRPr>
          </a:p>
        </p:txBody>
      </p:sp>
      <p:grpSp>
        <p:nvGrpSpPr>
          <p:cNvPr id="94" name="Google Shape;94;p11"/>
          <p:cNvGrpSpPr/>
          <p:nvPr/>
        </p:nvGrpSpPr>
        <p:grpSpPr>
          <a:xfrm flipH="1">
            <a:off x="-9201299" y="-10620450"/>
            <a:ext cx="15815075" cy="18906350"/>
            <a:chOff x="1790551" y="-10620450"/>
            <a:chExt cx="15815075" cy="18906350"/>
          </a:xfrm>
        </p:grpSpPr>
        <p:sp>
          <p:nvSpPr>
            <p:cNvPr id="95" name="Google Shape;95;p11"/>
            <p:cNvSpPr/>
            <p:nvPr/>
          </p:nvSpPr>
          <p:spPr>
            <a:xfrm rot="-2700000">
              <a:off x="3634636" y="-8776365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rgbClr val="F5F6F5">
                <a:alpha val="42410"/>
              </a:srgbClr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342900" rotWithShape="0" algn="bl" dir="5400000" dist="133350">
                <a:schemeClr val="accent5">
                  <a:alpha val="3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96" name="Google Shape;96;p11"/>
            <p:cNvSpPr/>
            <p:nvPr/>
          </p:nvSpPr>
          <p:spPr>
            <a:xfrm rot="-2700000">
              <a:off x="6857511" y="-2462215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rgbClr val="F5F6F5">
                <a:alpha val="42410"/>
              </a:srgbClr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342900" rotWithShape="0" algn="bl" dir="5400000" dist="133350">
                <a:schemeClr val="accent5">
                  <a:alpha val="3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  <p:sp>
        <p:nvSpPr>
          <p:cNvPr id="97" name="Google Shape;97;p11"/>
          <p:cNvSpPr txBox="1"/>
          <p:nvPr>
            <p:ph hasCustomPrompt="1" type="title"/>
          </p:nvPr>
        </p:nvSpPr>
        <p:spPr>
          <a:xfrm>
            <a:off x="1854775" y="1401413"/>
            <a:ext cx="6576000" cy="1650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98" name="Google Shape;98;p11"/>
          <p:cNvSpPr txBox="1"/>
          <p:nvPr>
            <p:ph idx="1" type="subTitle"/>
          </p:nvPr>
        </p:nvSpPr>
        <p:spPr>
          <a:xfrm>
            <a:off x="1854775" y="3148188"/>
            <a:ext cx="6576000" cy="49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noFill/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BLANK_1_1_1_1_1_1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2" name="Google Shape;102;p13"/>
          <p:cNvSpPr txBox="1"/>
          <p:nvPr>
            <p:ph idx="1" type="subTitle"/>
          </p:nvPr>
        </p:nvSpPr>
        <p:spPr>
          <a:xfrm>
            <a:off x="720000" y="2189575"/>
            <a:ext cx="2305500" cy="62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13"/>
          <p:cNvSpPr txBox="1"/>
          <p:nvPr>
            <p:ph idx="2" type="subTitle"/>
          </p:nvPr>
        </p:nvSpPr>
        <p:spPr>
          <a:xfrm>
            <a:off x="3419250" y="2189575"/>
            <a:ext cx="2305500" cy="62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13"/>
          <p:cNvSpPr txBox="1"/>
          <p:nvPr>
            <p:ph idx="3" type="subTitle"/>
          </p:nvPr>
        </p:nvSpPr>
        <p:spPr>
          <a:xfrm>
            <a:off x="720000" y="3850400"/>
            <a:ext cx="2305500" cy="62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13"/>
          <p:cNvSpPr txBox="1"/>
          <p:nvPr>
            <p:ph idx="4" type="subTitle"/>
          </p:nvPr>
        </p:nvSpPr>
        <p:spPr>
          <a:xfrm>
            <a:off x="3419250" y="3850400"/>
            <a:ext cx="2305500" cy="62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13"/>
          <p:cNvSpPr txBox="1"/>
          <p:nvPr>
            <p:ph idx="5" type="subTitle"/>
          </p:nvPr>
        </p:nvSpPr>
        <p:spPr>
          <a:xfrm>
            <a:off x="6118549" y="2189575"/>
            <a:ext cx="2305500" cy="62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13"/>
          <p:cNvSpPr txBox="1"/>
          <p:nvPr>
            <p:ph idx="6" type="subTitle"/>
          </p:nvPr>
        </p:nvSpPr>
        <p:spPr>
          <a:xfrm>
            <a:off x="6118549" y="3850400"/>
            <a:ext cx="2305500" cy="62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13"/>
          <p:cNvSpPr txBox="1"/>
          <p:nvPr>
            <p:ph hasCustomPrompt="1" idx="7" type="title"/>
          </p:nvPr>
        </p:nvSpPr>
        <p:spPr>
          <a:xfrm>
            <a:off x="720000" y="1500808"/>
            <a:ext cx="734700" cy="4476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9" name="Google Shape;109;p13"/>
          <p:cNvSpPr txBox="1"/>
          <p:nvPr>
            <p:ph hasCustomPrompt="1" idx="8" type="title"/>
          </p:nvPr>
        </p:nvSpPr>
        <p:spPr>
          <a:xfrm>
            <a:off x="720000" y="3161641"/>
            <a:ext cx="734700" cy="4476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0" name="Google Shape;110;p13"/>
          <p:cNvSpPr txBox="1"/>
          <p:nvPr>
            <p:ph hasCustomPrompt="1" idx="9" type="title"/>
          </p:nvPr>
        </p:nvSpPr>
        <p:spPr>
          <a:xfrm>
            <a:off x="3419250" y="1500808"/>
            <a:ext cx="734700" cy="4476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1" name="Google Shape;111;p13"/>
          <p:cNvSpPr txBox="1"/>
          <p:nvPr>
            <p:ph hasCustomPrompt="1" idx="13" type="title"/>
          </p:nvPr>
        </p:nvSpPr>
        <p:spPr>
          <a:xfrm>
            <a:off x="3419250" y="3161641"/>
            <a:ext cx="734700" cy="4476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2" name="Google Shape;112;p13"/>
          <p:cNvSpPr txBox="1"/>
          <p:nvPr>
            <p:ph hasCustomPrompt="1" idx="14" type="title"/>
          </p:nvPr>
        </p:nvSpPr>
        <p:spPr>
          <a:xfrm>
            <a:off x="6118549" y="1500808"/>
            <a:ext cx="734700" cy="4476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3" name="Google Shape;113;p13"/>
          <p:cNvSpPr txBox="1"/>
          <p:nvPr>
            <p:ph hasCustomPrompt="1" idx="15" type="title"/>
          </p:nvPr>
        </p:nvSpPr>
        <p:spPr>
          <a:xfrm>
            <a:off x="6118549" y="3161641"/>
            <a:ext cx="734700" cy="4476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4" name="Google Shape;114;p13"/>
          <p:cNvSpPr txBox="1"/>
          <p:nvPr>
            <p:ph idx="16" type="subTitle"/>
          </p:nvPr>
        </p:nvSpPr>
        <p:spPr>
          <a:xfrm>
            <a:off x="720000" y="1843850"/>
            <a:ext cx="2305500" cy="483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6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15" name="Google Shape;115;p13"/>
          <p:cNvSpPr txBox="1"/>
          <p:nvPr>
            <p:ph idx="17" type="subTitle"/>
          </p:nvPr>
        </p:nvSpPr>
        <p:spPr>
          <a:xfrm>
            <a:off x="3419250" y="1843850"/>
            <a:ext cx="2305500" cy="483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6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16" name="Google Shape;116;p13"/>
          <p:cNvSpPr txBox="1"/>
          <p:nvPr>
            <p:ph idx="18" type="subTitle"/>
          </p:nvPr>
        </p:nvSpPr>
        <p:spPr>
          <a:xfrm>
            <a:off x="6118549" y="1843850"/>
            <a:ext cx="2305500" cy="483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6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17" name="Google Shape;117;p13"/>
          <p:cNvSpPr txBox="1"/>
          <p:nvPr>
            <p:ph idx="19" type="subTitle"/>
          </p:nvPr>
        </p:nvSpPr>
        <p:spPr>
          <a:xfrm>
            <a:off x="720000" y="3504725"/>
            <a:ext cx="2305500" cy="483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6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18" name="Google Shape;118;p13"/>
          <p:cNvSpPr txBox="1"/>
          <p:nvPr>
            <p:ph idx="20" type="subTitle"/>
          </p:nvPr>
        </p:nvSpPr>
        <p:spPr>
          <a:xfrm>
            <a:off x="3419250" y="3504725"/>
            <a:ext cx="2305500" cy="483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6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19" name="Google Shape;119;p13"/>
          <p:cNvSpPr txBox="1"/>
          <p:nvPr>
            <p:ph idx="21" type="subTitle"/>
          </p:nvPr>
        </p:nvSpPr>
        <p:spPr>
          <a:xfrm>
            <a:off x="6118549" y="3504725"/>
            <a:ext cx="2305500" cy="483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6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20" name="Google Shape;120;p13"/>
          <p:cNvSpPr/>
          <p:nvPr/>
        </p:nvSpPr>
        <p:spPr>
          <a:xfrm flipH="1" rot="-2700000">
            <a:off x="-7770189" y="2383585"/>
            <a:ext cx="8904030" cy="8904030"/>
          </a:xfrm>
          <a:prstGeom prst="roundRect">
            <a:avLst>
              <a:gd fmla="val 16667" name="adj"/>
            </a:avLst>
          </a:prstGeom>
          <a:solidFill>
            <a:schemeClr val="accent5"/>
          </a:solidFill>
          <a:ln>
            <a:noFill/>
          </a:ln>
          <a:effectLst>
            <a:outerShdw blurRad="342900" rotWithShape="0" algn="bl" dir="10800000" dist="66675">
              <a:schemeClr val="accent6">
                <a:alpha val="26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Darker Grotesque"/>
              <a:ea typeface="Darker Grotesque"/>
              <a:cs typeface="Darker Grotesque"/>
              <a:sym typeface="Darker Grotesque"/>
            </a:endParaRPr>
          </a:p>
        </p:txBody>
      </p:sp>
      <p:grpSp>
        <p:nvGrpSpPr>
          <p:cNvPr id="121" name="Google Shape;121;p13"/>
          <p:cNvGrpSpPr/>
          <p:nvPr/>
        </p:nvGrpSpPr>
        <p:grpSpPr>
          <a:xfrm>
            <a:off x="5684101" y="-8206375"/>
            <a:ext cx="13639950" cy="13178425"/>
            <a:chOff x="5684101" y="-8206375"/>
            <a:chExt cx="13639950" cy="13178425"/>
          </a:xfrm>
        </p:grpSpPr>
        <p:sp>
          <p:nvSpPr>
            <p:cNvPr id="122" name="Google Shape;122;p13"/>
            <p:cNvSpPr/>
            <p:nvPr/>
          </p:nvSpPr>
          <p:spPr>
            <a:xfrm rot="-2700000">
              <a:off x="7793661" y="-5776065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342900" rotWithShape="0" algn="bl" dir="5400000" dist="133350">
                <a:schemeClr val="accent5">
                  <a:alpha val="3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123" name="Google Shape;123;p13"/>
            <p:cNvSpPr/>
            <p:nvPr/>
          </p:nvSpPr>
          <p:spPr>
            <a:xfrm flipH="1" rot="2700000">
              <a:off x="7528186" y="-6362290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rgbClr val="F5F6F5">
                <a:alpha val="42410"/>
              </a:srgbClr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342900" rotWithShape="0" algn="bl" dir="5400000" dist="133350">
                <a:schemeClr val="accent5">
                  <a:alpha val="3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124" name="Google Shape;124;p13"/>
            <p:cNvSpPr/>
            <p:nvPr/>
          </p:nvSpPr>
          <p:spPr>
            <a:xfrm flipH="1" rot="2700000">
              <a:off x="8575936" y="-5776065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chemeClr val="accent4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342900" rotWithShape="0" algn="bl" dir="5400000" dist="133350">
                <a:schemeClr val="accent5">
                  <a:alpha val="3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CUSTOM_4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7" name="Google Shape;127;p14"/>
          <p:cNvSpPr txBox="1"/>
          <p:nvPr>
            <p:ph idx="1" type="body"/>
          </p:nvPr>
        </p:nvSpPr>
        <p:spPr>
          <a:xfrm>
            <a:off x="720000" y="1215750"/>
            <a:ext cx="7704000" cy="306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Nunito"/>
              <a:buChar char="●"/>
              <a:defRPr/>
            </a:lvl1pPr>
            <a:lvl2pPr indent="-317500" lvl="1" marL="9144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○"/>
              <a:defRPr/>
            </a:lvl2pPr>
            <a:lvl3pPr indent="-3175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■"/>
              <a:defRPr/>
            </a:lvl3pPr>
            <a:lvl4pPr indent="-3175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●"/>
              <a:defRPr/>
            </a:lvl4pPr>
            <a:lvl5pPr indent="-3175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○"/>
              <a:defRPr/>
            </a:lvl5pPr>
            <a:lvl6pPr indent="-3175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■"/>
              <a:defRPr/>
            </a:lvl6pPr>
            <a:lvl7pPr indent="-3175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●"/>
              <a:defRPr/>
            </a:lvl7pPr>
            <a:lvl8pPr indent="-3175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○"/>
              <a:defRPr/>
            </a:lvl8pPr>
            <a:lvl9pPr indent="-3175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■"/>
              <a:defRPr/>
            </a:lvl9pPr>
          </a:lstStyle>
          <a:p/>
        </p:txBody>
      </p:sp>
      <p:grpSp>
        <p:nvGrpSpPr>
          <p:cNvPr id="128" name="Google Shape;128;p14"/>
          <p:cNvGrpSpPr/>
          <p:nvPr/>
        </p:nvGrpSpPr>
        <p:grpSpPr>
          <a:xfrm>
            <a:off x="5684101" y="-8206375"/>
            <a:ext cx="13639950" cy="13178425"/>
            <a:chOff x="5684101" y="-8206375"/>
            <a:chExt cx="13639950" cy="13178425"/>
          </a:xfrm>
        </p:grpSpPr>
        <p:sp>
          <p:nvSpPr>
            <p:cNvPr id="129" name="Google Shape;129;p14"/>
            <p:cNvSpPr/>
            <p:nvPr/>
          </p:nvSpPr>
          <p:spPr>
            <a:xfrm flipH="1" rot="2700000">
              <a:off x="7528186" y="-6362290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rgbClr val="F5F6F5">
                <a:alpha val="42410"/>
              </a:srgbClr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342900" rotWithShape="0" algn="bl" dir="5400000" dist="133350">
                <a:schemeClr val="accent5">
                  <a:alpha val="3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130" name="Google Shape;130;p14"/>
            <p:cNvSpPr/>
            <p:nvPr/>
          </p:nvSpPr>
          <p:spPr>
            <a:xfrm flipH="1" rot="2700000">
              <a:off x="8575936" y="-5776065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342900" rotWithShape="0" algn="bl" dir="5400000" dist="133350">
                <a:schemeClr val="accent5">
                  <a:alpha val="3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  <p:grpSp>
        <p:nvGrpSpPr>
          <p:cNvPr id="131" name="Google Shape;131;p14"/>
          <p:cNvGrpSpPr/>
          <p:nvPr/>
        </p:nvGrpSpPr>
        <p:grpSpPr>
          <a:xfrm>
            <a:off x="-10109574" y="539500"/>
            <a:ext cx="15546175" cy="15219175"/>
            <a:chOff x="-10109574" y="539500"/>
            <a:chExt cx="15546175" cy="15219175"/>
          </a:xfrm>
        </p:grpSpPr>
        <p:sp>
          <p:nvSpPr>
            <p:cNvPr id="132" name="Google Shape;132;p14"/>
            <p:cNvSpPr/>
            <p:nvPr/>
          </p:nvSpPr>
          <p:spPr>
            <a:xfrm flipH="1" rot="-2700000">
              <a:off x="-8265489" y="2383585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>
              <a:noFill/>
            </a:ln>
            <a:effectLst>
              <a:outerShdw blurRad="342900" rotWithShape="0" algn="bl" dir="10800000" dist="66675">
                <a:schemeClr val="accent6">
                  <a:alpha val="26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133" name="Google Shape;133;p14"/>
            <p:cNvSpPr/>
            <p:nvPr/>
          </p:nvSpPr>
          <p:spPr>
            <a:xfrm flipH="1" rot="2700000">
              <a:off x="-5311514" y="5010560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rgbClr val="F5F6F5">
                <a:alpha val="42410"/>
              </a:srgbClr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342900" rotWithShape="0" algn="bl" dir="5400000" dist="133350">
                <a:schemeClr val="accent5">
                  <a:alpha val="3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TITLE_ONLY_1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136" name="Google Shape;136;p15"/>
          <p:cNvGrpSpPr/>
          <p:nvPr/>
        </p:nvGrpSpPr>
        <p:grpSpPr>
          <a:xfrm flipH="1">
            <a:off x="-10109574" y="-8206375"/>
            <a:ext cx="13411350" cy="13178425"/>
            <a:chOff x="5912701" y="-8206375"/>
            <a:chExt cx="13411350" cy="13178425"/>
          </a:xfrm>
        </p:grpSpPr>
        <p:sp>
          <p:nvSpPr>
            <p:cNvPr id="137" name="Google Shape;137;p15"/>
            <p:cNvSpPr/>
            <p:nvPr/>
          </p:nvSpPr>
          <p:spPr>
            <a:xfrm flipH="1" rot="2700000">
              <a:off x="7756786" y="-6362290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rgbClr val="F5F6F5">
                <a:alpha val="42410"/>
              </a:srgbClr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342900" rotWithShape="0" algn="bl" dir="5400000" dist="133350">
                <a:schemeClr val="accent5">
                  <a:alpha val="3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138" name="Google Shape;138;p15"/>
            <p:cNvSpPr/>
            <p:nvPr/>
          </p:nvSpPr>
          <p:spPr>
            <a:xfrm flipH="1" rot="2700000">
              <a:off x="8575936" y="-5776065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chemeClr val="accent4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342900" rotWithShape="0" algn="bl" dir="5400000" dist="133350">
                <a:schemeClr val="accent5">
                  <a:alpha val="3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  <p:grpSp>
        <p:nvGrpSpPr>
          <p:cNvPr id="139" name="Google Shape;139;p15"/>
          <p:cNvGrpSpPr/>
          <p:nvPr/>
        </p:nvGrpSpPr>
        <p:grpSpPr>
          <a:xfrm flipH="1">
            <a:off x="3396876" y="539500"/>
            <a:ext cx="15546175" cy="15219175"/>
            <a:chOff x="-10109574" y="539500"/>
            <a:chExt cx="15546175" cy="15219175"/>
          </a:xfrm>
        </p:grpSpPr>
        <p:sp>
          <p:nvSpPr>
            <p:cNvPr id="140" name="Google Shape;140;p15"/>
            <p:cNvSpPr/>
            <p:nvPr/>
          </p:nvSpPr>
          <p:spPr>
            <a:xfrm flipH="1" rot="-2700000">
              <a:off x="-8265489" y="2383585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>
              <a:noFill/>
            </a:ln>
            <a:effectLst>
              <a:outerShdw blurRad="342900" rotWithShape="0" algn="bl" dir="10800000" dist="66675">
                <a:schemeClr val="accent6">
                  <a:alpha val="26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141" name="Google Shape;141;p15"/>
            <p:cNvSpPr/>
            <p:nvPr/>
          </p:nvSpPr>
          <p:spPr>
            <a:xfrm flipH="1" rot="2700000">
              <a:off x="-5311514" y="5010560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rgbClr val="F5F6F5">
                <a:alpha val="42410"/>
              </a:srgbClr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342900" rotWithShape="0" algn="bl" dir="5400000" dist="133350">
                <a:schemeClr val="accent5">
                  <a:alpha val="3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TITLE_ONLY_1_1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4" name="Google Shape;144;p16"/>
          <p:cNvSpPr/>
          <p:nvPr/>
        </p:nvSpPr>
        <p:spPr>
          <a:xfrm flipH="1" rot="-2700000">
            <a:off x="-7770189" y="2383585"/>
            <a:ext cx="8904030" cy="8904030"/>
          </a:xfrm>
          <a:prstGeom prst="roundRect">
            <a:avLst>
              <a:gd fmla="val 16667" name="adj"/>
            </a:avLst>
          </a:prstGeom>
          <a:solidFill>
            <a:schemeClr val="accent5"/>
          </a:solidFill>
          <a:ln>
            <a:noFill/>
          </a:ln>
          <a:effectLst>
            <a:outerShdw blurRad="342900" rotWithShape="0" algn="bl" dir="10800000" dist="66675">
              <a:schemeClr val="accent6">
                <a:alpha val="26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Darker Grotesque"/>
              <a:ea typeface="Darker Grotesque"/>
              <a:cs typeface="Darker Grotesque"/>
              <a:sym typeface="Darker Grotesque"/>
            </a:endParaRPr>
          </a:p>
        </p:txBody>
      </p:sp>
      <p:grpSp>
        <p:nvGrpSpPr>
          <p:cNvPr id="145" name="Google Shape;145;p16"/>
          <p:cNvGrpSpPr/>
          <p:nvPr/>
        </p:nvGrpSpPr>
        <p:grpSpPr>
          <a:xfrm>
            <a:off x="6293701" y="-8206375"/>
            <a:ext cx="12857675" cy="13178425"/>
            <a:chOff x="5684101" y="-8206375"/>
            <a:chExt cx="12857675" cy="13178425"/>
          </a:xfrm>
        </p:grpSpPr>
        <p:sp>
          <p:nvSpPr>
            <p:cNvPr id="146" name="Google Shape;146;p16"/>
            <p:cNvSpPr/>
            <p:nvPr/>
          </p:nvSpPr>
          <p:spPr>
            <a:xfrm rot="-2700000">
              <a:off x="7793661" y="-5776065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342900" rotWithShape="0" algn="bl" dir="5400000" dist="133350">
                <a:schemeClr val="accent5">
                  <a:alpha val="3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147" name="Google Shape;147;p16"/>
            <p:cNvSpPr/>
            <p:nvPr/>
          </p:nvSpPr>
          <p:spPr>
            <a:xfrm flipH="1" rot="2700000">
              <a:off x="7528186" y="-6362290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rgbClr val="F5F6F5">
                <a:alpha val="42410"/>
              </a:srgbClr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342900" rotWithShape="0" algn="bl" dir="5400000" dist="133350">
                <a:schemeClr val="accent5">
                  <a:alpha val="3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3">
  <p:cSld name="TITLE_ONLY_1_1_1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150" name="Google Shape;150;p17"/>
          <p:cNvGrpSpPr/>
          <p:nvPr/>
        </p:nvGrpSpPr>
        <p:grpSpPr>
          <a:xfrm>
            <a:off x="5684101" y="-8206375"/>
            <a:ext cx="13639950" cy="13178425"/>
            <a:chOff x="5684101" y="-8206375"/>
            <a:chExt cx="13639950" cy="13178425"/>
          </a:xfrm>
        </p:grpSpPr>
        <p:sp>
          <p:nvSpPr>
            <p:cNvPr id="151" name="Google Shape;151;p17"/>
            <p:cNvSpPr/>
            <p:nvPr/>
          </p:nvSpPr>
          <p:spPr>
            <a:xfrm flipH="1" rot="2700000">
              <a:off x="7528186" y="-6362290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rgbClr val="F5F6F5">
                <a:alpha val="42410"/>
              </a:srgbClr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342900" rotWithShape="0" algn="bl" dir="5400000" dist="133350">
                <a:schemeClr val="accent5">
                  <a:alpha val="3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152" name="Google Shape;152;p17"/>
            <p:cNvSpPr/>
            <p:nvPr/>
          </p:nvSpPr>
          <p:spPr>
            <a:xfrm flipH="1" rot="2700000">
              <a:off x="8575936" y="-5776065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chemeClr val="accent4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342900" rotWithShape="0" algn="bl" dir="5400000" dist="133350">
                <a:schemeClr val="accent5">
                  <a:alpha val="3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  <p:grpSp>
        <p:nvGrpSpPr>
          <p:cNvPr id="153" name="Google Shape;153;p17"/>
          <p:cNvGrpSpPr/>
          <p:nvPr/>
        </p:nvGrpSpPr>
        <p:grpSpPr>
          <a:xfrm>
            <a:off x="-10109574" y="539500"/>
            <a:ext cx="15546175" cy="15219175"/>
            <a:chOff x="-10109574" y="539500"/>
            <a:chExt cx="15546175" cy="15219175"/>
          </a:xfrm>
        </p:grpSpPr>
        <p:sp>
          <p:nvSpPr>
            <p:cNvPr id="154" name="Google Shape;154;p17"/>
            <p:cNvSpPr/>
            <p:nvPr/>
          </p:nvSpPr>
          <p:spPr>
            <a:xfrm flipH="1" rot="-2700000">
              <a:off x="-8265489" y="2383585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chemeClr val="accent5"/>
            </a:solidFill>
            <a:ln>
              <a:noFill/>
            </a:ln>
            <a:effectLst>
              <a:outerShdw blurRad="342900" rotWithShape="0" algn="bl" dir="10800000" dist="66675">
                <a:schemeClr val="accent6">
                  <a:alpha val="26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155" name="Google Shape;155;p17"/>
            <p:cNvSpPr/>
            <p:nvPr/>
          </p:nvSpPr>
          <p:spPr>
            <a:xfrm flipH="1" rot="2700000">
              <a:off x="-5311514" y="5010560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rgbClr val="F5F6F5">
                <a:alpha val="42410"/>
              </a:srgbClr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342900" rotWithShape="0" algn="bl" dir="5400000" dist="133350">
                <a:schemeClr val="accent5">
                  <a:alpha val="3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_3_1"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Google Shape;157;p18"/>
          <p:cNvGrpSpPr/>
          <p:nvPr/>
        </p:nvGrpSpPr>
        <p:grpSpPr>
          <a:xfrm>
            <a:off x="-381149" y="-10106100"/>
            <a:ext cx="17488050" cy="22536300"/>
            <a:chOff x="-381149" y="-10106100"/>
            <a:chExt cx="17488050" cy="22536300"/>
          </a:xfrm>
        </p:grpSpPr>
        <p:sp>
          <p:nvSpPr>
            <p:cNvPr id="158" name="Google Shape;158;p18"/>
            <p:cNvSpPr/>
            <p:nvPr/>
          </p:nvSpPr>
          <p:spPr>
            <a:xfrm rot="8100000">
              <a:off x="1462936" y="-8262015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159" name="Google Shape;159;p18"/>
            <p:cNvSpPr/>
            <p:nvPr/>
          </p:nvSpPr>
          <p:spPr>
            <a:xfrm rot="2700000">
              <a:off x="6358786" y="1682085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chemeClr val="accent4"/>
            </a:solidFill>
            <a:ln>
              <a:noFill/>
            </a:ln>
            <a:effectLst>
              <a:outerShdw blurRad="342900" rotWithShape="0" algn="bl" dir="10800000" dist="66675">
                <a:schemeClr val="accent6">
                  <a:alpha val="26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  <p:sp>
        <p:nvSpPr>
          <p:cNvPr id="160" name="Google Shape;160;p18"/>
          <p:cNvSpPr/>
          <p:nvPr/>
        </p:nvSpPr>
        <p:spPr>
          <a:xfrm rot="-2700000">
            <a:off x="-2861414" y="-2299365"/>
            <a:ext cx="8904030" cy="890403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485775" rotWithShape="0" algn="bl" dir="5400000" dist="114300">
              <a:schemeClr val="accent6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Darker Grotesque"/>
              <a:ea typeface="Darker Grotesque"/>
              <a:cs typeface="Darker Grotesque"/>
              <a:sym typeface="Darker Grotesque"/>
            </a:endParaRPr>
          </a:p>
        </p:txBody>
      </p:sp>
      <p:grpSp>
        <p:nvGrpSpPr>
          <p:cNvPr id="161" name="Google Shape;161;p18"/>
          <p:cNvGrpSpPr/>
          <p:nvPr/>
        </p:nvGrpSpPr>
        <p:grpSpPr>
          <a:xfrm>
            <a:off x="1790551" y="-10620450"/>
            <a:ext cx="15815075" cy="18906350"/>
            <a:chOff x="1790551" y="-10620450"/>
            <a:chExt cx="15815075" cy="18906350"/>
          </a:xfrm>
        </p:grpSpPr>
        <p:sp>
          <p:nvSpPr>
            <p:cNvPr id="162" name="Google Shape;162;p18"/>
            <p:cNvSpPr/>
            <p:nvPr/>
          </p:nvSpPr>
          <p:spPr>
            <a:xfrm rot="-2700000">
              <a:off x="3634636" y="-8776365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rgbClr val="F5F6F5">
                <a:alpha val="42410"/>
              </a:srgbClr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342900" rotWithShape="0" algn="bl" dir="5400000" dist="133350">
                <a:schemeClr val="accent5">
                  <a:alpha val="3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163" name="Google Shape;163;p18"/>
            <p:cNvSpPr/>
            <p:nvPr/>
          </p:nvSpPr>
          <p:spPr>
            <a:xfrm rot="-2700000">
              <a:off x="6857511" y="-2462215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rgbClr val="F5F6F5">
                <a:alpha val="42410"/>
              </a:srgbClr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342900" rotWithShape="0" algn="bl" dir="5400000" dist="133350">
                <a:schemeClr val="accent5">
                  <a:alpha val="3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  <p:sp>
        <p:nvSpPr>
          <p:cNvPr id="164" name="Google Shape;164;p18"/>
          <p:cNvSpPr txBox="1"/>
          <p:nvPr>
            <p:ph type="title"/>
          </p:nvPr>
        </p:nvSpPr>
        <p:spPr>
          <a:xfrm>
            <a:off x="713275" y="698375"/>
            <a:ext cx="2932200" cy="85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65" name="Google Shape;165;p18"/>
          <p:cNvSpPr txBox="1"/>
          <p:nvPr>
            <p:ph idx="1" type="subTitle"/>
          </p:nvPr>
        </p:nvSpPr>
        <p:spPr>
          <a:xfrm>
            <a:off x="713225" y="1460450"/>
            <a:ext cx="2932200" cy="105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66" name="Google Shape;166;p18"/>
          <p:cNvSpPr txBox="1"/>
          <p:nvPr/>
        </p:nvSpPr>
        <p:spPr>
          <a:xfrm>
            <a:off x="713225" y="3611950"/>
            <a:ext cx="4209900" cy="5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Darker Grotesque"/>
                <a:ea typeface="Darker Grotesque"/>
                <a:cs typeface="Darker Grotesque"/>
                <a:sym typeface="Darker Grotesque"/>
              </a:rPr>
              <a:t>CREDITS:</a:t>
            </a:r>
            <a:r>
              <a:rPr lang="en" sz="1200">
                <a:solidFill>
                  <a:schemeClr val="dk1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rPr>
              <a:t> This presentation template was created by </a:t>
            </a:r>
            <a:r>
              <a:rPr b="1" lang="en" sz="1200" u="sng">
                <a:solidFill>
                  <a:schemeClr val="dk1"/>
                </a:solidFill>
                <a:latin typeface="Darker Grotesque"/>
                <a:ea typeface="Darker Grotesque"/>
                <a:cs typeface="Darker Grotesque"/>
                <a:sym typeface="Darker Grotesque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dk1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rPr>
              <a:t>, and includes icons by </a:t>
            </a:r>
            <a:r>
              <a:rPr b="1" lang="en" sz="1200" u="sng">
                <a:solidFill>
                  <a:schemeClr val="dk1"/>
                </a:solidFill>
                <a:latin typeface="Darker Grotesque"/>
                <a:ea typeface="Darker Grotesque"/>
                <a:cs typeface="Darker Grotesque"/>
                <a:sym typeface="Darker Grotesque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rPr>
              <a:t>, and infographics &amp; images by </a:t>
            </a:r>
            <a:r>
              <a:rPr b="1" lang="en" sz="1200" u="sng">
                <a:solidFill>
                  <a:schemeClr val="dk1"/>
                </a:solidFill>
                <a:latin typeface="Darker Grotesque"/>
                <a:ea typeface="Darker Grotesque"/>
                <a:cs typeface="Darker Grotesque"/>
                <a:sym typeface="Darker Grotesque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r>
              <a:rPr lang="en" sz="1200" u="sng">
                <a:solidFill>
                  <a:schemeClr val="dk1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rPr>
              <a:t> </a:t>
            </a:r>
            <a:endParaRPr sz="1200" u="sng">
              <a:solidFill>
                <a:schemeClr val="dk1"/>
              </a:solidFill>
              <a:latin typeface="Darker Grotesque Medium"/>
              <a:ea typeface="Darker Grotesque Medium"/>
              <a:cs typeface="Darker Grotesque Medium"/>
              <a:sym typeface="Darker Grotesque Medium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9"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" name="Google Shape;168;p19"/>
          <p:cNvGrpSpPr/>
          <p:nvPr/>
        </p:nvGrpSpPr>
        <p:grpSpPr>
          <a:xfrm flipH="1">
            <a:off x="-8702574" y="-10106100"/>
            <a:ext cx="17488050" cy="22536300"/>
            <a:chOff x="-381149" y="-10106100"/>
            <a:chExt cx="17488050" cy="22536300"/>
          </a:xfrm>
        </p:grpSpPr>
        <p:sp>
          <p:nvSpPr>
            <p:cNvPr id="169" name="Google Shape;169;p19"/>
            <p:cNvSpPr/>
            <p:nvPr/>
          </p:nvSpPr>
          <p:spPr>
            <a:xfrm rot="8100000">
              <a:off x="1462936" y="-8262015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170" name="Google Shape;170;p19"/>
            <p:cNvSpPr/>
            <p:nvPr/>
          </p:nvSpPr>
          <p:spPr>
            <a:xfrm rot="2700000">
              <a:off x="6358786" y="1682085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>
              <a:noFill/>
            </a:ln>
            <a:effectLst>
              <a:outerShdw blurRad="342900" rotWithShape="0" algn="bl" dir="10800000" dist="66675">
                <a:schemeClr val="accent6">
                  <a:alpha val="26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  <p:sp>
        <p:nvSpPr>
          <p:cNvPr id="171" name="Google Shape;171;p19"/>
          <p:cNvSpPr/>
          <p:nvPr/>
        </p:nvSpPr>
        <p:spPr>
          <a:xfrm flipH="1" rot="2700000">
            <a:off x="2361711" y="-2299365"/>
            <a:ext cx="8904030" cy="890403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485775" rotWithShape="0" algn="bl" dir="5400000" dist="114300">
              <a:schemeClr val="accent6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Darker Grotesque"/>
              <a:ea typeface="Darker Grotesque"/>
              <a:cs typeface="Darker Grotesque"/>
              <a:sym typeface="Darker Grotesque"/>
            </a:endParaRPr>
          </a:p>
        </p:txBody>
      </p:sp>
      <p:grpSp>
        <p:nvGrpSpPr>
          <p:cNvPr id="172" name="Google Shape;172;p19"/>
          <p:cNvGrpSpPr/>
          <p:nvPr/>
        </p:nvGrpSpPr>
        <p:grpSpPr>
          <a:xfrm flipH="1">
            <a:off x="-9201299" y="-10620450"/>
            <a:ext cx="15815075" cy="18906350"/>
            <a:chOff x="1790551" y="-10620450"/>
            <a:chExt cx="15815075" cy="18906350"/>
          </a:xfrm>
        </p:grpSpPr>
        <p:sp>
          <p:nvSpPr>
            <p:cNvPr id="173" name="Google Shape;173;p19"/>
            <p:cNvSpPr/>
            <p:nvPr/>
          </p:nvSpPr>
          <p:spPr>
            <a:xfrm rot="-2700000">
              <a:off x="3634636" y="-8776365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rgbClr val="F5F6F5">
                <a:alpha val="42410"/>
              </a:srgbClr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342900" rotWithShape="0" algn="bl" dir="5400000" dist="133350">
                <a:schemeClr val="accent5">
                  <a:alpha val="3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174" name="Google Shape;174;p19"/>
            <p:cNvSpPr/>
            <p:nvPr/>
          </p:nvSpPr>
          <p:spPr>
            <a:xfrm rot="-2700000">
              <a:off x="6857511" y="-2462215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rgbClr val="F5F6F5">
                <a:alpha val="42410"/>
              </a:srgbClr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342900" rotWithShape="0" algn="bl" dir="5400000" dist="133350">
                <a:schemeClr val="accent5">
                  <a:alpha val="3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9_1"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0"/>
          <p:cNvSpPr/>
          <p:nvPr/>
        </p:nvSpPr>
        <p:spPr>
          <a:xfrm flipH="1" rot="-2700000">
            <a:off x="-7770189" y="2383585"/>
            <a:ext cx="8904030" cy="8904030"/>
          </a:xfrm>
          <a:prstGeom prst="roundRect">
            <a:avLst>
              <a:gd fmla="val 16667" name="adj"/>
            </a:avLst>
          </a:prstGeom>
          <a:solidFill>
            <a:schemeClr val="accent5"/>
          </a:solidFill>
          <a:ln>
            <a:noFill/>
          </a:ln>
          <a:effectLst>
            <a:outerShdw blurRad="342900" rotWithShape="0" algn="bl" dir="10800000" dist="66675">
              <a:schemeClr val="accent6">
                <a:alpha val="26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Darker Grotesque"/>
              <a:ea typeface="Darker Grotesque"/>
              <a:cs typeface="Darker Grotesque"/>
              <a:sym typeface="Darker Grotesque"/>
            </a:endParaRPr>
          </a:p>
        </p:txBody>
      </p:sp>
      <p:grpSp>
        <p:nvGrpSpPr>
          <p:cNvPr id="177" name="Google Shape;177;p20"/>
          <p:cNvGrpSpPr/>
          <p:nvPr/>
        </p:nvGrpSpPr>
        <p:grpSpPr>
          <a:xfrm>
            <a:off x="5684101" y="-8206375"/>
            <a:ext cx="13639950" cy="13178425"/>
            <a:chOff x="5684101" y="-8206375"/>
            <a:chExt cx="13639950" cy="13178425"/>
          </a:xfrm>
        </p:grpSpPr>
        <p:sp>
          <p:nvSpPr>
            <p:cNvPr id="178" name="Google Shape;178;p20"/>
            <p:cNvSpPr/>
            <p:nvPr/>
          </p:nvSpPr>
          <p:spPr>
            <a:xfrm rot="-2700000">
              <a:off x="7793661" y="-5776065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342900" rotWithShape="0" algn="bl" dir="5400000" dist="133350">
                <a:schemeClr val="accent5">
                  <a:alpha val="3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179" name="Google Shape;179;p20"/>
            <p:cNvSpPr/>
            <p:nvPr/>
          </p:nvSpPr>
          <p:spPr>
            <a:xfrm flipH="1" rot="2700000">
              <a:off x="7528186" y="-6362290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rgbClr val="F5F6F5">
                <a:alpha val="42410"/>
              </a:srgbClr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342900" rotWithShape="0" algn="bl" dir="5400000" dist="133350">
                <a:schemeClr val="accent5">
                  <a:alpha val="3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180" name="Google Shape;180;p20"/>
            <p:cNvSpPr/>
            <p:nvPr/>
          </p:nvSpPr>
          <p:spPr>
            <a:xfrm flipH="1" rot="2700000">
              <a:off x="8575936" y="-5776065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chemeClr val="accent4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342900" rotWithShape="0" algn="bl" dir="5400000" dist="133350">
                <a:schemeClr val="accent5">
                  <a:alpha val="3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oogle Shape;19;p3"/>
          <p:cNvGrpSpPr/>
          <p:nvPr/>
        </p:nvGrpSpPr>
        <p:grpSpPr>
          <a:xfrm flipH="1">
            <a:off x="-8702574" y="-10106100"/>
            <a:ext cx="17488050" cy="22536300"/>
            <a:chOff x="-381149" y="-10106100"/>
            <a:chExt cx="17488050" cy="22536300"/>
          </a:xfrm>
        </p:grpSpPr>
        <p:sp>
          <p:nvSpPr>
            <p:cNvPr id="20" name="Google Shape;20;p3"/>
            <p:cNvSpPr/>
            <p:nvPr/>
          </p:nvSpPr>
          <p:spPr>
            <a:xfrm rot="8100000">
              <a:off x="1462936" y="-8262015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chemeClr val="accent4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21" name="Google Shape;21;p3"/>
            <p:cNvSpPr/>
            <p:nvPr/>
          </p:nvSpPr>
          <p:spPr>
            <a:xfrm rot="2700000">
              <a:off x="6358786" y="1682085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chemeClr val="accent6"/>
            </a:solidFill>
            <a:ln>
              <a:noFill/>
            </a:ln>
            <a:effectLst>
              <a:outerShdw blurRad="342900" rotWithShape="0" algn="bl" dir="10800000" dist="66675">
                <a:schemeClr val="accent6">
                  <a:alpha val="26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  <p:sp>
        <p:nvSpPr>
          <p:cNvPr id="22" name="Google Shape;22;p3"/>
          <p:cNvSpPr/>
          <p:nvPr/>
        </p:nvSpPr>
        <p:spPr>
          <a:xfrm flipH="1" rot="2700000">
            <a:off x="2361711" y="-2299365"/>
            <a:ext cx="8904030" cy="890403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485775" rotWithShape="0" algn="bl" dir="5400000" dist="114300">
              <a:schemeClr val="accent6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Darker Grotesque"/>
              <a:ea typeface="Darker Grotesque"/>
              <a:cs typeface="Darker Grotesque"/>
              <a:sym typeface="Darker Grotesque"/>
            </a:endParaRPr>
          </a:p>
        </p:txBody>
      </p:sp>
      <p:grpSp>
        <p:nvGrpSpPr>
          <p:cNvPr id="23" name="Google Shape;23;p3"/>
          <p:cNvGrpSpPr/>
          <p:nvPr/>
        </p:nvGrpSpPr>
        <p:grpSpPr>
          <a:xfrm flipH="1">
            <a:off x="-9201299" y="-10620450"/>
            <a:ext cx="15815075" cy="18906350"/>
            <a:chOff x="1790551" y="-10620450"/>
            <a:chExt cx="15815075" cy="18906350"/>
          </a:xfrm>
        </p:grpSpPr>
        <p:sp>
          <p:nvSpPr>
            <p:cNvPr id="24" name="Google Shape;24;p3"/>
            <p:cNvSpPr/>
            <p:nvPr/>
          </p:nvSpPr>
          <p:spPr>
            <a:xfrm rot="-2700000">
              <a:off x="3634636" y="-8776365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rgbClr val="F5F6F5">
                <a:alpha val="42410"/>
              </a:srgbClr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342900" rotWithShape="0" algn="bl" dir="5400000" dist="133350">
                <a:schemeClr val="accent5">
                  <a:alpha val="3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25" name="Google Shape;25;p3"/>
            <p:cNvSpPr/>
            <p:nvPr/>
          </p:nvSpPr>
          <p:spPr>
            <a:xfrm rot="-2700000">
              <a:off x="6857511" y="-2462215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rgbClr val="F5F6F5">
                <a:alpha val="42410"/>
              </a:srgbClr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342900" rotWithShape="0" algn="bl" dir="5400000" dist="133350">
                <a:schemeClr val="accent5">
                  <a:alpha val="3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  <p:sp>
        <p:nvSpPr>
          <p:cNvPr id="26" name="Google Shape;26;p3"/>
          <p:cNvSpPr txBox="1"/>
          <p:nvPr>
            <p:ph type="title"/>
          </p:nvPr>
        </p:nvSpPr>
        <p:spPr>
          <a:xfrm>
            <a:off x="3363175" y="2516025"/>
            <a:ext cx="5067600" cy="8418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7" name="Google Shape;27;p3"/>
          <p:cNvSpPr txBox="1"/>
          <p:nvPr>
            <p:ph hasCustomPrompt="1" idx="2" type="title"/>
          </p:nvPr>
        </p:nvSpPr>
        <p:spPr>
          <a:xfrm>
            <a:off x="7529875" y="1209475"/>
            <a:ext cx="900900" cy="8418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8" name="Google Shape;28;p3"/>
          <p:cNvSpPr txBox="1"/>
          <p:nvPr>
            <p:ph idx="1" type="subTitle"/>
          </p:nvPr>
        </p:nvSpPr>
        <p:spPr>
          <a:xfrm>
            <a:off x="3363175" y="3268750"/>
            <a:ext cx="5067600" cy="3750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idx="1" type="body"/>
          </p:nvPr>
        </p:nvSpPr>
        <p:spPr>
          <a:xfrm>
            <a:off x="720000" y="1063351"/>
            <a:ext cx="7704000" cy="39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>
                <a:latin typeface="Darker Grotesque Medium"/>
                <a:ea typeface="Darker Grotesque Medium"/>
                <a:cs typeface="Darker Grotesque Medium"/>
                <a:sym typeface="Darker Grotesque Medium"/>
              </a:defRPr>
            </a:lvl1pPr>
            <a:lvl2pPr indent="-3175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indent="-3175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indent="-3175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indent="-3175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indent="-3175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indent="-3175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indent="-3175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indent="-3175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/>
        </p:txBody>
      </p:sp>
      <p:grpSp>
        <p:nvGrpSpPr>
          <p:cNvPr id="32" name="Google Shape;32;p4"/>
          <p:cNvGrpSpPr/>
          <p:nvPr/>
        </p:nvGrpSpPr>
        <p:grpSpPr>
          <a:xfrm>
            <a:off x="2734776" y="539500"/>
            <a:ext cx="15903475" cy="15906900"/>
            <a:chOff x="2734776" y="539500"/>
            <a:chExt cx="15903475" cy="15906900"/>
          </a:xfrm>
        </p:grpSpPr>
        <p:sp>
          <p:nvSpPr>
            <p:cNvPr id="33" name="Google Shape;33;p4"/>
            <p:cNvSpPr/>
            <p:nvPr/>
          </p:nvSpPr>
          <p:spPr>
            <a:xfrm rot="2700000">
              <a:off x="7890136" y="2383585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chemeClr val="accent4"/>
            </a:solidFill>
            <a:ln>
              <a:noFill/>
            </a:ln>
            <a:effectLst>
              <a:outerShdw blurRad="342900" rotWithShape="0" algn="bl" dir="10800000" dist="66675">
                <a:schemeClr val="accent6">
                  <a:alpha val="26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34" name="Google Shape;34;p4"/>
            <p:cNvSpPr/>
            <p:nvPr/>
          </p:nvSpPr>
          <p:spPr>
            <a:xfrm rot="-2700000">
              <a:off x="4578861" y="5698285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rgbClr val="F5F6F5">
                <a:alpha val="42410"/>
              </a:srgbClr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342900" rotWithShape="0" algn="bl" dir="5400000" dist="133350">
                <a:schemeClr val="accent5">
                  <a:alpha val="3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  <p:grpSp>
        <p:nvGrpSpPr>
          <p:cNvPr id="35" name="Google Shape;35;p4"/>
          <p:cNvGrpSpPr/>
          <p:nvPr/>
        </p:nvGrpSpPr>
        <p:grpSpPr>
          <a:xfrm>
            <a:off x="-10300074" y="-8206375"/>
            <a:ext cx="13639950" cy="13178425"/>
            <a:chOff x="-10300074" y="-8206375"/>
            <a:chExt cx="13639950" cy="13178425"/>
          </a:xfrm>
        </p:grpSpPr>
        <p:sp>
          <p:nvSpPr>
            <p:cNvPr id="36" name="Google Shape;36;p4"/>
            <p:cNvSpPr/>
            <p:nvPr/>
          </p:nvSpPr>
          <p:spPr>
            <a:xfrm rot="-2700000">
              <a:off x="-7408239" y="-6362290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rgbClr val="F5F6F5">
                <a:alpha val="42410"/>
              </a:srgbClr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342900" rotWithShape="0" algn="bl" dir="5400000" dist="133350">
                <a:schemeClr val="accent5">
                  <a:alpha val="3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37" name="Google Shape;37;p4"/>
            <p:cNvSpPr/>
            <p:nvPr/>
          </p:nvSpPr>
          <p:spPr>
            <a:xfrm rot="-2700000">
              <a:off x="-8455989" y="-5776065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342900" rotWithShape="0" algn="bl" dir="5400000" dist="133350">
                <a:schemeClr val="accent5">
                  <a:alpha val="3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" type="subTitle"/>
          </p:nvPr>
        </p:nvSpPr>
        <p:spPr>
          <a:xfrm>
            <a:off x="5055284" y="3608749"/>
            <a:ext cx="2505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1" name="Google Shape;41;p5"/>
          <p:cNvSpPr txBox="1"/>
          <p:nvPr>
            <p:ph idx="2" type="subTitle"/>
          </p:nvPr>
        </p:nvSpPr>
        <p:spPr>
          <a:xfrm>
            <a:off x="1583300" y="3608749"/>
            <a:ext cx="2505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2" name="Google Shape;42;p5"/>
          <p:cNvSpPr txBox="1"/>
          <p:nvPr>
            <p:ph idx="3" type="subTitle"/>
          </p:nvPr>
        </p:nvSpPr>
        <p:spPr>
          <a:xfrm>
            <a:off x="5055275" y="3300725"/>
            <a:ext cx="2505600" cy="39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rbanist"/>
              <a:buNone/>
              <a:defRPr b="1" sz="24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rbanist"/>
              <a:buNone/>
              <a:defRPr b="1" sz="2400">
                <a:latin typeface="Urbanist"/>
                <a:ea typeface="Urbanist"/>
                <a:cs typeface="Urbanist"/>
                <a:sym typeface="Urbanis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rbanist"/>
              <a:buNone/>
              <a:defRPr b="1" sz="2400">
                <a:latin typeface="Urbanist"/>
                <a:ea typeface="Urbanist"/>
                <a:cs typeface="Urbanist"/>
                <a:sym typeface="Urbanis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rbanist"/>
              <a:buNone/>
              <a:defRPr b="1" sz="2400">
                <a:latin typeface="Urbanist"/>
                <a:ea typeface="Urbanist"/>
                <a:cs typeface="Urbanist"/>
                <a:sym typeface="Urbanis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rbanist"/>
              <a:buNone/>
              <a:defRPr b="1" sz="2400">
                <a:latin typeface="Urbanist"/>
                <a:ea typeface="Urbanist"/>
                <a:cs typeface="Urbanist"/>
                <a:sym typeface="Urbanis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rbanist"/>
              <a:buNone/>
              <a:defRPr b="1" sz="2400">
                <a:latin typeface="Urbanist"/>
                <a:ea typeface="Urbanist"/>
                <a:cs typeface="Urbanist"/>
                <a:sym typeface="Urbanis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rbanist"/>
              <a:buNone/>
              <a:defRPr b="1" sz="2400">
                <a:latin typeface="Urbanist"/>
                <a:ea typeface="Urbanist"/>
                <a:cs typeface="Urbanist"/>
                <a:sym typeface="Urbanis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rbanist"/>
              <a:buNone/>
              <a:defRPr b="1" sz="2400">
                <a:latin typeface="Urbanist"/>
                <a:ea typeface="Urbanist"/>
                <a:cs typeface="Urbanist"/>
                <a:sym typeface="Urbanis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rbanist"/>
              <a:buNone/>
              <a:defRPr b="1" sz="2400">
                <a:latin typeface="Urbanist"/>
                <a:ea typeface="Urbanist"/>
                <a:cs typeface="Urbanist"/>
                <a:sym typeface="Urbanist"/>
              </a:defRPr>
            </a:lvl9pPr>
          </a:lstStyle>
          <a:p/>
        </p:txBody>
      </p:sp>
      <p:sp>
        <p:nvSpPr>
          <p:cNvPr id="43" name="Google Shape;43;p5"/>
          <p:cNvSpPr txBox="1"/>
          <p:nvPr>
            <p:ph idx="4" type="subTitle"/>
          </p:nvPr>
        </p:nvSpPr>
        <p:spPr>
          <a:xfrm>
            <a:off x="1583300" y="3300725"/>
            <a:ext cx="2505600" cy="39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rbanist"/>
              <a:buNone/>
              <a:defRPr b="1" sz="24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rbanist"/>
              <a:buNone/>
              <a:defRPr b="1" sz="2400">
                <a:latin typeface="Urbanist"/>
                <a:ea typeface="Urbanist"/>
                <a:cs typeface="Urbanist"/>
                <a:sym typeface="Urbanis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rbanist"/>
              <a:buNone/>
              <a:defRPr b="1" sz="2400">
                <a:latin typeface="Urbanist"/>
                <a:ea typeface="Urbanist"/>
                <a:cs typeface="Urbanist"/>
                <a:sym typeface="Urbanis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rbanist"/>
              <a:buNone/>
              <a:defRPr b="1" sz="2400">
                <a:latin typeface="Urbanist"/>
                <a:ea typeface="Urbanist"/>
                <a:cs typeface="Urbanist"/>
                <a:sym typeface="Urbanis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rbanist"/>
              <a:buNone/>
              <a:defRPr b="1" sz="2400">
                <a:latin typeface="Urbanist"/>
                <a:ea typeface="Urbanist"/>
                <a:cs typeface="Urbanist"/>
                <a:sym typeface="Urbanis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rbanist"/>
              <a:buNone/>
              <a:defRPr b="1" sz="2400">
                <a:latin typeface="Urbanist"/>
                <a:ea typeface="Urbanist"/>
                <a:cs typeface="Urbanist"/>
                <a:sym typeface="Urbanis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rbanist"/>
              <a:buNone/>
              <a:defRPr b="1" sz="2400">
                <a:latin typeface="Urbanist"/>
                <a:ea typeface="Urbanist"/>
                <a:cs typeface="Urbanist"/>
                <a:sym typeface="Urbanis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rbanist"/>
              <a:buNone/>
              <a:defRPr b="1" sz="2400">
                <a:latin typeface="Urbanist"/>
                <a:ea typeface="Urbanist"/>
                <a:cs typeface="Urbanist"/>
                <a:sym typeface="Urbanis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rbanist"/>
              <a:buNone/>
              <a:defRPr b="1" sz="2400">
                <a:latin typeface="Urbanist"/>
                <a:ea typeface="Urbanist"/>
                <a:cs typeface="Urbanist"/>
                <a:sym typeface="Urbanist"/>
              </a:defRPr>
            </a:lvl9pPr>
          </a:lstStyle>
          <a:p/>
        </p:txBody>
      </p:sp>
      <p:grpSp>
        <p:nvGrpSpPr>
          <p:cNvPr id="44" name="Google Shape;44;p5"/>
          <p:cNvGrpSpPr/>
          <p:nvPr/>
        </p:nvGrpSpPr>
        <p:grpSpPr>
          <a:xfrm flipH="1">
            <a:off x="-9690474" y="539500"/>
            <a:ext cx="15903475" cy="15906900"/>
            <a:chOff x="2734776" y="539500"/>
            <a:chExt cx="15903475" cy="15906900"/>
          </a:xfrm>
        </p:grpSpPr>
        <p:sp>
          <p:nvSpPr>
            <p:cNvPr id="45" name="Google Shape;45;p5"/>
            <p:cNvSpPr/>
            <p:nvPr/>
          </p:nvSpPr>
          <p:spPr>
            <a:xfrm rot="2700000">
              <a:off x="7890136" y="2383585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>
              <a:noFill/>
            </a:ln>
            <a:effectLst>
              <a:outerShdw blurRad="342900" rotWithShape="0" algn="bl" dir="10800000" dist="66675">
                <a:schemeClr val="accent6">
                  <a:alpha val="26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46" name="Google Shape;46;p5"/>
            <p:cNvSpPr/>
            <p:nvPr/>
          </p:nvSpPr>
          <p:spPr>
            <a:xfrm rot="-2700000">
              <a:off x="4578861" y="5698285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rgbClr val="F5F6F5">
                <a:alpha val="42410"/>
              </a:srgbClr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342900" rotWithShape="0" algn="bl" dir="5400000" dist="133350">
                <a:schemeClr val="accent5">
                  <a:alpha val="3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  <p:grpSp>
        <p:nvGrpSpPr>
          <p:cNvPr id="47" name="Google Shape;47;p5"/>
          <p:cNvGrpSpPr/>
          <p:nvPr/>
        </p:nvGrpSpPr>
        <p:grpSpPr>
          <a:xfrm flipH="1">
            <a:off x="5607901" y="-8206375"/>
            <a:ext cx="13639950" cy="13178425"/>
            <a:chOff x="-10300074" y="-8206375"/>
            <a:chExt cx="13639950" cy="13178425"/>
          </a:xfrm>
        </p:grpSpPr>
        <p:sp>
          <p:nvSpPr>
            <p:cNvPr id="48" name="Google Shape;48;p5"/>
            <p:cNvSpPr/>
            <p:nvPr/>
          </p:nvSpPr>
          <p:spPr>
            <a:xfrm rot="-2700000">
              <a:off x="-7408239" y="-6362290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rgbClr val="F5F6F5">
                <a:alpha val="42410"/>
              </a:srgbClr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342900" rotWithShape="0" algn="bl" dir="5400000" dist="133350">
                <a:schemeClr val="accent5">
                  <a:alpha val="3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49" name="Google Shape;49;p5"/>
            <p:cNvSpPr/>
            <p:nvPr/>
          </p:nvSpPr>
          <p:spPr>
            <a:xfrm rot="-2700000">
              <a:off x="-8455989" y="-5776065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chemeClr val="accent2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342900" rotWithShape="0" algn="bl" dir="5400000" dist="133350">
                <a:schemeClr val="accent5">
                  <a:alpha val="3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52" name="Google Shape;52;p6"/>
          <p:cNvGrpSpPr/>
          <p:nvPr/>
        </p:nvGrpSpPr>
        <p:grpSpPr>
          <a:xfrm>
            <a:off x="5684101" y="-8206375"/>
            <a:ext cx="13639950" cy="13178425"/>
            <a:chOff x="5684101" y="-8206375"/>
            <a:chExt cx="13639950" cy="13178425"/>
          </a:xfrm>
        </p:grpSpPr>
        <p:sp>
          <p:nvSpPr>
            <p:cNvPr id="53" name="Google Shape;53;p6"/>
            <p:cNvSpPr/>
            <p:nvPr/>
          </p:nvSpPr>
          <p:spPr>
            <a:xfrm flipH="1" rot="2700000">
              <a:off x="7528186" y="-6362290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rgbClr val="F5F6F5">
                <a:alpha val="42410"/>
              </a:srgbClr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342900" rotWithShape="0" algn="bl" dir="5400000" dist="133350">
                <a:schemeClr val="accent5">
                  <a:alpha val="3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54" name="Google Shape;54;p6"/>
            <p:cNvSpPr/>
            <p:nvPr/>
          </p:nvSpPr>
          <p:spPr>
            <a:xfrm flipH="1" rot="2700000">
              <a:off x="8575936" y="-5776065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chemeClr val="accent4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342900" rotWithShape="0" algn="bl" dir="5400000" dist="133350">
                <a:schemeClr val="accent5">
                  <a:alpha val="3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  <p:grpSp>
        <p:nvGrpSpPr>
          <p:cNvPr id="55" name="Google Shape;55;p6"/>
          <p:cNvGrpSpPr/>
          <p:nvPr/>
        </p:nvGrpSpPr>
        <p:grpSpPr>
          <a:xfrm>
            <a:off x="-10109574" y="539500"/>
            <a:ext cx="15546175" cy="15219175"/>
            <a:chOff x="-10109574" y="539500"/>
            <a:chExt cx="15546175" cy="15219175"/>
          </a:xfrm>
        </p:grpSpPr>
        <p:sp>
          <p:nvSpPr>
            <p:cNvPr id="56" name="Google Shape;56;p6"/>
            <p:cNvSpPr/>
            <p:nvPr/>
          </p:nvSpPr>
          <p:spPr>
            <a:xfrm flipH="1" rot="-2700000">
              <a:off x="-8265489" y="2383585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>
              <a:noFill/>
            </a:ln>
            <a:effectLst>
              <a:outerShdw blurRad="342900" rotWithShape="0" algn="bl" dir="10800000" dist="66675">
                <a:schemeClr val="accent6">
                  <a:alpha val="26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57" name="Google Shape;57;p6"/>
            <p:cNvSpPr/>
            <p:nvPr/>
          </p:nvSpPr>
          <p:spPr>
            <a:xfrm flipH="1" rot="2700000">
              <a:off x="-5311514" y="5010560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rgbClr val="F5F6F5">
                <a:alpha val="42410"/>
              </a:srgbClr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342900" rotWithShape="0" algn="bl" dir="5400000" dist="133350">
                <a:schemeClr val="accent5">
                  <a:alpha val="3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7"/>
          <p:cNvSpPr txBox="1"/>
          <p:nvPr>
            <p:ph type="title"/>
          </p:nvPr>
        </p:nvSpPr>
        <p:spPr>
          <a:xfrm>
            <a:off x="720000" y="445025"/>
            <a:ext cx="7710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0" name="Google Shape;60;p7"/>
          <p:cNvSpPr txBox="1"/>
          <p:nvPr>
            <p:ph idx="1" type="subTitle"/>
          </p:nvPr>
        </p:nvSpPr>
        <p:spPr>
          <a:xfrm>
            <a:off x="720000" y="1215750"/>
            <a:ext cx="7710900" cy="269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Nunito"/>
              <a:buChar char="●"/>
              <a:defRPr/>
            </a:lvl1pPr>
            <a:lvl2pPr lvl="1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○"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■"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●"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○"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■"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●"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○"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191919"/>
              </a:buClr>
              <a:buSzPts val="1400"/>
              <a:buFont typeface="Anaheim"/>
              <a:buChar char="■"/>
              <a:defRPr/>
            </a:lvl9pPr>
          </a:lstStyle>
          <a:p/>
        </p:txBody>
      </p:sp>
      <p:grpSp>
        <p:nvGrpSpPr>
          <p:cNvPr id="61" name="Google Shape;61;p7"/>
          <p:cNvGrpSpPr/>
          <p:nvPr/>
        </p:nvGrpSpPr>
        <p:grpSpPr>
          <a:xfrm>
            <a:off x="2734776" y="539500"/>
            <a:ext cx="15903475" cy="15906900"/>
            <a:chOff x="2734776" y="539500"/>
            <a:chExt cx="15903475" cy="15906900"/>
          </a:xfrm>
        </p:grpSpPr>
        <p:sp>
          <p:nvSpPr>
            <p:cNvPr id="62" name="Google Shape;62;p7"/>
            <p:cNvSpPr/>
            <p:nvPr/>
          </p:nvSpPr>
          <p:spPr>
            <a:xfrm rot="2700000">
              <a:off x="7890136" y="2383585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>
              <a:noFill/>
            </a:ln>
            <a:effectLst>
              <a:outerShdw blurRad="342900" rotWithShape="0" algn="bl" dir="10800000" dist="66675">
                <a:schemeClr val="accent6">
                  <a:alpha val="26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63" name="Google Shape;63;p7"/>
            <p:cNvSpPr/>
            <p:nvPr/>
          </p:nvSpPr>
          <p:spPr>
            <a:xfrm rot="-2700000">
              <a:off x="4578861" y="5698285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rgbClr val="F5F6F5">
                <a:alpha val="42410"/>
              </a:srgbClr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342900" rotWithShape="0" algn="bl" dir="5400000" dist="133350">
                <a:schemeClr val="accent5">
                  <a:alpha val="3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  <p:grpSp>
        <p:nvGrpSpPr>
          <p:cNvPr id="64" name="Google Shape;64;p7"/>
          <p:cNvGrpSpPr/>
          <p:nvPr/>
        </p:nvGrpSpPr>
        <p:grpSpPr>
          <a:xfrm>
            <a:off x="-10300074" y="-8206375"/>
            <a:ext cx="13639950" cy="13178425"/>
            <a:chOff x="-10300074" y="-8206375"/>
            <a:chExt cx="13639950" cy="13178425"/>
          </a:xfrm>
        </p:grpSpPr>
        <p:sp>
          <p:nvSpPr>
            <p:cNvPr id="65" name="Google Shape;65;p7"/>
            <p:cNvSpPr/>
            <p:nvPr/>
          </p:nvSpPr>
          <p:spPr>
            <a:xfrm rot="-2700000">
              <a:off x="-7408239" y="-6362290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rgbClr val="F5F6F5">
                <a:alpha val="42410"/>
              </a:srgbClr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342900" rotWithShape="0" algn="bl" dir="5400000" dist="133350">
                <a:schemeClr val="accent5">
                  <a:alpha val="3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66" name="Google Shape;66;p7"/>
            <p:cNvSpPr/>
            <p:nvPr/>
          </p:nvSpPr>
          <p:spPr>
            <a:xfrm rot="-2700000">
              <a:off x="-8455989" y="-5776065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chemeClr val="accent4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342900" rotWithShape="0" algn="bl" dir="5400000" dist="133350">
                <a:schemeClr val="accent5">
                  <a:alpha val="3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oogle Shape;68;p8"/>
          <p:cNvGrpSpPr/>
          <p:nvPr/>
        </p:nvGrpSpPr>
        <p:grpSpPr>
          <a:xfrm flipH="1">
            <a:off x="-8702574" y="-10106100"/>
            <a:ext cx="17488050" cy="22536300"/>
            <a:chOff x="-381149" y="-10106100"/>
            <a:chExt cx="17488050" cy="22536300"/>
          </a:xfrm>
        </p:grpSpPr>
        <p:sp>
          <p:nvSpPr>
            <p:cNvPr id="69" name="Google Shape;69;p8"/>
            <p:cNvSpPr/>
            <p:nvPr/>
          </p:nvSpPr>
          <p:spPr>
            <a:xfrm rot="8100000">
              <a:off x="1462936" y="-8262015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70" name="Google Shape;70;p8"/>
            <p:cNvSpPr/>
            <p:nvPr/>
          </p:nvSpPr>
          <p:spPr>
            <a:xfrm rot="2700000">
              <a:off x="6358786" y="1682085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chemeClr val="accent4"/>
            </a:solidFill>
            <a:ln>
              <a:noFill/>
            </a:ln>
            <a:effectLst>
              <a:outerShdw blurRad="342900" rotWithShape="0" algn="bl" dir="10800000" dist="66675">
                <a:schemeClr val="accent6">
                  <a:alpha val="26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  <p:sp>
        <p:nvSpPr>
          <p:cNvPr id="71" name="Google Shape;71;p8"/>
          <p:cNvSpPr/>
          <p:nvPr/>
        </p:nvSpPr>
        <p:spPr>
          <a:xfrm flipH="1" rot="2700000">
            <a:off x="2361711" y="-2299365"/>
            <a:ext cx="8904030" cy="890403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485775" rotWithShape="0" algn="bl" dir="5400000" dist="114300">
              <a:schemeClr val="accent6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Darker Grotesque"/>
              <a:ea typeface="Darker Grotesque"/>
              <a:cs typeface="Darker Grotesque"/>
              <a:sym typeface="Darker Grotesque"/>
            </a:endParaRPr>
          </a:p>
        </p:txBody>
      </p:sp>
      <p:grpSp>
        <p:nvGrpSpPr>
          <p:cNvPr id="72" name="Google Shape;72;p8"/>
          <p:cNvGrpSpPr/>
          <p:nvPr/>
        </p:nvGrpSpPr>
        <p:grpSpPr>
          <a:xfrm flipH="1">
            <a:off x="-9201299" y="-10620450"/>
            <a:ext cx="15815075" cy="18906350"/>
            <a:chOff x="1790551" y="-10620450"/>
            <a:chExt cx="15815075" cy="18906350"/>
          </a:xfrm>
        </p:grpSpPr>
        <p:sp>
          <p:nvSpPr>
            <p:cNvPr id="73" name="Google Shape;73;p8"/>
            <p:cNvSpPr/>
            <p:nvPr/>
          </p:nvSpPr>
          <p:spPr>
            <a:xfrm rot="-2700000">
              <a:off x="3634636" y="-8776365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rgbClr val="F5F6F5">
                <a:alpha val="42410"/>
              </a:srgbClr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342900" rotWithShape="0" algn="bl" dir="5400000" dist="133350">
                <a:schemeClr val="accent5">
                  <a:alpha val="3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74" name="Google Shape;74;p8"/>
            <p:cNvSpPr/>
            <p:nvPr/>
          </p:nvSpPr>
          <p:spPr>
            <a:xfrm rot="-2700000">
              <a:off x="6857511" y="-2462215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rgbClr val="F5F6F5">
                <a:alpha val="42410"/>
              </a:srgbClr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342900" rotWithShape="0" algn="bl" dir="5400000" dist="133350">
                <a:schemeClr val="accent5">
                  <a:alpha val="3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  <p:sp>
        <p:nvSpPr>
          <p:cNvPr id="75" name="Google Shape;75;p8"/>
          <p:cNvSpPr txBox="1"/>
          <p:nvPr>
            <p:ph type="title"/>
          </p:nvPr>
        </p:nvSpPr>
        <p:spPr>
          <a:xfrm>
            <a:off x="3225475" y="2047600"/>
            <a:ext cx="5205300" cy="104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oogle Shape;77;p9"/>
          <p:cNvGrpSpPr/>
          <p:nvPr/>
        </p:nvGrpSpPr>
        <p:grpSpPr>
          <a:xfrm>
            <a:off x="399901" y="-10106100"/>
            <a:ext cx="17488050" cy="22536300"/>
            <a:chOff x="-381149" y="-10106100"/>
            <a:chExt cx="17488050" cy="22536300"/>
          </a:xfrm>
        </p:grpSpPr>
        <p:sp>
          <p:nvSpPr>
            <p:cNvPr id="78" name="Google Shape;78;p9"/>
            <p:cNvSpPr/>
            <p:nvPr/>
          </p:nvSpPr>
          <p:spPr>
            <a:xfrm rot="8100000">
              <a:off x="1462936" y="-8262015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79" name="Google Shape;79;p9"/>
            <p:cNvSpPr/>
            <p:nvPr/>
          </p:nvSpPr>
          <p:spPr>
            <a:xfrm rot="2700000">
              <a:off x="6358786" y="1682085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>
              <a:noFill/>
            </a:ln>
            <a:effectLst>
              <a:outerShdw blurRad="342900" rotWithShape="0" algn="bl" dir="10800000" dist="66675">
                <a:schemeClr val="accent6">
                  <a:alpha val="26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  <p:sp>
        <p:nvSpPr>
          <p:cNvPr id="80" name="Google Shape;80;p9"/>
          <p:cNvSpPr/>
          <p:nvPr/>
        </p:nvSpPr>
        <p:spPr>
          <a:xfrm rot="-2700000">
            <a:off x="-2080364" y="-2299365"/>
            <a:ext cx="8904030" cy="890403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485775" rotWithShape="0" algn="bl" dir="5400000" dist="114300">
              <a:schemeClr val="accent6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Darker Grotesque"/>
              <a:ea typeface="Darker Grotesque"/>
              <a:cs typeface="Darker Grotesque"/>
              <a:sym typeface="Darker Grotesque"/>
            </a:endParaRPr>
          </a:p>
        </p:txBody>
      </p:sp>
      <p:grpSp>
        <p:nvGrpSpPr>
          <p:cNvPr id="81" name="Google Shape;81;p9"/>
          <p:cNvGrpSpPr/>
          <p:nvPr/>
        </p:nvGrpSpPr>
        <p:grpSpPr>
          <a:xfrm>
            <a:off x="2571601" y="-10620450"/>
            <a:ext cx="15815075" cy="18906350"/>
            <a:chOff x="1790551" y="-10620450"/>
            <a:chExt cx="15815075" cy="18906350"/>
          </a:xfrm>
        </p:grpSpPr>
        <p:sp>
          <p:nvSpPr>
            <p:cNvPr id="82" name="Google Shape;82;p9"/>
            <p:cNvSpPr/>
            <p:nvPr/>
          </p:nvSpPr>
          <p:spPr>
            <a:xfrm rot="-2700000">
              <a:off x="3634636" y="-8776365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rgbClr val="F5F6F5">
                <a:alpha val="42410"/>
              </a:srgbClr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342900" rotWithShape="0" algn="bl" dir="5400000" dist="133350">
                <a:schemeClr val="accent5">
                  <a:alpha val="3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  <p:sp>
          <p:nvSpPr>
            <p:cNvPr id="83" name="Google Shape;83;p9"/>
            <p:cNvSpPr/>
            <p:nvPr/>
          </p:nvSpPr>
          <p:spPr>
            <a:xfrm rot="-2700000">
              <a:off x="6857511" y="-2462215"/>
              <a:ext cx="8904030" cy="8904030"/>
            </a:xfrm>
            <a:prstGeom prst="roundRect">
              <a:avLst>
                <a:gd fmla="val 16667" name="adj"/>
              </a:avLst>
            </a:prstGeom>
            <a:solidFill>
              <a:srgbClr val="F5F6F5">
                <a:alpha val="42410"/>
              </a:srgbClr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342900" rotWithShape="0" algn="bl" dir="5400000" dist="133350">
                <a:schemeClr val="accent5">
                  <a:alpha val="3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  <p:sp>
        <p:nvSpPr>
          <p:cNvPr id="84" name="Google Shape;84;p9"/>
          <p:cNvSpPr txBox="1"/>
          <p:nvPr>
            <p:ph type="title"/>
          </p:nvPr>
        </p:nvSpPr>
        <p:spPr>
          <a:xfrm>
            <a:off x="713225" y="1374650"/>
            <a:ext cx="4872900" cy="146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9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5" name="Google Shape;85;p9"/>
          <p:cNvSpPr txBox="1"/>
          <p:nvPr>
            <p:ph idx="1" type="subTitle"/>
          </p:nvPr>
        </p:nvSpPr>
        <p:spPr>
          <a:xfrm>
            <a:off x="713225" y="2923575"/>
            <a:ext cx="4872900" cy="67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0"/>
          <p:cNvSpPr/>
          <p:nvPr>
            <p:ph idx="2" type="pic"/>
          </p:nvPr>
        </p:nvSpPr>
        <p:spPr>
          <a:xfrm>
            <a:off x="-6650" y="-6650"/>
            <a:ext cx="91506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88" name="Google Shape;88;p10"/>
          <p:cNvSpPr txBox="1"/>
          <p:nvPr>
            <p:ph type="title"/>
          </p:nvPr>
        </p:nvSpPr>
        <p:spPr>
          <a:xfrm>
            <a:off x="720000" y="3962400"/>
            <a:ext cx="7704000" cy="624900"/>
          </a:xfrm>
          <a:prstGeom prst="rect">
            <a:avLst/>
          </a:prstGeom>
          <a:solidFill>
            <a:schemeClr val="lt1"/>
          </a:solidFill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rbanist"/>
              <a:buNone/>
              <a:defRPr b="1" sz="28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rbanist"/>
              <a:buNone/>
              <a:defRPr b="1" sz="28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rbanist"/>
              <a:buNone/>
              <a:defRPr b="1" sz="28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rbanist"/>
              <a:buNone/>
              <a:defRPr b="1" sz="28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rbanist"/>
              <a:buNone/>
              <a:defRPr b="1" sz="28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rbanist"/>
              <a:buNone/>
              <a:defRPr b="1" sz="28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rbanist"/>
              <a:buNone/>
              <a:defRPr b="1" sz="28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rbanist"/>
              <a:buNone/>
              <a:defRPr b="1" sz="28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rbanist"/>
              <a:buNone/>
              <a:defRPr b="1" sz="28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arker Grotesque Medium"/>
              <a:buChar char="●"/>
              <a:defRPr>
                <a:solidFill>
                  <a:schemeClr val="dk1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defRPr>
            </a:lvl1pPr>
            <a:lvl2pPr indent="-317500" lvl="1" marL="9144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arker Grotesque Medium"/>
              <a:buChar char="○"/>
              <a:defRPr>
                <a:solidFill>
                  <a:schemeClr val="dk1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defRPr>
            </a:lvl2pPr>
            <a:lvl3pPr indent="-317500" lvl="2" marL="13716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arker Grotesque Medium"/>
              <a:buChar char="■"/>
              <a:defRPr>
                <a:solidFill>
                  <a:schemeClr val="dk1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defRPr>
            </a:lvl3pPr>
            <a:lvl4pPr indent="-317500" lvl="3" marL="1828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arker Grotesque Medium"/>
              <a:buChar char="●"/>
              <a:defRPr>
                <a:solidFill>
                  <a:schemeClr val="dk1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defRPr>
            </a:lvl4pPr>
            <a:lvl5pPr indent="-317500" lvl="4" marL="22860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arker Grotesque Medium"/>
              <a:buChar char="○"/>
              <a:defRPr>
                <a:solidFill>
                  <a:schemeClr val="dk1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defRPr>
            </a:lvl5pPr>
            <a:lvl6pPr indent="-317500" lvl="5" marL="2743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arker Grotesque Medium"/>
              <a:buChar char="■"/>
              <a:defRPr>
                <a:solidFill>
                  <a:schemeClr val="dk1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defRPr>
            </a:lvl6pPr>
            <a:lvl7pPr indent="-317500" lvl="6" marL="32004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arker Grotesque Medium"/>
              <a:buChar char="●"/>
              <a:defRPr>
                <a:solidFill>
                  <a:schemeClr val="dk1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defRPr>
            </a:lvl7pPr>
            <a:lvl8pPr indent="-317500" lvl="7" marL="36576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arker Grotesque Medium"/>
              <a:buChar char="○"/>
              <a:defRPr>
                <a:solidFill>
                  <a:schemeClr val="dk1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defRPr>
            </a:lvl8pPr>
            <a:lvl9pPr indent="-317500" lvl="8" marL="41148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arker Grotesque Medium"/>
              <a:buChar char="■"/>
              <a:defRPr>
                <a:solidFill>
                  <a:schemeClr val="dk1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.png"/><Relationship Id="rId4" Type="http://schemas.openxmlformats.org/officeDocument/2006/relationships/image" Target="../media/image11.png"/><Relationship Id="rId5" Type="http://schemas.openxmlformats.org/officeDocument/2006/relationships/image" Target="../media/image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6.png"/><Relationship Id="rId4" Type="http://schemas.openxmlformats.org/officeDocument/2006/relationships/image" Target="../media/image11.png"/><Relationship Id="rId5" Type="http://schemas.openxmlformats.org/officeDocument/2006/relationships/image" Target="../media/image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3.png"/><Relationship Id="rId4" Type="http://schemas.openxmlformats.org/officeDocument/2006/relationships/image" Target="../media/image1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3.png"/><Relationship Id="rId4" Type="http://schemas.openxmlformats.org/officeDocument/2006/relationships/image" Target="../media/image17.png"/><Relationship Id="rId5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19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7.png"/><Relationship Id="rId4" Type="http://schemas.openxmlformats.org/officeDocument/2006/relationships/image" Target="../media/image13.png"/><Relationship Id="rId5" Type="http://schemas.openxmlformats.org/officeDocument/2006/relationships/image" Target="../media/image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4.png"/><Relationship Id="rId4" Type="http://schemas.openxmlformats.org/officeDocument/2006/relationships/image" Target="../media/image16.png"/><Relationship Id="rId5" Type="http://schemas.openxmlformats.org/officeDocument/2006/relationships/image" Target="../media/image1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8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gif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1"/>
          <p:cNvSpPr txBox="1"/>
          <p:nvPr>
            <p:ph type="ctrTitle"/>
          </p:nvPr>
        </p:nvSpPr>
        <p:spPr>
          <a:xfrm>
            <a:off x="49575" y="1257350"/>
            <a:ext cx="7300800" cy="234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Engineering World-Class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Collaboration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000"/>
              <a:t>Modernization of the Fraser Duncan Auditorium Control System</a:t>
            </a:r>
            <a:endParaRPr b="0"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21"/>
          <p:cNvSpPr txBox="1"/>
          <p:nvPr>
            <p:ph idx="1" type="subTitle"/>
          </p:nvPr>
        </p:nvSpPr>
        <p:spPr>
          <a:xfrm>
            <a:off x="8676975" y="4778000"/>
            <a:ext cx="288000" cy="36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/>
              <a:t>1</a:t>
            </a:r>
            <a:endParaRPr sz="1300"/>
          </a:p>
        </p:txBody>
      </p:sp>
      <p:sp>
        <p:nvSpPr>
          <p:cNvPr id="187" name="Google Shape;187;p21"/>
          <p:cNvSpPr txBox="1"/>
          <p:nvPr/>
        </p:nvSpPr>
        <p:spPr>
          <a:xfrm>
            <a:off x="131200" y="3087200"/>
            <a:ext cx="5452200" cy="205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Ahmed Abdel-Dayem</a:t>
            </a:r>
            <a:endParaRPr b="1" sz="18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IT Student (SNOLAB) </a:t>
            </a:r>
            <a:endParaRPr sz="18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2nd year Computer Science at Laurentian University</a:t>
            </a:r>
            <a:endParaRPr sz="18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aabdeldayem1@laurentian.ca</a:t>
            </a:r>
            <a:endParaRPr b="1" sz="18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August 13, 2026</a:t>
            </a:r>
            <a:endParaRPr sz="18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CASST 2026</a:t>
            </a:r>
            <a:endParaRPr sz="18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0"/>
          <p:cNvSpPr txBox="1"/>
          <p:nvPr>
            <p:ph type="title"/>
          </p:nvPr>
        </p:nvSpPr>
        <p:spPr>
          <a:xfrm>
            <a:off x="720000" y="1728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Control Interface and Automation</a:t>
            </a:r>
            <a:endParaRPr/>
          </a:p>
        </p:txBody>
      </p:sp>
      <p:grpSp>
        <p:nvGrpSpPr>
          <p:cNvPr id="331" name="Google Shape;331;p30"/>
          <p:cNvGrpSpPr/>
          <p:nvPr/>
        </p:nvGrpSpPr>
        <p:grpSpPr>
          <a:xfrm>
            <a:off x="812482" y="1784828"/>
            <a:ext cx="2902957" cy="3141811"/>
            <a:chOff x="713225" y="1170333"/>
            <a:chExt cx="3172631" cy="3433674"/>
          </a:xfrm>
        </p:grpSpPr>
        <p:sp>
          <p:nvSpPr>
            <p:cNvPr id="332" name="Google Shape;332;p30"/>
            <p:cNvSpPr/>
            <p:nvPr/>
          </p:nvSpPr>
          <p:spPr>
            <a:xfrm>
              <a:off x="713225" y="1170333"/>
              <a:ext cx="3172631" cy="3433674"/>
            </a:xfrm>
            <a:custGeom>
              <a:rect b="b" l="l" r="r" t="t"/>
              <a:pathLst>
                <a:path extrusionOk="0" h="6278" w="5803">
                  <a:moveTo>
                    <a:pt x="2524" y="5844"/>
                  </a:moveTo>
                  <a:cubicBezTo>
                    <a:pt x="1765" y="5572"/>
                    <a:pt x="1156" y="4983"/>
                    <a:pt x="859" y="4234"/>
                  </a:cubicBezTo>
                  <a:cubicBezTo>
                    <a:pt x="0" y="2067"/>
                    <a:pt x="1584" y="0"/>
                    <a:pt x="3641" y="0"/>
                  </a:cubicBezTo>
                  <a:cubicBezTo>
                    <a:pt x="3641" y="370"/>
                    <a:pt x="3641" y="370"/>
                    <a:pt x="3641" y="370"/>
                  </a:cubicBezTo>
                  <a:cubicBezTo>
                    <a:pt x="1834" y="370"/>
                    <a:pt x="444" y="2186"/>
                    <a:pt x="1200" y="4089"/>
                  </a:cubicBezTo>
                  <a:cubicBezTo>
                    <a:pt x="1458" y="4738"/>
                    <a:pt x="1982" y="5250"/>
                    <a:pt x="2638" y="5490"/>
                  </a:cubicBezTo>
                  <a:cubicBezTo>
                    <a:pt x="3711" y="5883"/>
                    <a:pt x="4806" y="5624"/>
                    <a:pt x="5539" y="4873"/>
                  </a:cubicBezTo>
                  <a:cubicBezTo>
                    <a:pt x="5803" y="5131"/>
                    <a:pt x="5803" y="5131"/>
                    <a:pt x="5803" y="5131"/>
                  </a:cubicBezTo>
                  <a:cubicBezTo>
                    <a:pt x="4974" y="5980"/>
                    <a:pt x="3739" y="6278"/>
                    <a:pt x="2524" y="584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rotWithShape="0" algn="bl" dir="5400000" dist="19050">
                <a:schemeClr val="accent6">
                  <a:alpha val="50000"/>
                </a:scheme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30"/>
            <p:cNvSpPr/>
            <p:nvPr/>
          </p:nvSpPr>
          <p:spPr>
            <a:xfrm>
              <a:off x="1478272" y="1596027"/>
              <a:ext cx="1226886" cy="2451766"/>
            </a:xfrm>
            <a:custGeom>
              <a:rect b="b" l="l" r="r" t="t"/>
              <a:pathLst>
                <a:path extrusionOk="0" h="4482" w="2241">
                  <a:moveTo>
                    <a:pt x="2241" y="4482"/>
                  </a:moveTo>
                  <a:cubicBezTo>
                    <a:pt x="1005" y="4482"/>
                    <a:pt x="0" y="3477"/>
                    <a:pt x="0" y="2241"/>
                  </a:cubicBezTo>
                  <a:cubicBezTo>
                    <a:pt x="0" y="1005"/>
                    <a:pt x="1005" y="0"/>
                    <a:pt x="2241" y="0"/>
                  </a:cubicBezTo>
                  <a:cubicBezTo>
                    <a:pt x="2241" y="369"/>
                    <a:pt x="2241" y="369"/>
                    <a:pt x="2241" y="369"/>
                  </a:cubicBezTo>
                  <a:cubicBezTo>
                    <a:pt x="1209" y="369"/>
                    <a:pt x="370" y="1209"/>
                    <a:pt x="370" y="2241"/>
                  </a:cubicBezTo>
                  <a:cubicBezTo>
                    <a:pt x="370" y="3273"/>
                    <a:pt x="1209" y="4112"/>
                    <a:pt x="2241" y="4112"/>
                  </a:cubicBezTo>
                  <a:lnTo>
                    <a:pt x="2241" y="448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19050">
                <a:schemeClr val="accent6">
                  <a:alpha val="50000"/>
                </a:scheme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30"/>
            <p:cNvSpPr/>
            <p:nvPr/>
          </p:nvSpPr>
          <p:spPr>
            <a:xfrm>
              <a:off x="1905975" y="2023730"/>
              <a:ext cx="799182" cy="1355401"/>
            </a:xfrm>
            <a:custGeom>
              <a:rect b="b" l="l" r="r" t="t"/>
              <a:pathLst>
                <a:path extrusionOk="0" h="2480" w="1461">
                  <a:moveTo>
                    <a:pt x="414" y="2480"/>
                  </a:moveTo>
                  <a:cubicBezTo>
                    <a:pt x="147" y="2206"/>
                    <a:pt x="0" y="1844"/>
                    <a:pt x="0" y="1461"/>
                  </a:cubicBezTo>
                  <a:cubicBezTo>
                    <a:pt x="0" y="655"/>
                    <a:pt x="655" y="0"/>
                    <a:pt x="1461" y="0"/>
                  </a:cubicBezTo>
                  <a:cubicBezTo>
                    <a:pt x="1461" y="369"/>
                    <a:pt x="1461" y="369"/>
                    <a:pt x="1461" y="369"/>
                  </a:cubicBezTo>
                  <a:cubicBezTo>
                    <a:pt x="859" y="369"/>
                    <a:pt x="369" y="859"/>
                    <a:pt x="369" y="1461"/>
                  </a:cubicBezTo>
                  <a:cubicBezTo>
                    <a:pt x="369" y="1747"/>
                    <a:pt x="479" y="2017"/>
                    <a:pt x="679" y="2222"/>
                  </a:cubicBezTo>
                  <a:lnTo>
                    <a:pt x="414" y="248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rotWithShape="0" algn="bl" dir="5400000" dist="19050">
                <a:schemeClr val="accent6">
                  <a:alpha val="50000"/>
                </a:scheme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30"/>
            <p:cNvSpPr/>
            <p:nvPr/>
          </p:nvSpPr>
          <p:spPr>
            <a:xfrm>
              <a:off x="2331670" y="2449425"/>
              <a:ext cx="373488" cy="373487"/>
            </a:xfrm>
            <a:custGeom>
              <a:rect b="b" l="l" r="r" t="t"/>
              <a:pathLst>
                <a:path extrusionOk="0" h="682" w="681">
                  <a:moveTo>
                    <a:pt x="369" y="682"/>
                  </a:moveTo>
                  <a:cubicBezTo>
                    <a:pt x="0" y="682"/>
                    <a:pt x="0" y="682"/>
                    <a:pt x="0" y="682"/>
                  </a:cubicBezTo>
                  <a:cubicBezTo>
                    <a:pt x="0" y="306"/>
                    <a:pt x="305" y="0"/>
                    <a:pt x="681" y="0"/>
                  </a:cubicBezTo>
                  <a:cubicBezTo>
                    <a:pt x="681" y="370"/>
                    <a:pt x="681" y="370"/>
                    <a:pt x="681" y="370"/>
                  </a:cubicBezTo>
                  <a:cubicBezTo>
                    <a:pt x="509" y="370"/>
                    <a:pt x="369" y="510"/>
                    <a:pt x="369" y="68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rotWithShape="0" algn="bl" dir="5400000" dist="19050">
                <a:schemeClr val="accent6">
                  <a:alpha val="50000"/>
                </a:scheme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6" name="Google Shape;336;p30"/>
          <p:cNvGrpSpPr/>
          <p:nvPr/>
        </p:nvGrpSpPr>
        <p:grpSpPr>
          <a:xfrm>
            <a:off x="2721837" y="1645200"/>
            <a:ext cx="3461688" cy="449400"/>
            <a:chOff x="2721837" y="1645200"/>
            <a:chExt cx="3461688" cy="449400"/>
          </a:xfrm>
        </p:grpSpPr>
        <p:sp>
          <p:nvSpPr>
            <p:cNvPr id="337" name="Google Shape;337;p30"/>
            <p:cNvSpPr/>
            <p:nvPr/>
          </p:nvSpPr>
          <p:spPr>
            <a:xfrm>
              <a:off x="3630525" y="1645200"/>
              <a:ext cx="2553000" cy="44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accent6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Urbanist"/>
                  <a:ea typeface="Urbanist"/>
                  <a:cs typeface="Urbanist"/>
                  <a:sym typeface="Urbanist"/>
                </a:rPr>
                <a:t>Simplicity for users</a:t>
              </a:r>
              <a:endParaRPr b="1" sz="18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endParaRPr>
            </a:p>
          </p:txBody>
        </p:sp>
        <p:sp>
          <p:nvSpPr>
            <p:cNvPr id="338" name="Google Shape;338;p30"/>
            <p:cNvSpPr/>
            <p:nvPr/>
          </p:nvSpPr>
          <p:spPr>
            <a:xfrm>
              <a:off x="2721837" y="1645200"/>
              <a:ext cx="449400" cy="449400"/>
            </a:xfrm>
            <a:prstGeom prst="ellipse">
              <a:avLst/>
            </a:prstGeom>
            <a:solidFill>
              <a:schemeClr val="lt1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accent6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Urbanist Black"/>
                  <a:ea typeface="Urbanist Black"/>
                  <a:cs typeface="Urbanist Black"/>
                  <a:sym typeface="Urbanist Black"/>
                </a:rPr>
                <a:t>1</a:t>
              </a:r>
              <a:endParaRPr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endParaRPr>
            </a:p>
          </p:txBody>
        </p:sp>
        <p:cxnSp>
          <p:nvCxnSpPr>
            <p:cNvPr id="339" name="Google Shape;339;p30"/>
            <p:cNvCxnSpPr>
              <a:stCxn id="337" idx="1"/>
              <a:endCxn id="338" idx="6"/>
            </p:cNvCxnSpPr>
            <p:nvPr/>
          </p:nvCxnSpPr>
          <p:spPr>
            <a:xfrm rot="10800000">
              <a:off x="3171225" y="1869900"/>
              <a:ext cx="459300" cy="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340" name="Google Shape;340;p30"/>
          <p:cNvGrpSpPr/>
          <p:nvPr/>
        </p:nvGrpSpPr>
        <p:grpSpPr>
          <a:xfrm>
            <a:off x="2721761" y="2195550"/>
            <a:ext cx="3461679" cy="449402"/>
            <a:chOff x="2721837" y="2195548"/>
            <a:chExt cx="3332382" cy="449402"/>
          </a:xfrm>
        </p:grpSpPr>
        <p:sp>
          <p:nvSpPr>
            <p:cNvPr id="341" name="Google Shape;341;p30"/>
            <p:cNvSpPr/>
            <p:nvPr/>
          </p:nvSpPr>
          <p:spPr>
            <a:xfrm>
              <a:off x="3630519" y="2195548"/>
              <a:ext cx="2423700" cy="449400"/>
            </a:xfrm>
            <a:prstGeom prst="roundRect">
              <a:avLst>
                <a:gd fmla="val 50000" name="adj"/>
              </a:avLst>
            </a:prstGeom>
            <a:solidFill>
              <a:schemeClr val="accent1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accent6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Urbanist"/>
                  <a:ea typeface="Urbanist"/>
                  <a:cs typeface="Urbanist"/>
                  <a:sym typeface="Urbanist"/>
                </a:rPr>
                <a:t>Diagnostic visibility</a:t>
              </a:r>
              <a:endParaRPr b="1" sz="18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endParaRPr>
            </a:p>
          </p:txBody>
        </p:sp>
        <p:sp>
          <p:nvSpPr>
            <p:cNvPr id="342" name="Google Shape;342;p30"/>
            <p:cNvSpPr/>
            <p:nvPr/>
          </p:nvSpPr>
          <p:spPr>
            <a:xfrm>
              <a:off x="2721837" y="2195550"/>
              <a:ext cx="449400" cy="449400"/>
            </a:xfrm>
            <a:prstGeom prst="ellipse">
              <a:avLst/>
            </a:prstGeom>
            <a:solidFill>
              <a:schemeClr val="l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accent6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Urbanist Black"/>
                  <a:ea typeface="Urbanist Black"/>
                  <a:cs typeface="Urbanist Black"/>
                  <a:sym typeface="Urbanist Black"/>
                </a:rPr>
                <a:t>2</a:t>
              </a:r>
              <a:endParaRPr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endParaRPr>
            </a:p>
          </p:txBody>
        </p:sp>
        <p:cxnSp>
          <p:nvCxnSpPr>
            <p:cNvPr id="343" name="Google Shape;343;p30"/>
            <p:cNvCxnSpPr>
              <a:stCxn id="341" idx="1"/>
              <a:endCxn id="342" idx="6"/>
            </p:cNvCxnSpPr>
            <p:nvPr/>
          </p:nvCxnSpPr>
          <p:spPr>
            <a:xfrm rot="10800000">
              <a:off x="3171219" y="2420248"/>
              <a:ext cx="459300" cy="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344" name="Google Shape;344;p30"/>
          <p:cNvGrpSpPr/>
          <p:nvPr/>
        </p:nvGrpSpPr>
        <p:grpSpPr>
          <a:xfrm>
            <a:off x="2721837" y="2745900"/>
            <a:ext cx="3461688" cy="449400"/>
            <a:chOff x="2721837" y="2745900"/>
            <a:chExt cx="3461688" cy="449400"/>
          </a:xfrm>
        </p:grpSpPr>
        <p:sp>
          <p:nvSpPr>
            <p:cNvPr id="345" name="Google Shape;345;p30"/>
            <p:cNvSpPr/>
            <p:nvPr/>
          </p:nvSpPr>
          <p:spPr>
            <a:xfrm>
              <a:off x="3630525" y="2745900"/>
              <a:ext cx="2553000" cy="449400"/>
            </a:xfrm>
            <a:prstGeom prst="roundRect">
              <a:avLst>
                <a:gd fmla="val 50000" name="adj"/>
              </a:avLst>
            </a:prstGeom>
            <a:solidFill>
              <a:schemeClr val="accent5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accent6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Urbanist"/>
                  <a:ea typeface="Urbanist"/>
                  <a:cs typeface="Urbanist"/>
                  <a:sym typeface="Urbanist"/>
                </a:rPr>
                <a:t>Remote access for IT</a:t>
              </a:r>
              <a:endParaRPr b="1" sz="18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endParaRPr>
            </a:p>
          </p:txBody>
        </p:sp>
        <p:sp>
          <p:nvSpPr>
            <p:cNvPr id="346" name="Google Shape;346;p30"/>
            <p:cNvSpPr/>
            <p:nvPr/>
          </p:nvSpPr>
          <p:spPr>
            <a:xfrm>
              <a:off x="2721837" y="2745900"/>
              <a:ext cx="449400" cy="449400"/>
            </a:xfrm>
            <a:prstGeom prst="ellipse">
              <a:avLst/>
            </a:pr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accent6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Urbanist Black"/>
                  <a:ea typeface="Urbanist Black"/>
                  <a:cs typeface="Urbanist Black"/>
                  <a:sym typeface="Urbanist Black"/>
                </a:rPr>
                <a:t>3</a:t>
              </a:r>
              <a:endParaRPr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endParaRPr>
            </a:p>
          </p:txBody>
        </p:sp>
        <p:cxnSp>
          <p:nvCxnSpPr>
            <p:cNvPr id="347" name="Google Shape;347;p30"/>
            <p:cNvCxnSpPr>
              <a:stCxn id="345" idx="1"/>
              <a:endCxn id="346" idx="6"/>
            </p:cNvCxnSpPr>
            <p:nvPr/>
          </p:nvCxnSpPr>
          <p:spPr>
            <a:xfrm rot="10800000">
              <a:off x="3171225" y="2970600"/>
              <a:ext cx="459300" cy="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348" name="Google Shape;348;p30"/>
          <p:cNvGrpSpPr/>
          <p:nvPr/>
        </p:nvGrpSpPr>
        <p:grpSpPr>
          <a:xfrm>
            <a:off x="2721837" y="3296250"/>
            <a:ext cx="3461688" cy="533100"/>
            <a:chOff x="2721837" y="3296250"/>
            <a:chExt cx="3461688" cy="533100"/>
          </a:xfrm>
        </p:grpSpPr>
        <p:sp>
          <p:nvSpPr>
            <p:cNvPr id="349" name="Google Shape;349;p30"/>
            <p:cNvSpPr/>
            <p:nvPr/>
          </p:nvSpPr>
          <p:spPr>
            <a:xfrm>
              <a:off x="3630525" y="3296250"/>
              <a:ext cx="2553000" cy="533100"/>
            </a:xfrm>
            <a:prstGeom prst="roundRect">
              <a:avLst>
                <a:gd fmla="val 50000" name="adj"/>
              </a:avLst>
            </a:prstGeom>
            <a:solidFill>
              <a:schemeClr val="accent4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accent6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Urbanist"/>
                  <a:ea typeface="Urbanist"/>
                  <a:cs typeface="Urbanist"/>
                  <a:sym typeface="Urbanist"/>
                </a:rPr>
                <a:t>Reliable room automation</a:t>
              </a:r>
              <a:endParaRPr b="1" sz="18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endParaRPr>
            </a:p>
          </p:txBody>
        </p:sp>
        <p:sp>
          <p:nvSpPr>
            <p:cNvPr id="350" name="Google Shape;350;p30"/>
            <p:cNvSpPr/>
            <p:nvPr/>
          </p:nvSpPr>
          <p:spPr>
            <a:xfrm>
              <a:off x="2721837" y="3338100"/>
              <a:ext cx="449400" cy="449400"/>
            </a:xfrm>
            <a:prstGeom prst="ellipse">
              <a:avLst/>
            </a:prstGeom>
            <a:solidFill>
              <a:schemeClr val="lt1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accent6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Urbanist Black"/>
                  <a:ea typeface="Urbanist Black"/>
                  <a:cs typeface="Urbanist Black"/>
                  <a:sym typeface="Urbanist Black"/>
                </a:rPr>
                <a:t>4</a:t>
              </a:r>
              <a:endParaRPr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endParaRPr>
            </a:p>
          </p:txBody>
        </p:sp>
        <p:cxnSp>
          <p:nvCxnSpPr>
            <p:cNvPr id="351" name="Google Shape;351;p30"/>
            <p:cNvCxnSpPr>
              <a:stCxn id="349" idx="1"/>
              <a:endCxn id="350" idx="6"/>
            </p:cNvCxnSpPr>
            <p:nvPr/>
          </p:nvCxnSpPr>
          <p:spPr>
            <a:xfrm rot="10800000">
              <a:off x="3171225" y="3562800"/>
              <a:ext cx="459300" cy="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352" name="Google Shape;352;p30"/>
          <p:cNvSpPr txBox="1"/>
          <p:nvPr>
            <p:ph type="title"/>
          </p:nvPr>
        </p:nvSpPr>
        <p:spPr>
          <a:xfrm>
            <a:off x="-1520500" y="1017263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Designed around 4 main goals</a:t>
            </a:r>
            <a:endParaRPr sz="2000"/>
          </a:p>
        </p:txBody>
      </p:sp>
      <p:sp>
        <p:nvSpPr>
          <p:cNvPr id="353" name="Google Shape;353;p30"/>
          <p:cNvSpPr txBox="1"/>
          <p:nvPr>
            <p:ph idx="4294967295" type="subTitle"/>
          </p:nvPr>
        </p:nvSpPr>
        <p:spPr>
          <a:xfrm>
            <a:off x="49575" y="4778000"/>
            <a:ext cx="4528800" cy="47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300"/>
              <a:t>CASST 2026 | Ahmed Abdel-Dayem</a:t>
            </a:r>
            <a:endParaRPr sz="1300"/>
          </a:p>
        </p:txBody>
      </p:sp>
      <p:sp>
        <p:nvSpPr>
          <p:cNvPr id="354" name="Google Shape;354;p30"/>
          <p:cNvSpPr txBox="1"/>
          <p:nvPr>
            <p:ph idx="4294967295" type="subTitle"/>
          </p:nvPr>
        </p:nvSpPr>
        <p:spPr>
          <a:xfrm>
            <a:off x="8516775" y="4778000"/>
            <a:ext cx="448200" cy="36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300"/>
              <a:t>10</a:t>
            </a:r>
            <a:endParaRPr sz="13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31"/>
          <p:cNvSpPr txBox="1"/>
          <p:nvPr>
            <p:ph type="title"/>
          </p:nvPr>
        </p:nvSpPr>
        <p:spPr>
          <a:xfrm>
            <a:off x="720000" y="1728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Goal 1: Simple for Users</a:t>
            </a:r>
            <a:endParaRPr/>
          </a:p>
        </p:txBody>
      </p:sp>
      <p:pic>
        <p:nvPicPr>
          <p:cNvPr id="360" name="Google Shape;360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0961" y="1485726"/>
            <a:ext cx="4386026" cy="222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45525" y="1485725"/>
            <a:ext cx="4219439" cy="2220425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31"/>
          <p:cNvSpPr txBox="1"/>
          <p:nvPr>
            <p:ph idx="4294967295" type="subTitle"/>
          </p:nvPr>
        </p:nvSpPr>
        <p:spPr>
          <a:xfrm>
            <a:off x="49575" y="4778000"/>
            <a:ext cx="4528800" cy="47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300"/>
              <a:t>CASST 2026 | Ahmed Abdel-Dayem</a:t>
            </a:r>
            <a:endParaRPr sz="1300"/>
          </a:p>
        </p:txBody>
      </p:sp>
      <p:sp>
        <p:nvSpPr>
          <p:cNvPr id="363" name="Google Shape;363;p31"/>
          <p:cNvSpPr txBox="1"/>
          <p:nvPr>
            <p:ph idx="4294967295" type="subTitle"/>
          </p:nvPr>
        </p:nvSpPr>
        <p:spPr>
          <a:xfrm>
            <a:off x="8630750" y="4778000"/>
            <a:ext cx="334200" cy="36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300"/>
              <a:t>11</a:t>
            </a:r>
            <a:endParaRPr sz="13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32"/>
          <p:cNvSpPr txBox="1"/>
          <p:nvPr>
            <p:ph type="title"/>
          </p:nvPr>
        </p:nvSpPr>
        <p:spPr>
          <a:xfrm>
            <a:off x="720000" y="1728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Goal 2: Built-in Diagnostics</a:t>
            </a:r>
            <a:endParaRPr/>
          </a:p>
        </p:txBody>
      </p:sp>
      <p:pic>
        <p:nvPicPr>
          <p:cNvPr id="369" name="Google Shape;369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3900" y="1116570"/>
            <a:ext cx="7996200" cy="34278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70" name="Google Shape;370;p32"/>
          <p:cNvSpPr txBox="1"/>
          <p:nvPr>
            <p:ph idx="4294967295" type="subTitle"/>
          </p:nvPr>
        </p:nvSpPr>
        <p:spPr>
          <a:xfrm>
            <a:off x="49575" y="4778000"/>
            <a:ext cx="4528800" cy="47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300"/>
              <a:t>CASST 2026 | Ahmed Abdel-Dayem</a:t>
            </a:r>
            <a:endParaRPr sz="1300"/>
          </a:p>
        </p:txBody>
      </p:sp>
      <p:sp>
        <p:nvSpPr>
          <p:cNvPr id="371" name="Google Shape;371;p32"/>
          <p:cNvSpPr txBox="1"/>
          <p:nvPr>
            <p:ph idx="4294967295" type="subTitle"/>
          </p:nvPr>
        </p:nvSpPr>
        <p:spPr>
          <a:xfrm>
            <a:off x="8592625" y="4778000"/>
            <a:ext cx="372300" cy="36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300"/>
              <a:t>12</a:t>
            </a:r>
            <a:endParaRPr sz="1300"/>
          </a:p>
        </p:txBody>
      </p:sp>
      <p:sp>
        <p:nvSpPr>
          <p:cNvPr id="372" name="Google Shape;372;p32"/>
          <p:cNvSpPr/>
          <p:nvPr/>
        </p:nvSpPr>
        <p:spPr>
          <a:xfrm>
            <a:off x="3384050" y="4068250"/>
            <a:ext cx="498000" cy="657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Darker Grotesque Medium"/>
              <a:ea typeface="Darker Grotesque Medium"/>
              <a:cs typeface="Darker Grotesque Medium"/>
              <a:sym typeface="Darker Grotesque Medium"/>
            </a:endParaRPr>
          </a:p>
        </p:txBody>
      </p:sp>
      <p:sp>
        <p:nvSpPr>
          <p:cNvPr id="373" name="Google Shape;373;p32"/>
          <p:cNvSpPr/>
          <p:nvPr/>
        </p:nvSpPr>
        <p:spPr>
          <a:xfrm>
            <a:off x="5064675" y="2986225"/>
            <a:ext cx="498000" cy="657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Darker Grotesque Medium"/>
              <a:ea typeface="Darker Grotesque Medium"/>
              <a:cs typeface="Darker Grotesque Medium"/>
              <a:sym typeface="Darker Grotesque Medium"/>
            </a:endParaRPr>
          </a:p>
        </p:txBody>
      </p:sp>
      <p:sp>
        <p:nvSpPr>
          <p:cNvPr id="374" name="Google Shape;374;p32"/>
          <p:cNvSpPr/>
          <p:nvPr/>
        </p:nvSpPr>
        <p:spPr>
          <a:xfrm>
            <a:off x="6365825" y="2986225"/>
            <a:ext cx="498000" cy="657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Darker Grotesque Medium"/>
              <a:ea typeface="Darker Grotesque Medium"/>
              <a:cs typeface="Darker Grotesque Medium"/>
              <a:sym typeface="Darker Grotesque Medium"/>
            </a:endParaRPr>
          </a:p>
        </p:txBody>
      </p:sp>
      <p:sp>
        <p:nvSpPr>
          <p:cNvPr id="375" name="Google Shape;375;p32"/>
          <p:cNvSpPr/>
          <p:nvPr/>
        </p:nvSpPr>
        <p:spPr>
          <a:xfrm>
            <a:off x="7737550" y="2986225"/>
            <a:ext cx="498000" cy="657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Darker Grotesque Medium"/>
              <a:ea typeface="Darker Grotesque Medium"/>
              <a:cs typeface="Darker Grotesque Medium"/>
              <a:sym typeface="Darker Grotesque Medium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33"/>
          <p:cNvSpPr txBox="1"/>
          <p:nvPr>
            <p:ph type="title"/>
          </p:nvPr>
        </p:nvSpPr>
        <p:spPr>
          <a:xfrm>
            <a:off x="720000" y="1728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Goal 3: Remote IT Support</a:t>
            </a:r>
            <a:endParaRPr/>
          </a:p>
        </p:txBody>
      </p:sp>
      <p:sp>
        <p:nvSpPr>
          <p:cNvPr id="381" name="Google Shape;381;p33"/>
          <p:cNvSpPr txBox="1"/>
          <p:nvPr>
            <p:ph idx="4294967295" type="subTitle"/>
          </p:nvPr>
        </p:nvSpPr>
        <p:spPr>
          <a:xfrm>
            <a:off x="49575" y="4778000"/>
            <a:ext cx="4528800" cy="47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300"/>
              <a:t>CASST 2026 | Ahmed Abdel-Dayem</a:t>
            </a:r>
            <a:endParaRPr sz="1300"/>
          </a:p>
        </p:txBody>
      </p:sp>
      <p:sp>
        <p:nvSpPr>
          <p:cNvPr id="382" name="Google Shape;382;p33"/>
          <p:cNvSpPr txBox="1"/>
          <p:nvPr>
            <p:ph idx="4294967295" type="subTitle"/>
          </p:nvPr>
        </p:nvSpPr>
        <p:spPr>
          <a:xfrm>
            <a:off x="8592625" y="4778000"/>
            <a:ext cx="372300" cy="36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300"/>
              <a:t>13</a:t>
            </a:r>
            <a:endParaRPr sz="1300"/>
          </a:p>
        </p:txBody>
      </p:sp>
      <p:pic>
        <p:nvPicPr>
          <p:cNvPr id="383" name="Google Shape;383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0275" y="897925"/>
            <a:ext cx="6623457" cy="3727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"/>
                                        <p:tgtEl>
                                          <p:spTgt spid="3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34"/>
          <p:cNvSpPr txBox="1"/>
          <p:nvPr>
            <p:ph type="title"/>
          </p:nvPr>
        </p:nvSpPr>
        <p:spPr>
          <a:xfrm>
            <a:off x="720000" y="1728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Goal 4: Reliable Room Automation</a:t>
            </a:r>
            <a:endParaRPr/>
          </a:p>
        </p:txBody>
      </p:sp>
      <p:sp>
        <p:nvSpPr>
          <p:cNvPr id="389" name="Google Shape;389;p34"/>
          <p:cNvSpPr txBox="1"/>
          <p:nvPr>
            <p:ph idx="4294967295" type="subTitle"/>
          </p:nvPr>
        </p:nvSpPr>
        <p:spPr>
          <a:xfrm>
            <a:off x="49575" y="4778000"/>
            <a:ext cx="4528800" cy="47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300"/>
              <a:t>CASST 2026 | Ahmed Abdel-Dayem</a:t>
            </a:r>
            <a:endParaRPr sz="1300"/>
          </a:p>
        </p:txBody>
      </p:sp>
      <p:sp>
        <p:nvSpPr>
          <p:cNvPr id="390" name="Google Shape;390;p34"/>
          <p:cNvSpPr txBox="1"/>
          <p:nvPr>
            <p:ph idx="4294967295" type="subTitle"/>
          </p:nvPr>
        </p:nvSpPr>
        <p:spPr>
          <a:xfrm>
            <a:off x="8592625" y="4778000"/>
            <a:ext cx="372300" cy="36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300"/>
              <a:t>14</a:t>
            </a:r>
            <a:endParaRPr sz="1300"/>
          </a:p>
        </p:txBody>
      </p:sp>
      <p:pic>
        <p:nvPicPr>
          <p:cNvPr id="391" name="Google Shape;391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0000" y="1391285"/>
            <a:ext cx="7704001" cy="29989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3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Upgrades</a:t>
            </a:r>
            <a:endParaRPr/>
          </a:p>
        </p:txBody>
      </p:sp>
      <p:sp>
        <p:nvSpPr>
          <p:cNvPr id="397" name="Google Shape;397;p35"/>
          <p:cNvSpPr/>
          <p:nvPr/>
        </p:nvSpPr>
        <p:spPr>
          <a:xfrm>
            <a:off x="3192598" y="1325900"/>
            <a:ext cx="2758800" cy="620400"/>
          </a:xfrm>
          <a:prstGeom prst="roundRect">
            <a:avLst>
              <a:gd fmla="val 0" name="adj"/>
            </a:avLst>
          </a:prstGeom>
          <a:solidFill>
            <a:schemeClr val="accent5"/>
          </a:solidFill>
          <a:ln cap="flat" cmpd="sng" w="131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78894" rotWithShape="0" algn="bl" dir="5400000" dist="26298">
              <a:schemeClr val="accent6">
                <a:alpha val="50000"/>
              </a:schemeClr>
            </a:outerShdw>
          </a:effectLst>
        </p:spPr>
        <p:txBody>
          <a:bodyPr anchorCtr="0" anchor="ctr" bIns="126200" lIns="126200" spcFirstLastPara="1" rIns="126200" wrap="square" tIns="1262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85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Meeting Owls</a:t>
            </a:r>
            <a:endParaRPr b="1" sz="2485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98" name="Google Shape;398;p35"/>
          <p:cNvSpPr txBox="1"/>
          <p:nvPr>
            <p:ph idx="4294967295" type="subTitle"/>
          </p:nvPr>
        </p:nvSpPr>
        <p:spPr>
          <a:xfrm>
            <a:off x="49575" y="4778000"/>
            <a:ext cx="4528800" cy="47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300"/>
              <a:t>CASST 2026 | Ahmed Abdel-Dayem</a:t>
            </a:r>
            <a:endParaRPr sz="1300"/>
          </a:p>
        </p:txBody>
      </p:sp>
      <p:sp>
        <p:nvSpPr>
          <p:cNvPr id="399" name="Google Shape;399;p35"/>
          <p:cNvSpPr txBox="1"/>
          <p:nvPr>
            <p:ph idx="4294967295" type="subTitle"/>
          </p:nvPr>
        </p:nvSpPr>
        <p:spPr>
          <a:xfrm>
            <a:off x="8592625" y="4778000"/>
            <a:ext cx="372300" cy="36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300"/>
              <a:t>15</a:t>
            </a:r>
            <a:endParaRPr sz="1300"/>
          </a:p>
        </p:txBody>
      </p:sp>
      <p:pic>
        <p:nvPicPr>
          <p:cNvPr id="400" name="Google Shape;400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8375" y="2416000"/>
            <a:ext cx="1966925" cy="1966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05550" y="1928211"/>
            <a:ext cx="1287076" cy="1287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51200" y="1928224"/>
            <a:ext cx="1287076" cy="1287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51200" y="3215299"/>
            <a:ext cx="1287076" cy="1287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05550" y="3215299"/>
            <a:ext cx="1287076" cy="1287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3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Upgrades</a:t>
            </a:r>
            <a:endParaRPr/>
          </a:p>
        </p:txBody>
      </p:sp>
      <p:sp>
        <p:nvSpPr>
          <p:cNvPr id="410" name="Google Shape;410;p36"/>
          <p:cNvSpPr/>
          <p:nvPr/>
        </p:nvSpPr>
        <p:spPr>
          <a:xfrm>
            <a:off x="3192598" y="1325900"/>
            <a:ext cx="2758800" cy="620400"/>
          </a:xfrm>
          <a:prstGeom prst="roundRect">
            <a:avLst>
              <a:gd fmla="val 0" name="adj"/>
            </a:avLst>
          </a:prstGeom>
          <a:solidFill>
            <a:schemeClr val="accent5"/>
          </a:solidFill>
          <a:ln cap="flat" cmpd="sng" w="131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78894" rotWithShape="0" algn="bl" dir="5400000" dist="26298">
              <a:schemeClr val="accent6">
                <a:alpha val="50000"/>
              </a:schemeClr>
            </a:outerShdw>
          </a:effectLst>
        </p:spPr>
        <p:txBody>
          <a:bodyPr anchorCtr="0" anchor="ctr" bIns="126200" lIns="126200" spcFirstLastPara="1" rIns="126200" wrap="square" tIns="1262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85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Meeting Owls</a:t>
            </a:r>
            <a:endParaRPr b="1" sz="2485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11" name="Google Shape;411;p36"/>
          <p:cNvSpPr txBox="1"/>
          <p:nvPr>
            <p:ph idx="4294967295" type="subTitle"/>
          </p:nvPr>
        </p:nvSpPr>
        <p:spPr>
          <a:xfrm>
            <a:off x="49575" y="4778000"/>
            <a:ext cx="4528800" cy="47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300"/>
              <a:t>CASST 2026 | Ahmed Abdel-Dayem</a:t>
            </a:r>
            <a:endParaRPr sz="1300"/>
          </a:p>
        </p:txBody>
      </p:sp>
      <p:sp>
        <p:nvSpPr>
          <p:cNvPr id="412" name="Google Shape;412;p36"/>
          <p:cNvSpPr txBox="1"/>
          <p:nvPr>
            <p:ph idx="4294967295" type="subTitle"/>
          </p:nvPr>
        </p:nvSpPr>
        <p:spPr>
          <a:xfrm>
            <a:off x="8592625" y="4778000"/>
            <a:ext cx="372300" cy="36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300"/>
              <a:t>15</a:t>
            </a:r>
            <a:endParaRPr sz="1300"/>
          </a:p>
        </p:txBody>
      </p:sp>
      <p:pic>
        <p:nvPicPr>
          <p:cNvPr id="413" name="Google Shape;413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8375" y="2416000"/>
            <a:ext cx="1966925" cy="1966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4" name="Google Shape;414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05550" y="1928211"/>
            <a:ext cx="1287076" cy="1287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5" name="Google Shape;415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51200" y="1928224"/>
            <a:ext cx="1287076" cy="1287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6" name="Google Shape;416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51200" y="3215299"/>
            <a:ext cx="1287076" cy="1287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7" name="Google Shape;417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05550" y="3215299"/>
            <a:ext cx="1287076" cy="12870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ichiér:Red X.svg — Vouiquipèdia" id="418" name="Google Shape;418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9999" y="2213225"/>
            <a:ext cx="2246899" cy="2246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3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Upgrades</a:t>
            </a:r>
            <a:endParaRPr/>
          </a:p>
        </p:txBody>
      </p:sp>
      <p:sp>
        <p:nvSpPr>
          <p:cNvPr id="424" name="Google Shape;424;p37"/>
          <p:cNvSpPr/>
          <p:nvPr/>
        </p:nvSpPr>
        <p:spPr>
          <a:xfrm>
            <a:off x="3192598" y="1325900"/>
            <a:ext cx="2758800" cy="620400"/>
          </a:xfrm>
          <a:prstGeom prst="roundRect">
            <a:avLst>
              <a:gd fmla="val 0" name="adj"/>
            </a:avLst>
          </a:prstGeom>
          <a:solidFill>
            <a:schemeClr val="accent5"/>
          </a:solidFill>
          <a:ln cap="flat" cmpd="sng" w="131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78894" rotWithShape="0" algn="bl" dir="5400000" dist="26298">
              <a:schemeClr val="accent6">
                <a:alpha val="50000"/>
              </a:schemeClr>
            </a:outerShdw>
          </a:effectLst>
        </p:spPr>
        <p:txBody>
          <a:bodyPr anchorCtr="0" anchor="ctr" bIns="126200" lIns="126200" spcFirstLastPara="1" rIns="126200" wrap="square" tIns="1262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85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Meeting Owls</a:t>
            </a:r>
            <a:endParaRPr b="1" sz="2485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25" name="Google Shape;425;p37"/>
          <p:cNvSpPr txBox="1"/>
          <p:nvPr>
            <p:ph idx="4294967295" type="subTitle"/>
          </p:nvPr>
        </p:nvSpPr>
        <p:spPr>
          <a:xfrm>
            <a:off x="49575" y="4778000"/>
            <a:ext cx="4528800" cy="47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300"/>
              <a:t>CASST 2026 | Ahmed Abdel-Dayem</a:t>
            </a:r>
            <a:endParaRPr sz="1300"/>
          </a:p>
        </p:txBody>
      </p:sp>
      <p:sp>
        <p:nvSpPr>
          <p:cNvPr id="426" name="Google Shape;426;p37"/>
          <p:cNvSpPr txBox="1"/>
          <p:nvPr>
            <p:ph idx="4294967295" type="subTitle"/>
          </p:nvPr>
        </p:nvSpPr>
        <p:spPr>
          <a:xfrm>
            <a:off x="8592625" y="4778000"/>
            <a:ext cx="372300" cy="36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300"/>
              <a:t>15</a:t>
            </a:r>
            <a:endParaRPr sz="1300"/>
          </a:p>
        </p:txBody>
      </p:sp>
      <p:pic>
        <p:nvPicPr>
          <p:cNvPr id="427" name="Google Shape;427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8375" y="2416000"/>
            <a:ext cx="1966925" cy="1966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8" name="Google Shape;428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05550" y="1928211"/>
            <a:ext cx="1287076" cy="1287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29" name="Google Shape;429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51200" y="1928224"/>
            <a:ext cx="1287076" cy="1287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" name="Google Shape;430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51200" y="3215299"/>
            <a:ext cx="1287076" cy="1287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31" name="Google Shape;431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05550" y="3215299"/>
            <a:ext cx="1287076" cy="1287076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Google Shape;432;p37"/>
          <p:cNvSpPr/>
          <p:nvPr/>
        </p:nvSpPr>
        <p:spPr>
          <a:xfrm>
            <a:off x="3180150" y="2796825"/>
            <a:ext cx="2783700" cy="1079700"/>
          </a:xfrm>
          <a:prstGeom prst="roundRect">
            <a:avLst>
              <a:gd fmla="val 0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chemeClr val="accent6">
                <a:alpha val="50000"/>
              </a:scheme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rPr>
              <a:t>Four 4K 360° cameras and backup speakers/mics</a:t>
            </a:r>
            <a:endParaRPr sz="2000">
              <a:solidFill>
                <a:schemeClr val="dk1"/>
              </a:solidFill>
              <a:latin typeface="Darker Grotesque Medium"/>
              <a:ea typeface="Darker Grotesque Medium"/>
              <a:cs typeface="Darker Grotesque Medium"/>
              <a:sym typeface="Darker Grotesque Medium"/>
            </a:endParaRPr>
          </a:p>
        </p:txBody>
      </p:sp>
      <p:pic>
        <p:nvPicPr>
          <p:cNvPr descr="Fichiér:Red X.svg — Vouiquipèdia" id="433" name="Google Shape;433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9999" y="2213225"/>
            <a:ext cx="2246899" cy="2246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38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Upgrades</a:t>
            </a:r>
            <a:endParaRPr/>
          </a:p>
        </p:txBody>
      </p:sp>
      <p:sp>
        <p:nvSpPr>
          <p:cNvPr id="439" name="Google Shape;439;p38"/>
          <p:cNvSpPr/>
          <p:nvPr/>
        </p:nvSpPr>
        <p:spPr>
          <a:xfrm>
            <a:off x="3319050" y="1283024"/>
            <a:ext cx="2505900" cy="876600"/>
          </a:xfrm>
          <a:prstGeom prst="roundRect">
            <a:avLst>
              <a:gd fmla="val 0" name="adj"/>
            </a:avLst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chemeClr val="accent6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New Teams Consoles</a:t>
            </a:r>
            <a:endParaRPr b="1" sz="18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40" name="Google Shape;440;p38"/>
          <p:cNvSpPr txBox="1"/>
          <p:nvPr>
            <p:ph idx="4294967295" type="subTitle"/>
          </p:nvPr>
        </p:nvSpPr>
        <p:spPr>
          <a:xfrm>
            <a:off x="49575" y="4778000"/>
            <a:ext cx="4528800" cy="47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300"/>
              <a:t>CASST 2026 | Ahmed Abdel-Dayem</a:t>
            </a:r>
            <a:endParaRPr sz="1300"/>
          </a:p>
        </p:txBody>
      </p:sp>
      <p:sp>
        <p:nvSpPr>
          <p:cNvPr id="441" name="Google Shape;441;p38"/>
          <p:cNvSpPr txBox="1"/>
          <p:nvPr>
            <p:ph idx="4294967295" type="subTitle"/>
          </p:nvPr>
        </p:nvSpPr>
        <p:spPr>
          <a:xfrm>
            <a:off x="8592625" y="4778000"/>
            <a:ext cx="372300" cy="36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300"/>
              <a:t>16</a:t>
            </a:r>
            <a:endParaRPr sz="1300"/>
          </a:p>
        </p:txBody>
      </p:sp>
      <p:pic>
        <p:nvPicPr>
          <p:cNvPr id="442" name="Google Shape;442;p38" title="image-removebg-preview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3350" y="1960600"/>
            <a:ext cx="2187651" cy="2481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Google Shape;443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25427" y="1460675"/>
            <a:ext cx="4125451" cy="3094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39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Upgrades</a:t>
            </a:r>
            <a:endParaRPr/>
          </a:p>
        </p:txBody>
      </p:sp>
      <p:sp>
        <p:nvSpPr>
          <p:cNvPr id="449" name="Google Shape;449;p39"/>
          <p:cNvSpPr/>
          <p:nvPr/>
        </p:nvSpPr>
        <p:spPr>
          <a:xfrm>
            <a:off x="3319050" y="1283024"/>
            <a:ext cx="2505900" cy="876600"/>
          </a:xfrm>
          <a:prstGeom prst="roundRect">
            <a:avLst>
              <a:gd fmla="val 0" name="adj"/>
            </a:avLst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chemeClr val="accent6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New Teams Consoles</a:t>
            </a:r>
            <a:endParaRPr b="1" sz="18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50" name="Google Shape;450;p39"/>
          <p:cNvSpPr txBox="1"/>
          <p:nvPr>
            <p:ph idx="4294967295" type="subTitle"/>
          </p:nvPr>
        </p:nvSpPr>
        <p:spPr>
          <a:xfrm>
            <a:off x="49575" y="4778000"/>
            <a:ext cx="4528800" cy="47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300"/>
              <a:t>CASST 2026 | Ahmed Abdel-Dayem</a:t>
            </a:r>
            <a:endParaRPr sz="1300"/>
          </a:p>
        </p:txBody>
      </p:sp>
      <p:sp>
        <p:nvSpPr>
          <p:cNvPr id="451" name="Google Shape;451;p39"/>
          <p:cNvSpPr txBox="1"/>
          <p:nvPr>
            <p:ph idx="4294967295" type="subTitle"/>
          </p:nvPr>
        </p:nvSpPr>
        <p:spPr>
          <a:xfrm>
            <a:off x="8592625" y="4778000"/>
            <a:ext cx="372300" cy="36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300"/>
              <a:t>16</a:t>
            </a:r>
            <a:endParaRPr sz="1300"/>
          </a:p>
        </p:txBody>
      </p:sp>
      <p:pic>
        <p:nvPicPr>
          <p:cNvPr id="452" name="Google Shape;452;p39" title="image-removebg-preview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3350" y="1960600"/>
            <a:ext cx="2187651" cy="2481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53" name="Google Shape;453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25427" y="1460675"/>
            <a:ext cx="4125451" cy="30940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ichiér:Red X.svg — Vouiquipèdia" id="454" name="Google Shape;454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3724" y="2077900"/>
            <a:ext cx="2246899" cy="2246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2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the Fraser Duncan Auditorium?</a:t>
            </a:r>
            <a:endParaRPr/>
          </a:p>
        </p:txBody>
      </p:sp>
      <p:sp>
        <p:nvSpPr>
          <p:cNvPr id="193" name="Google Shape;193;p22"/>
          <p:cNvSpPr txBox="1"/>
          <p:nvPr>
            <p:ph idx="4294967295" type="subTitle"/>
          </p:nvPr>
        </p:nvSpPr>
        <p:spPr>
          <a:xfrm>
            <a:off x="49575" y="4778000"/>
            <a:ext cx="4528800" cy="47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300"/>
              <a:t>CASST 2026 | Ahmed Abdel-Dayem</a:t>
            </a:r>
            <a:endParaRPr sz="1300"/>
          </a:p>
        </p:txBody>
      </p:sp>
      <p:sp>
        <p:nvSpPr>
          <p:cNvPr id="194" name="Google Shape;194;p22"/>
          <p:cNvSpPr txBox="1"/>
          <p:nvPr>
            <p:ph idx="4294967295" type="subTitle"/>
          </p:nvPr>
        </p:nvSpPr>
        <p:spPr>
          <a:xfrm>
            <a:off x="8676975" y="4778000"/>
            <a:ext cx="288000" cy="36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300"/>
              <a:t>2</a:t>
            </a:r>
            <a:endParaRPr sz="1300"/>
          </a:p>
        </p:txBody>
      </p:sp>
      <p:pic>
        <p:nvPicPr>
          <p:cNvPr id="195" name="Google Shape;195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6550" y="1205036"/>
            <a:ext cx="2215300" cy="3446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2" title="IMG_2287.jpe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70285" y="1174850"/>
            <a:ext cx="4594688" cy="3446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40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Upgrades</a:t>
            </a:r>
            <a:endParaRPr/>
          </a:p>
        </p:txBody>
      </p:sp>
      <p:sp>
        <p:nvSpPr>
          <p:cNvPr id="460" name="Google Shape;460;p40"/>
          <p:cNvSpPr/>
          <p:nvPr/>
        </p:nvSpPr>
        <p:spPr>
          <a:xfrm>
            <a:off x="3319050" y="1283024"/>
            <a:ext cx="2505900" cy="876600"/>
          </a:xfrm>
          <a:prstGeom prst="roundRect">
            <a:avLst>
              <a:gd fmla="val 0" name="adj"/>
            </a:avLst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chemeClr val="accent6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New Teams Consoles</a:t>
            </a:r>
            <a:endParaRPr b="1" sz="18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61" name="Google Shape;461;p40"/>
          <p:cNvSpPr/>
          <p:nvPr/>
        </p:nvSpPr>
        <p:spPr>
          <a:xfrm>
            <a:off x="3360750" y="2872750"/>
            <a:ext cx="2422500" cy="937200"/>
          </a:xfrm>
          <a:prstGeom prst="roundRect">
            <a:avLst>
              <a:gd fmla="val 0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chemeClr val="accent6">
                <a:alpha val="50000"/>
              </a:scheme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rPr>
              <a:t>One touch controls and offline casting options</a:t>
            </a:r>
            <a:endParaRPr sz="2000">
              <a:solidFill>
                <a:schemeClr val="dk1"/>
              </a:solidFill>
              <a:latin typeface="Darker Grotesque Medium"/>
              <a:ea typeface="Darker Grotesque Medium"/>
              <a:cs typeface="Darker Grotesque Medium"/>
              <a:sym typeface="Darker Grotesque Medium"/>
            </a:endParaRPr>
          </a:p>
        </p:txBody>
      </p:sp>
      <p:sp>
        <p:nvSpPr>
          <p:cNvPr id="462" name="Google Shape;462;p40"/>
          <p:cNvSpPr txBox="1"/>
          <p:nvPr>
            <p:ph idx="4294967295" type="subTitle"/>
          </p:nvPr>
        </p:nvSpPr>
        <p:spPr>
          <a:xfrm>
            <a:off x="49575" y="4778000"/>
            <a:ext cx="4528800" cy="47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300"/>
              <a:t>CASST 2026 | Ahmed Abdel-Dayem</a:t>
            </a:r>
            <a:endParaRPr sz="1300"/>
          </a:p>
        </p:txBody>
      </p:sp>
      <p:sp>
        <p:nvSpPr>
          <p:cNvPr id="463" name="Google Shape;463;p40"/>
          <p:cNvSpPr txBox="1"/>
          <p:nvPr>
            <p:ph idx="4294967295" type="subTitle"/>
          </p:nvPr>
        </p:nvSpPr>
        <p:spPr>
          <a:xfrm>
            <a:off x="8592625" y="4778000"/>
            <a:ext cx="372300" cy="36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300"/>
              <a:t>16</a:t>
            </a:r>
            <a:endParaRPr sz="1300"/>
          </a:p>
        </p:txBody>
      </p:sp>
      <p:pic>
        <p:nvPicPr>
          <p:cNvPr id="464" name="Google Shape;464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25427" y="1460675"/>
            <a:ext cx="4125451" cy="3094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65" name="Google Shape;465;p40" title="image-removebg-preview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3350" y="1960600"/>
            <a:ext cx="2187651" cy="24814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ichiér:Red X.svg — Vouiquipèdia" id="466" name="Google Shape;466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3724" y="2077900"/>
            <a:ext cx="2246899" cy="2246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41"/>
          <p:cNvSpPr/>
          <p:nvPr/>
        </p:nvSpPr>
        <p:spPr>
          <a:xfrm rot="-5400000">
            <a:off x="3827683" y="1954475"/>
            <a:ext cx="1397031" cy="2818193"/>
          </a:xfrm>
          <a:custGeom>
            <a:rect b="b" l="l" r="r" t="t"/>
            <a:pathLst>
              <a:path extrusionOk="0" h="3929" w="1947">
                <a:moveTo>
                  <a:pt x="0" y="3929"/>
                </a:moveTo>
                <a:cubicBezTo>
                  <a:pt x="0" y="3913"/>
                  <a:pt x="0" y="3913"/>
                  <a:pt x="0" y="3913"/>
                </a:cubicBezTo>
                <a:cubicBezTo>
                  <a:pt x="516" y="3908"/>
                  <a:pt x="1001" y="3703"/>
                  <a:pt x="1365" y="3336"/>
                </a:cubicBezTo>
                <a:cubicBezTo>
                  <a:pt x="1730" y="2969"/>
                  <a:pt x="1930" y="2482"/>
                  <a:pt x="1930" y="1964"/>
                </a:cubicBezTo>
                <a:cubicBezTo>
                  <a:pt x="1930" y="1447"/>
                  <a:pt x="1730" y="960"/>
                  <a:pt x="1365" y="592"/>
                </a:cubicBezTo>
                <a:cubicBezTo>
                  <a:pt x="1001" y="225"/>
                  <a:pt x="516" y="21"/>
                  <a:pt x="0" y="16"/>
                </a:cubicBezTo>
                <a:cubicBezTo>
                  <a:pt x="0" y="0"/>
                  <a:pt x="0" y="0"/>
                  <a:pt x="0" y="0"/>
                </a:cubicBezTo>
                <a:cubicBezTo>
                  <a:pt x="521" y="4"/>
                  <a:pt x="1010" y="211"/>
                  <a:pt x="1377" y="581"/>
                </a:cubicBezTo>
                <a:cubicBezTo>
                  <a:pt x="1744" y="951"/>
                  <a:pt x="1947" y="1443"/>
                  <a:pt x="1947" y="1964"/>
                </a:cubicBezTo>
                <a:cubicBezTo>
                  <a:pt x="1947" y="2486"/>
                  <a:pt x="1744" y="2977"/>
                  <a:pt x="1377" y="3348"/>
                </a:cubicBezTo>
                <a:cubicBezTo>
                  <a:pt x="1010" y="3718"/>
                  <a:pt x="521" y="3924"/>
                  <a:pt x="0" y="392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72" name="Google Shape;472;p41"/>
          <p:cNvGrpSpPr/>
          <p:nvPr/>
        </p:nvGrpSpPr>
        <p:grpSpPr>
          <a:xfrm>
            <a:off x="3793881" y="2698652"/>
            <a:ext cx="238500" cy="238800"/>
            <a:chOff x="3168850" y="1944702"/>
            <a:chExt cx="238500" cy="238800"/>
          </a:xfrm>
        </p:grpSpPr>
        <p:sp>
          <p:nvSpPr>
            <p:cNvPr id="473" name="Google Shape;473;p41"/>
            <p:cNvSpPr/>
            <p:nvPr/>
          </p:nvSpPr>
          <p:spPr>
            <a:xfrm>
              <a:off x="3168850" y="1944702"/>
              <a:ext cx="238500" cy="238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57150" rotWithShape="0" algn="bl" dir="5400000" dist="19050">
                <a:schemeClr val="accent6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legreya Sans"/>
                <a:ea typeface="Alegreya Sans"/>
                <a:cs typeface="Alegreya Sans"/>
                <a:sym typeface="Alegreya Sans"/>
              </a:endParaRPr>
            </a:p>
          </p:txBody>
        </p:sp>
        <p:sp>
          <p:nvSpPr>
            <p:cNvPr id="474" name="Google Shape;474;p41"/>
            <p:cNvSpPr/>
            <p:nvPr/>
          </p:nvSpPr>
          <p:spPr>
            <a:xfrm>
              <a:off x="3215982" y="1992306"/>
              <a:ext cx="144000" cy="1440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  <p:grpSp>
        <p:nvGrpSpPr>
          <p:cNvPr id="475" name="Google Shape;475;p41"/>
          <p:cNvGrpSpPr/>
          <p:nvPr/>
        </p:nvGrpSpPr>
        <p:grpSpPr>
          <a:xfrm>
            <a:off x="5065569" y="2698652"/>
            <a:ext cx="238500" cy="238800"/>
            <a:chOff x="3168850" y="1944702"/>
            <a:chExt cx="238500" cy="238800"/>
          </a:xfrm>
        </p:grpSpPr>
        <p:sp>
          <p:nvSpPr>
            <p:cNvPr id="476" name="Google Shape;476;p41"/>
            <p:cNvSpPr/>
            <p:nvPr/>
          </p:nvSpPr>
          <p:spPr>
            <a:xfrm>
              <a:off x="3168850" y="1944702"/>
              <a:ext cx="238500" cy="238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57150" rotWithShape="0" algn="bl" dir="5400000" dist="19050">
                <a:schemeClr val="accent6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legreya Sans"/>
                <a:ea typeface="Alegreya Sans"/>
                <a:cs typeface="Alegreya Sans"/>
                <a:sym typeface="Alegreya Sans"/>
              </a:endParaRPr>
            </a:p>
          </p:txBody>
        </p:sp>
        <p:sp>
          <p:nvSpPr>
            <p:cNvPr id="477" name="Google Shape;477;p41"/>
            <p:cNvSpPr/>
            <p:nvPr/>
          </p:nvSpPr>
          <p:spPr>
            <a:xfrm>
              <a:off x="3215982" y="1992306"/>
              <a:ext cx="144000" cy="1440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  <p:grpSp>
        <p:nvGrpSpPr>
          <p:cNvPr id="478" name="Google Shape;478;p41"/>
          <p:cNvGrpSpPr/>
          <p:nvPr/>
        </p:nvGrpSpPr>
        <p:grpSpPr>
          <a:xfrm>
            <a:off x="3150831" y="3330739"/>
            <a:ext cx="238500" cy="238800"/>
            <a:chOff x="3168850" y="1944702"/>
            <a:chExt cx="238500" cy="238800"/>
          </a:xfrm>
        </p:grpSpPr>
        <p:sp>
          <p:nvSpPr>
            <p:cNvPr id="479" name="Google Shape;479;p41"/>
            <p:cNvSpPr/>
            <p:nvPr/>
          </p:nvSpPr>
          <p:spPr>
            <a:xfrm>
              <a:off x="3168850" y="1944702"/>
              <a:ext cx="238500" cy="238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57150" rotWithShape="0" algn="bl" dir="5400000" dist="19050">
                <a:schemeClr val="accent6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legreya Sans"/>
                <a:ea typeface="Alegreya Sans"/>
                <a:cs typeface="Alegreya Sans"/>
                <a:sym typeface="Alegreya Sans"/>
              </a:endParaRPr>
            </a:p>
          </p:txBody>
        </p:sp>
        <p:sp>
          <p:nvSpPr>
            <p:cNvPr id="480" name="Google Shape;480;p41"/>
            <p:cNvSpPr/>
            <p:nvPr/>
          </p:nvSpPr>
          <p:spPr>
            <a:xfrm>
              <a:off x="3215982" y="1992306"/>
              <a:ext cx="144000" cy="1440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  <p:grpSp>
        <p:nvGrpSpPr>
          <p:cNvPr id="481" name="Google Shape;481;p41"/>
          <p:cNvGrpSpPr/>
          <p:nvPr/>
        </p:nvGrpSpPr>
        <p:grpSpPr>
          <a:xfrm>
            <a:off x="5663044" y="3330739"/>
            <a:ext cx="238500" cy="238800"/>
            <a:chOff x="3168850" y="1944702"/>
            <a:chExt cx="238500" cy="238800"/>
          </a:xfrm>
        </p:grpSpPr>
        <p:sp>
          <p:nvSpPr>
            <p:cNvPr id="482" name="Google Shape;482;p41"/>
            <p:cNvSpPr/>
            <p:nvPr/>
          </p:nvSpPr>
          <p:spPr>
            <a:xfrm>
              <a:off x="3168850" y="1944702"/>
              <a:ext cx="238500" cy="238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57150" rotWithShape="0" algn="bl" dir="5400000" dist="19050">
                <a:schemeClr val="accent6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legreya Sans"/>
                <a:ea typeface="Alegreya Sans"/>
                <a:cs typeface="Alegreya Sans"/>
                <a:sym typeface="Alegreya Sans"/>
              </a:endParaRPr>
            </a:p>
          </p:txBody>
        </p:sp>
        <p:sp>
          <p:nvSpPr>
            <p:cNvPr id="483" name="Google Shape;483;p41"/>
            <p:cNvSpPr/>
            <p:nvPr/>
          </p:nvSpPr>
          <p:spPr>
            <a:xfrm>
              <a:off x="3215982" y="1992306"/>
              <a:ext cx="144000" cy="1440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arker Grotesque"/>
                <a:ea typeface="Darker Grotesque"/>
                <a:cs typeface="Darker Grotesque"/>
                <a:sym typeface="Darker Grotesque"/>
              </a:endParaRPr>
            </a:p>
          </p:txBody>
        </p:sp>
      </p:grpSp>
      <p:sp>
        <p:nvSpPr>
          <p:cNvPr id="484" name="Google Shape;484;p41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Where are we now?</a:t>
            </a:r>
            <a:endParaRPr/>
          </a:p>
        </p:txBody>
      </p:sp>
      <p:sp>
        <p:nvSpPr>
          <p:cNvPr id="485" name="Google Shape;485;p41"/>
          <p:cNvSpPr/>
          <p:nvPr/>
        </p:nvSpPr>
        <p:spPr>
          <a:xfrm rot="-5400000">
            <a:off x="3296254" y="2828113"/>
            <a:ext cx="1167549" cy="1183644"/>
          </a:xfrm>
          <a:custGeom>
            <a:rect b="b" l="l" r="r" t="t"/>
            <a:pathLst>
              <a:path extrusionOk="0" h="1650" w="1629">
                <a:moveTo>
                  <a:pt x="0" y="0"/>
                </a:moveTo>
                <a:cubicBezTo>
                  <a:pt x="0" y="229"/>
                  <a:pt x="0" y="229"/>
                  <a:pt x="0" y="229"/>
                </a:cubicBezTo>
                <a:cubicBezTo>
                  <a:pt x="758" y="278"/>
                  <a:pt x="1363" y="889"/>
                  <a:pt x="1401" y="1650"/>
                </a:cubicBezTo>
                <a:cubicBezTo>
                  <a:pt x="1629" y="1650"/>
                  <a:pt x="1629" y="1650"/>
                  <a:pt x="1629" y="1650"/>
                </a:cubicBezTo>
                <a:cubicBezTo>
                  <a:pt x="1590" y="763"/>
                  <a:pt x="884" y="50"/>
                  <a:pt x="0" y="0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41"/>
          <p:cNvSpPr/>
          <p:nvPr/>
        </p:nvSpPr>
        <p:spPr>
          <a:xfrm rot="-5400000">
            <a:off x="4597659" y="2837173"/>
            <a:ext cx="1167549" cy="1165526"/>
          </a:xfrm>
          <a:custGeom>
            <a:rect b="b" l="l" r="r" t="t"/>
            <a:pathLst>
              <a:path extrusionOk="0" h="1627" w="1628">
                <a:moveTo>
                  <a:pt x="1628" y="0"/>
                </a:moveTo>
                <a:cubicBezTo>
                  <a:pt x="1400" y="0"/>
                  <a:pt x="1400" y="0"/>
                  <a:pt x="1400" y="0"/>
                </a:cubicBezTo>
                <a:cubicBezTo>
                  <a:pt x="1351" y="750"/>
                  <a:pt x="751" y="1350"/>
                  <a:pt x="0" y="1399"/>
                </a:cubicBezTo>
                <a:cubicBezTo>
                  <a:pt x="0" y="1627"/>
                  <a:pt x="0" y="1627"/>
                  <a:pt x="0" y="1627"/>
                </a:cubicBezTo>
                <a:cubicBezTo>
                  <a:pt x="877" y="1578"/>
                  <a:pt x="1579" y="876"/>
                  <a:pt x="1628" y="0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7" name="Google Shape;487;p41"/>
          <p:cNvSpPr/>
          <p:nvPr/>
        </p:nvSpPr>
        <p:spPr>
          <a:xfrm rot="-5400000">
            <a:off x="3134088" y="4548096"/>
            <a:ext cx="26169" cy="26169"/>
          </a:xfrm>
          <a:custGeom>
            <a:rect b="b" l="l" r="r" t="t"/>
            <a:pathLst>
              <a:path extrusionOk="0" h="37" w="37">
                <a:moveTo>
                  <a:pt x="18" y="37"/>
                </a:moveTo>
                <a:cubicBezTo>
                  <a:pt x="8" y="37"/>
                  <a:pt x="0" y="28"/>
                  <a:pt x="0" y="18"/>
                </a:cubicBezTo>
                <a:cubicBezTo>
                  <a:pt x="0" y="8"/>
                  <a:pt x="9" y="0"/>
                  <a:pt x="19" y="0"/>
                </a:cubicBezTo>
                <a:cubicBezTo>
                  <a:pt x="29" y="0"/>
                  <a:pt x="37" y="9"/>
                  <a:pt x="37" y="19"/>
                </a:cubicBezTo>
                <a:cubicBezTo>
                  <a:pt x="37" y="29"/>
                  <a:pt x="28" y="37"/>
                  <a:pt x="18" y="37"/>
                </a:cubicBezTo>
                <a:close/>
              </a:path>
            </a:pathLst>
          </a:custGeom>
          <a:solidFill>
            <a:srgbClr val="7BC5B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8" name="Google Shape;488;p41"/>
          <p:cNvSpPr/>
          <p:nvPr/>
        </p:nvSpPr>
        <p:spPr>
          <a:xfrm rot="-5400000">
            <a:off x="5938197" y="4548096"/>
            <a:ext cx="26169" cy="26169"/>
          </a:xfrm>
          <a:custGeom>
            <a:rect b="b" l="l" r="r" t="t"/>
            <a:pathLst>
              <a:path extrusionOk="0" h="37" w="37">
                <a:moveTo>
                  <a:pt x="18" y="0"/>
                </a:moveTo>
                <a:cubicBezTo>
                  <a:pt x="8" y="0"/>
                  <a:pt x="0" y="9"/>
                  <a:pt x="0" y="19"/>
                </a:cubicBezTo>
                <a:cubicBezTo>
                  <a:pt x="0" y="29"/>
                  <a:pt x="9" y="37"/>
                  <a:pt x="19" y="37"/>
                </a:cubicBezTo>
                <a:cubicBezTo>
                  <a:pt x="29" y="36"/>
                  <a:pt x="37" y="28"/>
                  <a:pt x="37" y="18"/>
                </a:cubicBezTo>
                <a:cubicBezTo>
                  <a:pt x="37" y="8"/>
                  <a:pt x="28" y="0"/>
                  <a:pt x="18" y="0"/>
                </a:cubicBezTo>
                <a:close/>
              </a:path>
            </a:pathLst>
          </a:custGeom>
          <a:solidFill>
            <a:srgbClr val="7BC5B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9" name="Google Shape;489;p41"/>
          <p:cNvSpPr/>
          <p:nvPr/>
        </p:nvSpPr>
        <p:spPr>
          <a:xfrm rot="-5400000">
            <a:off x="3346576" y="2894546"/>
            <a:ext cx="2359252" cy="2359236"/>
          </a:xfrm>
          <a:custGeom>
            <a:rect b="b" l="l" r="r" t="t"/>
            <a:pathLst>
              <a:path extrusionOk="0" h="3291" w="3291">
                <a:moveTo>
                  <a:pt x="1645" y="3291"/>
                </a:moveTo>
                <a:cubicBezTo>
                  <a:pt x="738" y="3291"/>
                  <a:pt x="0" y="2553"/>
                  <a:pt x="0" y="1645"/>
                </a:cubicBezTo>
                <a:cubicBezTo>
                  <a:pt x="0" y="738"/>
                  <a:pt x="738" y="0"/>
                  <a:pt x="1645" y="0"/>
                </a:cubicBezTo>
                <a:cubicBezTo>
                  <a:pt x="2552" y="0"/>
                  <a:pt x="3291" y="738"/>
                  <a:pt x="3291" y="1645"/>
                </a:cubicBezTo>
                <a:cubicBezTo>
                  <a:pt x="3291" y="2553"/>
                  <a:pt x="2552" y="3291"/>
                  <a:pt x="1645" y="3291"/>
                </a:cubicBezTo>
                <a:close/>
                <a:moveTo>
                  <a:pt x="1645" y="49"/>
                </a:moveTo>
                <a:cubicBezTo>
                  <a:pt x="765" y="49"/>
                  <a:pt x="49" y="765"/>
                  <a:pt x="49" y="1645"/>
                </a:cubicBezTo>
                <a:cubicBezTo>
                  <a:pt x="49" y="2526"/>
                  <a:pt x="765" y="3242"/>
                  <a:pt x="1645" y="3242"/>
                </a:cubicBezTo>
                <a:cubicBezTo>
                  <a:pt x="2525" y="3242"/>
                  <a:pt x="3242" y="2526"/>
                  <a:pt x="3242" y="1645"/>
                </a:cubicBezTo>
                <a:cubicBezTo>
                  <a:pt x="3242" y="765"/>
                  <a:pt x="2525" y="49"/>
                  <a:pt x="1645" y="4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90" name="Google Shape;490;p41"/>
          <p:cNvGrpSpPr/>
          <p:nvPr/>
        </p:nvGrpSpPr>
        <p:grpSpPr>
          <a:xfrm>
            <a:off x="5935890" y="2355056"/>
            <a:ext cx="2544260" cy="1791068"/>
            <a:chOff x="5958915" y="2855156"/>
            <a:chExt cx="2544260" cy="1791068"/>
          </a:xfrm>
        </p:grpSpPr>
        <p:sp>
          <p:nvSpPr>
            <p:cNvPr id="491" name="Google Shape;491;p41"/>
            <p:cNvSpPr/>
            <p:nvPr/>
          </p:nvSpPr>
          <p:spPr>
            <a:xfrm>
              <a:off x="6075120" y="2968925"/>
              <a:ext cx="554700" cy="5556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57150" rotWithShape="0" algn="bl" dir="5400000" dist="19050">
                <a:schemeClr val="accent6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legreya Sans"/>
                <a:ea typeface="Alegreya Sans"/>
                <a:cs typeface="Alegreya Sans"/>
                <a:sym typeface="Alegreya Sans"/>
              </a:endParaRPr>
            </a:p>
          </p:txBody>
        </p:sp>
        <p:grpSp>
          <p:nvGrpSpPr>
            <p:cNvPr id="492" name="Google Shape;492;p41"/>
            <p:cNvGrpSpPr/>
            <p:nvPr/>
          </p:nvGrpSpPr>
          <p:grpSpPr>
            <a:xfrm>
              <a:off x="5958915" y="2855156"/>
              <a:ext cx="762926" cy="760916"/>
              <a:chOff x="5958915" y="2855156"/>
              <a:chExt cx="762926" cy="760916"/>
            </a:xfrm>
          </p:grpSpPr>
          <p:sp>
            <p:nvSpPr>
              <p:cNvPr id="493" name="Google Shape;493;p41"/>
              <p:cNvSpPr/>
              <p:nvPr/>
            </p:nvSpPr>
            <p:spPr>
              <a:xfrm rot="-5400000">
                <a:off x="5983069" y="2877299"/>
                <a:ext cx="738775" cy="738770"/>
              </a:xfrm>
              <a:custGeom>
                <a:rect b="b" l="l" r="r" t="t"/>
                <a:pathLst>
                  <a:path extrusionOk="0" h="1030" w="1030">
                    <a:moveTo>
                      <a:pt x="515" y="1030"/>
                    </a:moveTo>
                    <a:cubicBezTo>
                      <a:pt x="231" y="1030"/>
                      <a:pt x="0" y="799"/>
                      <a:pt x="0" y="515"/>
                    </a:cubicBezTo>
                    <a:cubicBezTo>
                      <a:pt x="0" y="231"/>
                      <a:pt x="231" y="0"/>
                      <a:pt x="515" y="0"/>
                    </a:cubicBezTo>
                    <a:cubicBezTo>
                      <a:pt x="799" y="0"/>
                      <a:pt x="1030" y="231"/>
                      <a:pt x="1030" y="515"/>
                    </a:cubicBezTo>
                    <a:cubicBezTo>
                      <a:pt x="1030" y="799"/>
                      <a:pt x="799" y="1030"/>
                      <a:pt x="515" y="1030"/>
                    </a:cubicBezTo>
                    <a:close/>
                    <a:moveTo>
                      <a:pt x="515" y="16"/>
                    </a:moveTo>
                    <a:cubicBezTo>
                      <a:pt x="240" y="16"/>
                      <a:pt x="16" y="240"/>
                      <a:pt x="16" y="515"/>
                    </a:cubicBezTo>
                    <a:cubicBezTo>
                      <a:pt x="16" y="790"/>
                      <a:pt x="240" y="1014"/>
                      <a:pt x="515" y="1014"/>
                    </a:cubicBezTo>
                    <a:cubicBezTo>
                      <a:pt x="790" y="1014"/>
                      <a:pt x="1014" y="790"/>
                      <a:pt x="1014" y="515"/>
                    </a:cubicBezTo>
                    <a:cubicBezTo>
                      <a:pt x="1014" y="240"/>
                      <a:pt x="790" y="16"/>
                      <a:pt x="515" y="16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4" name="Google Shape;494;p41"/>
              <p:cNvSpPr/>
              <p:nvPr/>
            </p:nvSpPr>
            <p:spPr>
              <a:xfrm rot="-5400000">
                <a:off x="6016285" y="2797785"/>
                <a:ext cx="529420" cy="644160"/>
              </a:xfrm>
              <a:custGeom>
                <a:rect b="b" l="l" r="r" t="t"/>
                <a:pathLst>
                  <a:path extrusionOk="0" h="897" w="740">
                    <a:moveTo>
                      <a:pt x="615" y="897"/>
                    </a:moveTo>
                    <a:cubicBezTo>
                      <a:pt x="552" y="845"/>
                      <a:pt x="552" y="845"/>
                      <a:pt x="552" y="845"/>
                    </a:cubicBezTo>
                    <a:cubicBezTo>
                      <a:pt x="621" y="762"/>
                      <a:pt x="659" y="656"/>
                      <a:pt x="659" y="548"/>
                    </a:cubicBezTo>
                    <a:cubicBezTo>
                      <a:pt x="659" y="291"/>
                      <a:pt x="450" y="82"/>
                      <a:pt x="193" y="82"/>
                    </a:cubicBezTo>
                    <a:cubicBezTo>
                      <a:pt x="136" y="82"/>
                      <a:pt x="81" y="92"/>
                      <a:pt x="29" y="112"/>
                    </a:cubicBezTo>
                    <a:cubicBezTo>
                      <a:pt x="0" y="35"/>
                      <a:pt x="0" y="35"/>
                      <a:pt x="0" y="35"/>
                    </a:cubicBezTo>
                    <a:cubicBezTo>
                      <a:pt x="62" y="12"/>
                      <a:pt x="126" y="0"/>
                      <a:pt x="193" y="0"/>
                    </a:cubicBezTo>
                    <a:cubicBezTo>
                      <a:pt x="495" y="0"/>
                      <a:pt x="740" y="246"/>
                      <a:pt x="740" y="548"/>
                    </a:cubicBezTo>
                    <a:cubicBezTo>
                      <a:pt x="740" y="675"/>
                      <a:pt x="696" y="799"/>
                      <a:pt x="615" y="89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95" name="Google Shape;495;p41"/>
            <p:cNvSpPr/>
            <p:nvPr/>
          </p:nvSpPr>
          <p:spPr>
            <a:xfrm rot="-5400000">
              <a:off x="6238721" y="3134963"/>
              <a:ext cx="535462" cy="603901"/>
            </a:xfrm>
            <a:custGeom>
              <a:rect b="b" l="l" r="r" t="t"/>
              <a:pathLst>
                <a:path extrusionOk="0" h="844" w="746">
                  <a:moveTo>
                    <a:pt x="638" y="844"/>
                  </a:moveTo>
                  <a:cubicBezTo>
                    <a:pt x="286" y="844"/>
                    <a:pt x="0" y="559"/>
                    <a:pt x="0" y="207"/>
                  </a:cubicBezTo>
                  <a:cubicBezTo>
                    <a:pt x="0" y="136"/>
                    <a:pt x="12" y="67"/>
                    <a:pt x="35" y="0"/>
                  </a:cubicBezTo>
                  <a:cubicBezTo>
                    <a:pt x="112" y="26"/>
                    <a:pt x="112" y="26"/>
                    <a:pt x="112" y="26"/>
                  </a:cubicBezTo>
                  <a:cubicBezTo>
                    <a:pt x="92" y="84"/>
                    <a:pt x="82" y="145"/>
                    <a:pt x="82" y="207"/>
                  </a:cubicBezTo>
                  <a:cubicBezTo>
                    <a:pt x="82" y="514"/>
                    <a:pt x="331" y="763"/>
                    <a:pt x="638" y="763"/>
                  </a:cubicBezTo>
                  <a:cubicBezTo>
                    <a:pt x="669" y="763"/>
                    <a:pt x="701" y="760"/>
                    <a:pt x="732" y="755"/>
                  </a:cubicBezTo>
                  <a:cubicBezTo>
                    <a:pt x="746" y="835"/>
                    <a:pt x="746" y="835"/>
                    <a:pt x="746" y="835"/>
                  </a:cubicBezTo>
                  <a:cubicBezTo>
                    <a:pt x="710" y="841"/>
                    <a:pt x="674" y="844"/>
                    <a:pt x="638" y="84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41"/>
            <p:cNvSpPr txBox="1"/>
            <p:nvPr/>
          </p:nvSpPr>
          <p:spPr>
            <a:xfrm>
              <a:off x="6277774" y="4015323"/>
              <a:ext cx="1975200" cy="63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endParaRPr>
            </a:p>
          </p:txBody>
        </p:sp>
        <p:sp>
          <p:nvSpPr>
            <p:cNvPr id="497" name="Google Shape;497;p41"/>
            <p:cNvSpPr txBox="1"/>
            <p:nvPr/>
          </p:nvSpPr>
          <p:spPr>
            <a:xfrm>
              <a:off x="6276275" y="3684525"/>
              <a:ext cx="2226900" cy="91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Urbanist"/>
                  <a:ea typeface="Urbanist"/>
                  <a:cs typeface="Urbanist"/>
                  <a:sym typeface="Urbanist"/>
                </a:rPr>
                <a:t>Most stable AV system ever</a:t>
              </a:r>
              <a:endParaRPr b="1" sz="18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endParaRPr>
            </a:p>
          </p:txBody>
        </p:sp>
        <p:cxnSp>
          <p:nvCxnSpPr>
            <p:cNvPr id="498" name="Google Shape;498;p41"/>
            <p:cNvCxnSpPr>
              <a:endCxn id="497" idx="0"/>
            </p:cNvCxnSpPr>
            <p:nvPr/>
          </p:nvCxnSpPr>
          <p:spPr>
            <a:xfrm>
              <a:off x="6754025" y="3246825"/>
              <a:ext cx="635700" cy="437700"/>
            </a:xfrm>
            <a:prstGeom prst="bentConnector2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round/>
              <a:headEnd len="med" w="med" type="none"/>
              <a:tailEnd len="med" w="med" type="oval"/>
            </a:ln>
          </p:spPr>
        </p:cxnSp>
        <p:grpSp>
          <p:nvGrpSpPr>
            <p:cNvPr id="499" name="Google Shape;499;p41"/>
            <p:cNvGrpSpPr/>
            <p:nvPr/>
          </p:nvGrpSpPr>
          <p:grpSpPr>
            <a:xfrm>
              <a:off x="6188941" y="3070308"/>
              <a:ext cx="327059" cy="360192"/>
              <a:chOff x="7562766" y="1514864"/>
              <a:chExt cx="327059" cy="360192"/>
            </a:xfrm>
          </p:grpSpPr>
          <p:sp>
            <p:nvSpPr>
              <p:cNvPr id="500" name="Google Shape;500;p41"/>
              <p:cNvSpPr/>
              <p:nvPr/>
            </p:nvSpPr>
            <p:spPr>
              <a:xfrm>
                <a:off x="7662418" y="1600289"/>
                <a:ext cx="127724" cy="165248"/>
              </a:xfrm>
              <a:custGeom>
                <a:rect b="b" l="l" r="r" t="t"/>
                <a:pathLst>
                  <a:path extrusionOk="0" h="5192" w="4013">
                    <a:moveTo>
                      <a:pt x="2001" y="334"/>
                    </a:moveTo>
                    <a:cubicBezTo>
                      <a:pt x="2298" y="334"/>
                      <a:pt x="2548" y="513"/>
                      <a:pt x="2656" y="763"/>
                    </a:cubicBezTo>
                    <a:cubicBezTo>
                      <a:pt x="2679" y="846"/>
                      <a:pt x="2715" y="941"/>
                      <a:pt x="2715" y="1049"/>
                    </a:cubicBezTo>
                    <a:lnTo>
                      <a:pt x="2715" y="1227"/>
                    </a:lnTo>
                    <a:cubicBezTo>
                      <a:pt x="2441" y="1132"/>
                      <a:pt x="2322" y="846"/>
                      <a:pt x="2322" y="834"/>
                    </a:cubicBezTo>
                    <a:cubicBezTo>
                      <a:pt x="2298" y="775"/>
                      <a:pt x="2251" y="727"/>
                      <a:pt x="2179" y="727"/>
                    </a:cubicBezTo>
                    <a:cubicBezTo>
                      <a:pt x="2120" y="727"/>
                      <a:pt x="2060" y="763"/>
                      <a:pt x="2013" y="822"/>
                    </a:cubicBezTo>
                    <a:cubicBezTo>
                      <a:pt x="2013" y="822"/>
                      <a:pt x="1822" y="1180"/>
                      <a:pt x="1286" y="1239"/>
                    </a:cubicBezTo>
                    <a:lnTo>
                      <a:pt x="1286" y="1025"/>
                    </a:lnTo>
                    <a:cubicBezTo>
                      <a:pt x="1298" y="941"/>
                      <a:pt x="1310" y="846"/>
                      <a:pt x="1346" y="763"/>
                    </a:cubicBezTo>
                    <a:cubicBezTo>
                      <a:pt x="1453" y="513"/>
                      <a:pt x="1703" y="334"/>
                      <a:pt x="2001" y="334"/>
                    </a:cubicBezTo>
                    <a:close/>
                    <a:moveTo>
                      <a:pt x="2167" y="1180"/>
                    </a:moveTo>
                    <a:cubicBezTo>
                      <a:pt x="2263" y="1322"/>
                      <a:pt x="2465" y="1501"/>
                      <a:pt x="2727" y="1549"/>
                    </a:cubicBezTo>
                    <a:lnTo>
                      <a:pt x="2727" y="1775"/>
                    </a:lnTo>
                    <a:cubicBezTo>
                      <a:pt x="2727" y="2156"/>
                      <a:pt x="2429" y="2465"/>
                      <a:pt x="2048" y="2489"/>
                    </a:cubicBezTo>
                    <a:lnTo>
                      <a:pt x="1989" y="2489"/>
                    </a:lnTo>
                    <a:cubicBezTo>
                      <a:pt x="1596" y="2489"/>
                      <a:pt x="1298" y="2180"/>
                      <a:pt x="1298" y="1787"/>
                    </a:cubicBezTo>
                    <a:lnTo>
                      <a:pt x="1298" y="1561"/>
                    </a:lnTo>
                    <a:cubicBezTo>
                      <a:pt x="1727" y="1525"/>
                      <a:pt x="2001" y="1346"/>
                      <a:pt x="2167" y="1180"/>
                    </a:cubicBezTo>
                    <a:close/>
                    <a:moveTo>
                      <a:pt x="2215" y="2846"/>
                    </a:moveTo>
                    <a:lnTo>
                      <a:pt x="2132" y="3025"/>
                    </a:lnTo>
                    <a:lnTo>
                      <a:pt x="1906" y="3025"/>
                    </a:lnTo>
                    <a:lnTo>
                      <a:pt x="1810" y="2846"/>
                    </a:lnTo>
                    <a:close/>
                    <a:moveTo>
                      <a:pt x="2084" y="3347"/>
                    </a:moveTo>
                    <a:lnTo>
                      <a:pt x="2287" y="4180"/>
                    </a:lnTo>
                    <a:lnTo>
                      <a:pt x="2013" y="4442"/>
                    </a:lnTo>
                    <a:lnTo>
                      <a:pt x="1751" y="4180"/>
                    </a:lnTo>
                    <a:lnTo>
                      <a:pt x="1929" y="3347"/>
                    </a:lnTo>
                    <a:close/>
                    <a:moveTo>
                      <a:pt x="2572" y="2918"/>
                    </a:moveTo>
                    <a:cubicBezTo>
                      <a:pt x="2810" y="2989"/>
                      <a:pt x="3025" y="3120"/>
                      <a:pt x="3215" y="3311"/>
                    </a:cubicBezTo>
                    <a:cubicBezTo>
                      <a:pt x="3549" y="3620"/>
                      <a:pt x="3727" y="4025"/>
                      <a:pt x="3727" y="4442"/>
                    </a:cubicBezTo>
                    <a:lnTo>
                      <a:pt x="3668" y="4859"/>
                    </a:lnTo>
                    <a:lnTo>
                      <a:pt x="334" y="4859"/>
                    </a:lnTo>
                    <a:lnTo>
                      <a:pt x="334" y="4442"/>
                    </a:lnTo>
                    <a:cubicBezTo>
                      <a:pt x="334" y="4025"/>
                      <a:pt x="513" y="3620"/>
                      <a:pt x="834" y="3311"/>
                    </a:cubicBezTo>
                    <a:cubicBezTo>
                      <a:pt x="1013" y="3132"/>
                      <a:pt x="1239" y="2989"/>
                      <a:pt x="1477" y="2918"/>
                    </a:cubicBezTo>
                    <a:lnTo>
                      <a:pt x="1632" y="3204"/>
                    </a:lnTo>
                    <a:lnTo>
                      <a:pt x="1405" y="4192"/>
                    </a:lnTo>
                    <a:cubicBezTo>
                      <a:pt x="1394" y="4251"/>
                      <a:pt x="1405" y="4311"/>
                      <a:pt x="1453" y="4359"/>
                    </a:cubicBezTo>
                    <a:lnTo>
                      <a:pt x="1906" y="4775"/>
                    </a:lnTo>
                    <a:cubicBezTo>
                      <a:pt x="1941" y="4811"/>
                      <a:pt x="1989" y="4823"/>
                      <a:pt x="2025" y="4823"/>
                    </a:cubicBezTo>
                    <a:cubicBezTo>
                      <a:pt x="2072" y="4823"/>
                      <a:pt x="2096" y="4811"/>
                      <a:pt x="2144" y="4775"/>
                    </a:cubicBezTo>
                    <a:lnTo>
                      <a:pt x="2608" y="4359"/>
                    </a:lnTo>
                    <a:cubicBezTo>
                      <a:pt x="2656" y="4311"/>
                      <a:pt x="2668" y="4251"/>
                      <a:pt x="2656" y="4192"/>
                    </a:cubicBezTo>
                    <a:lnTo>
                      <a:pt x="2429" y="3204"/>
                    </a:lnTo>
                    <a:lnTo>
                      <a:pt x="2572" y="2918"/>
                    </a:lnTo>
                    <a:close/>
                    <a:moveTo>
                      <a:pt x="2001" y="1"/>
                    </a:moveTo>
                    <a:cubicBezTo>
                      <a:pt x="1417" y="1"/>
                      <a:pt x="953" y="465"/>
                      <a:pt x="953" y="1049"/>
                    </a:cubicBezTo>
                    <a:lnTo>
                      <a:pt x="953" y="1418"/>
                    </a:lnTo>
                    <a:lnTo>
                      <a:pt x="953" y="1787"/>
                    </a:lnTo>
                    <a:cubicBezTo>
                      <a:pt x="953" y="2120"/>
                      <a:pt x="1120" y="2418"/>
                      <a:pt x="1358" y="2608"/>
                    </a:cubicBezTo>
                    <a:cubicBezTo>
                      <a:pt x="572" y="2870"/>
                      <a:pt x="1" y="3608"/>
                      <a:pt x="1" y="4442"/>
                    </a:cubicBezTo>
                    <a:lnTo>
                      <a:pt x="1" y="5037"/>
                    </a:lnTo>
                    <a:cubicBezTo>
                      <a:pt x="1" y="5121"/>
                      <a:pt x="84" y="5192"/>
                      <a:pt x="167" y="5192"/>
                    </a:cubicBezTo>
                    <a:lnTo>
                      <a:pt x="3834" y="5192"/>
                    </a:lnTo>
                    <a:cubicBezTo>
                      <a:pt x="3918" y="5192"/>
                      <a:pt x="3989" y="5121"/>
                      <a:pt x="3989" y="5037"/>
                    </a:cubicBezTo>
                    <a:lnTo>
                      <a:pt x="3989" y="4442"/>
                    </a:lnTo>
                    <a:cubicBezTo>
                      <a:pt x="4013" y="3620"/>
                      <a:pt x="3430" y="2882"/>
                      <a:pt x="2644" y="2608"/>
                    </a:cubicBezTo>
                    <a:cubicBezTo>
                      <a:pt x="2882" y="2418"/>
                      <a:pt x="3037" y="2120"/>
                      <a:pt x="3037" y="1787"/>
                    </a:cubicBezTo>
                    <a:lnTo>
                      <a:pt x="3037" y="1418"/>
                    </a:lnTo>
                    <a:lnTo>
                      <a:pt x="3037" y="1049"/>
                    </a:lnTo>
                    <a:cubicBezTo>
                      <a:pt x="3037" y="465"/>
                      <a:pt x="2584" y="1"/>
                      <a:pt x="20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1" name="Google Shape;501;p41"/>
              <p:cNvSpPr/>
              <p:nvPr/>
            </p:nvSpPr>
            <p:spPr>
              <a:xfrm>
                <a:off x="7599527" y="1548951"/>
                <a:ext cx="258853" cy="154841"/>
              </a:xfrm>
              <a:custGeom>
                <a:rect b="b" l="l" r="r" t="t"/>
                <a:pathLst>
                  <a:path extrusionOk="0" h="4865" w="8133">
                    <a:moveTo>
                      <a:pt x="3974" y="1"/>
                    </a:moveTo>
                    <a:cubicBezTo>
                      <a:pt x="3947" y="1"/>
                      <a:pt x="3923" y="7"/>
                      <a:pt x="3905" y="18"/>
                    </a:cubicBezTo>
                    <a:cubicBezTo>
                      <a:pt x="3882" y="42"/>
                      <a:pt x="1798" y="1269"/>
                      <a:pt x="238" y="1269"/>
                    </a:cubicBezTo>
                    <a:cubicBezTo>
                      <a:pt x="167" y="1269"/>
                      <a:pt x="95" y="1328"/>
                      <a:pt x="72" y="1411"/>
                    </a:cubicBezTo>
                    <a:cubicBezTo>
                      <a:pt x="72" y="1423"/>
                      <a:pt x="0" y="1912"/>
                      <a:pt x="0" y="2662"/>
                    </a:cubicBezTo>
                    <a:cubicBezTo>
                      <a:pt x="0" y="2745"/>
                      <a:pt x="72" y="2816"/>
                      <a:pt x="167" y="2816"/>
                    </a:cubicBezTo>
                    <a:cubicBezTo>
                      <a:pt x="250" y="2816"/>
                      <a:pt x="333" y="2745"/>
                      <a:pt x="333" y="2662"/>
                    </a:cubicBezTo>
                    <a:cubicBezTo>
                      <a:pt x="333" y="2162"/>
                      <a:pt x="357" y="1781"/>
                      <a:pt x="393" y="1590"/>
                    </a:cubicBezTo>
                    <a:cubicBezTo>
                      <a:pt x="1060" y="1554"/>
                      <a:pt x="1857" y="1352"/>
                      <a:pt x="2786" y="947"/>
                    </a:cubicBezTo>
                    <a:cubicBezTo>
                      <a:pt x="3346" y="697"/>
                      <a:pt x="3798" y="459"/>
                      <a:pt x="3977" y="352"/>
                    </a:cubicBezTo>
                    <a:cubicBezTo>
                      <a:pt x="4155" y="459"/>
                      <a:pt x="4596" y="697"/>
                      <a:pt x="5167" y="947"/>
                    </a:cubicBezTo>
                    <a:cubicBezTo>
                      <a:pt x="6084" y="1352"/>
                      <a:pt x="6894" y="1566"/>
                      <a:pt x="7561" y="1590"/>
                    </a:cubicBezTo>
                    <a:cubicBezTo>
                      <a:pt x="7608" y="2007"/>
                      <a:pt x="7715" y="3281"/>
                      <a:pt x="7394" y="4662"/>
                    </a:cubicBezTo>
                    <a:cubicBezTo>
                      <a:pt x="7382" y="4757"/>
                      <a:pt x="7430" y="4840"/>
                      <a:pt x="7513" y="4864"/>
                    </a:cubicBezTo>
                    <a:lnTo>
                      <a:pt x="7549" y="4864"/>
                    </a:lnTo>
                    <a:cubicBezTo>
                      <a:pt x="7620" y="4864"/>
                      <a:pt x="7692" y="4805"/>
                      <a:pt x="7715" y="4721"/>
                    </a:cubicBezTo>
                    <a:cubicBezTo>
                      <a:pt x="8132" y="3007"/>
                      <a:pt x="7894" y="1483"/>
                      <a:pt x="7894" y="1411"/>
                    </a:cubicBezTo>
                    <a:cubicBezTo>
                      <a:pt x="7870" y="1328"/>
                      <a:pt x="7799" y="1269"/>
                      <a:pt x="7727" y="1269"/>
                    </a:cubicBezTo>
                    <a:cubicBezTo>
                      <a:pt x="6168" y="1269"/>
                      <a:pt x="4096" y="42"/>
                      <a:pt x="4060" y="18"/>
                    </a:cubicBezTo>
                    <a:cubicBezTo>
                      <a:pt x="4030" y="7"/>
                      <a:pt x="4001" y="1"/>
                      <a:pt x="39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2" name="Google Shape;502;p41"/>
              <p:cNvSpPr/>
              <p:nvPr/>
            </p:nvSpPr>
            <p:spPr>
              <a:xfrm>
                <a:off x="7599909" y="1648380"/>
                <a:ext cx="242175" cy="190679"/>
              </a:xfrm>
              <a:custGeom>
                <a:rect b="b" l="l" r="r" t="t"/>
                <a:pathLst>
                  <a:path extrusionOk="0" h="5991" w="7609">
                    <a:moveTo>
                      <a:pt x="185" y="1"/>
                    </a:moveTo>
                    <a:cubicBezTo>
                      <a:pt x="179" y="1"/>
                      <a:pt x="173" y="1"/>
                      <a:pt x="167" y="2"/>
                    </a:cubicBezTo>
                    <a:cubicBezTo>
                      <a:pt x="71" y="2"/>
                      <a:pt x="0" y="97"/>
                      <a:pt x="12" y="181"/>
                    </a:cubicBezTo>
                    <a:cubicBezTo>
                      <a:pt x="95" y="1419"/>
                      <a:pt x="369" y="2502"/>
                      <a:pt x="869" y="3419"/>
                    </a:cubicBezTo>
                    <a:cubicBezTo>
                      <a:pt x="1536" y="4669"/>
                      <a:pt x="2560" y="5526"/>
                      <a:pt x="3929" y="5979"/>
                    </a:cubicBezTo>
                    <a:cubicBezTo>
                      <a:pt x="3941" y="5979"/>
                      <a:pt x="3965" y="5991"/>
                      <a:pt x="3989" y="5991"/>
                    </a:cubicBezTo>
                    <a:cubicBezTo>
                      <a:pt x="4001" y="5991"/>
                      <a:pt x="4024" y="5991"/>
                      <a:pt x="4048" y="5979"/>
                    </a:cubicBezTo>
                    <a:cubicBezTo>
                      <a:pt x="4941" y="5681"/>
                      <a:pt x="5691" y="5217"/>
                      <a:pt x="6287" y="4574"/>
                    </a:cubicBezTo>
                    <a:cubicBezTo>
                      <a:pt x="6882" y="3931"/>
                      <a:pt x="7322" y="3133"/>
                      <a:pt x="7608" y="2181"/>
                    </a:cubicBezTo>
                    <a:cubicBezTo>
                      <a:pt x="7608" y="2097"/>
                      <a:pt x="7560" y="2002"/>
                      <a:pt x="7477" y="1966"/>
                    </a:cubicBezTo>
                    <a:cubicBezTo>
                      <a:pt x="7463" y="1963"/>
                      <a:pt x="7448" y="1961"/>
                      <a:pt x="7434" y="1961"/>
                    </a:cubicBezTo>
                    <a:cubicBezTo>
                      <a:pt x="7358" y="1961"/>
                      <a:pt x="7293" y="2013"/>
                      <a:pt x="7263" y="2074"/>
                    </a:cubicBezTo>
                    <a:cubicBezTo>
                      <a:pt x="7001" y="2990"/>
                      <a:pt x="6560" y="3741"/>
                      <a:pt x="6013" y="4336"/>
                    </a:cubicBezTo>
                    <a:cubicBezTo>
                      <a:pt x="5465" y="4919"/>
                      <a:pt x="4774" y="5348"/>
                      <a:pt x="3977" y="5634"/>
                    </a:cubicBezTo>
                    <a:cubicBezTo>
                      <a:pt x="2727" y="5205"/>
                      <a:pt x="1774" y="4395"/>
                      <a:pt x="1143" y="3252"/>
                    </a:cubicBezTo>
                    <a:cubicBezTo>
                      <a:pt x="691" y="2383"/>
                      <a:pt x="417" y="1347"/>
                      <a:pt x="345" y="157"/>
                    </a:cubicBezTo>
                    <a:cubicBezTo>
                      <a:pt x="345" y="68"/>
                      <a:pt x="263" y="1"/>
                      <a:pt x="1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3" name="Google Shape;503;p41"/>
              <p:cNvSpPr/>
              <p:nvPr/>
            </p:nvSpPr>
            <p:spPr>
              <a:xfrm>
                <a:off x="7562766" y="1514864"/>
                <a:ext cx="327059" cy="360192"/>
              </a:xfrm>
              <a:custGeom>
                <a:rect b="b" l="l" r="r" t="t"/>
                <a:pathLst>
                  <a:path extrusionOk="0" h="11317" w="10276">
                    <a:moveTo>
                      <a:pt x="5132" y="363"/>
                    </a:moveTo>
                    <a:cubicBezTo>
                      <a:pt x="5334" y="482"/>
                      <a:pt x="5906" y="792"/>
                      <a:pt x="6644" y="1125"/>
                    </a:cubicBezTo>
                    <a:cubicBezTo>
                      <a:pt x="7823" y="1625"/>
                      <a:pt x="8835" y="1899"/>
                      <a:pt x="9668" y="1923"/>
                    </a:cubicBezTo>
                    <a:cubicBezTo>
                      <a:pt x="9728" y="2375"/>
                      <a:pt x="9882" y="3947"/>
                      <a:pt x="9501" y="5673"/>
                    </a:cubicBezTo>
                    <a:cubicBezTo>
                      <a:pt x="9251" y="6888"/>
                      <a:pt x="8823" y="7912"/>
                      <a:pt x="8192" y="8757"/>
                    </a:cubicBezTo>
                    <a:cubicBezTo>
                      <a:pt x="7442" y="9781"/>
                      <a:pt x="6406" y="10531"/>
                      <a:pt x="5132" y="10972"/>
                    </a:cubicBezTo>
                    <a:cubicBezTo>
                      <a:pt x="3846" y="10543"/>
                      <a:pt x="2822" y="9805"/>
                      <a:pt x="2060" y="8769"/>
                    </a:cubicBezTo>
                    <a:cubicBezTo>
                      <a:pt x="1453" y="7936"/>
                      <a:pt x="1012" y="6900"/>
                      <a:pt x="750" y="5709"/>
                    </a:cubicBezTo>
                    <a:cubicBezTo>
                      <a:pt x="393" y="3983"/>
                      <a:pt x="536" y="2387"/>
                      <a:pt x="596" y="1923"/>
                    </a:cubicBezTo>
                    <a:cubicBezTo>
                      <a:pt x="1429" y="1899"/>
                      <a:pt x="2453" y="1625"/>
                      <a:pt x="3608" y="1125"/>
                    </a:cubicBezTo>
                    <a:cubicBezTo>
                      <a:pt x="4346" y="816"/>
                      <a:pt x="4917" y="482"/>
                      <a:pt x="5132" y="363"/>
                    </a:cubicBezTo>
                    <a:close/>
                    <a:moveTo>
                      <a:pt x="5129" y="0"/>
                    </a:moveTo>
                    <a:cubicBezTo>
                      <a:pt x="5102" y="0"/>
                      <a:pt x="5078" y="6"/>
                      <a:pt x="5060" y="18"/>
                    </a:cubicBezTo>
                    <a:cubicBezTo>
                      <a:pt x="5025" y="42"/>
                      <a:pt x="2417" y="1589"/>
                      <a:pt x="453" y="1589"/>
                    </a:cubicBezTo>
                    <a:cubicBezTo>
                      <a:pt x="381" y="1589"/>
                      <a:pt x="310" y="1649"/>
                      <a:pt x="298" y="1720"/>
                    </a:cubicBezTo>
                    <a:cubicBezTo>
                      <a:pt x="274" y="1792"/>
                      <a:pt x="0" y="3637"/>
                      <a:pt x="441" y="5757"/>
                    </a:cubicBezTo>
                    <a:cubicBezTo>
                      <a:pt x="691" y="7007"/>
                      <a:pt x="1155" y="8078"/>
                      <a:pt x="1810" y="8948"/>
                    </a:cubicBezTo>
                    <a:cubicBezTo>
                      <a:pt x="2620" y="10055"/>
                      <a:pt x="3727" y="10841"/>
                      <a:pt x="5096" y="11305"/>
                    </a:cubicBezTo>
                    <a:cubicBezTo>
                      <a:pt x="5120" y="11305"/>
                      <a:pt x="5132" y="11317"/>
                      <a:pt x="5156" y="11317"/>
                    </a:cubicBezTo>
                    <a:cubicBezTo>
                      <a:pt x="5179" y="11317"/>
                      <a:pt x="5191" y="11317"/>
                      <a:pt x="5215" y="11305"/>
                    </a:cubicBezTo>
                    <a:cubicBezTo>
                      <a:pt x="6584" y="10841"/>
                      <a:pt x="7692" y="10055"/>
                      <a:pt x="8513" y="8948"/>
                    </a:cubicBezTo>
                    <a:cubicBezTo>
                      <a:pt x="9144" y="8078"/>
                      <a:pt x="9609" y="6983"/>
                      <a:pt x="9882" y="5757"/>
                    </a:cubicBezTo>
                    <a:cubicBezTo>
                      <a:pt x="10275" y="3637"/>
                      <a:pt x="10001" y="1792"/>
                      <a:pt x="9978" y="1720"/>
                    </a:cubicBezTo>
                    <a:cubicBezTo>
                      <a:pt x="9966" y="1649"/>
                      <a:pt x="9894" y="1589"/>
                      <a:pt x="9823" y="1589"/>
                    </a:cubicBezTo>
                    <a:cubicBezTo>
                      <a:pt x="7858" y="1589"/>
                      <a:pt x="5251" y="42"/>
                      <a:pt x="5215" y="18"/>
                    </a:cubicBezTo>
                    <a:cubicBezTo>
                      <a:pt x="5185" y="6"/>
                      <a:pt x="5156" y="0"/>
                      <a:pt x="51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504" name="Google Shape;504;p41"/>
          <p:cNvSpPr txBox="1"/>
          <p:nvPr>
            <p:ph idx="4294967295" type="subTitle"/>
          </p:nvPr>
        </p:nvSpPr>
        <p:spPr>
          <a:xfrm>
            <a:off x="49575" y="4778000"/>
            <a:ext cx="4528800" cy="47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300"/>
              <a:t>CASST 2026 | Ahmed Abdel-Dayem</a:t>
            </a:r>
            <a:endParaRPr sz="1300"/>
          </a:p>
        </p:txBody>
      </p:sp>
      <p:grpSp>
        <p:nvGrpSpPr>
          <p:cNvPr id="505" name="Google Shape;505;p41"/>
          <p:cNvGrpSpPr/>
          <p:nvPr/>
        </p:nvGrpSpPr>
        <p:grpSpPr>
          <a:xfrm>
            <a:off x="663826" y="2353042"/>
            <a:ext cx="2480871" cy="1793081"/>
            <a:chOff x="686851" y="2853142"/>
            <a:chExt cx="2480871" cy="1793081"/>
          </a:xfrm>
        </p:grpSpPr>
        <p:grpSp>
          <p:nvGrpSpPr>
            <p:cNvPr id="506" name="Google Shape;506;p41"/>
            <p:cNvGrpSpPr/>
            <p:nvPr/>
          </p:nvGrpSpPr>
          <p:grpSpPr>
            <a:xfrm>
              <a:off x="686851" y="2853142"/>
              <a:ext cx="2480871" cy="1793081"/>
              <a:chOff x="686851" y="2853142"/>
              <a:chExt cx="2480871" cy="1793081"/>
            </a:xfrm>
          </p:grpSpPr>
          <p:sp>
            <p:nvSpPr>
              <p:cNvPr id="507" name="Google Shape;507;p41"/>
              <p:cNvSpPr/>
              <p:nvPr/>
            </p:nvSpPr>
            <p:spPr>
              <a:xfrm>
                <a:off x="2442478" y="2968920"/>
                <a:ext cx="554700" cy="5556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57150" rotWithShape="0" algn="bl" dir="5400000" dist="19050">
                  <a:schemeClr val="accent6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Alegreya Sans"/>
                  <a:ea typeface="Alegreya Sans"/>
                  <a:cs typeface="Alegreya Sans"/>
                  <a:sym typeface="Alegreya Sans"/>
                </a:endParaRPr>
              </a:p>
            </p:txBody>
          </p:sp>
          <p:grpSp>
            <p:nvGrpSpPr>
              <p:cNvPr id="508" name="Google Shape;508;p41"/>
              <p:cNvGrpSpPr/>
              <p:nvPr/>
            </p:nvGrpSpPr>
            <p:grpSpPr>
              <a:xfrm>
                <a:off x="2336352" y="2853142"/>
                <a:ext cx="744809" cy="744813"/>
                <a:chOff x="2336352" y="2853142"/>
                <a:chExt cx="744809" cy="744813"/>
              </a:xfrm>
            </p:grpSpPr>
            <p:sp>
              <p:nvSpPr>
                <p:cNvPr id="509" name="Google Shape;509;p41"/>
                <p:cNvSpPr/>
                <p:nvPr/>
              </p:nvSpPr>
              <p:spPr>
                <a:xfrm rot="-5400000">
                  <a:off x="2359499" y="2876293"/>
                  <a:ext cx="720658" cy="722666"/>
                </a:xfrm>
                <a:custGeom>
                  <a:rect b="b" l="l" r="r" t="t"/>
                  <a:pathLst>
                    <a:path extrusionOk="0" h="1007" w="1006">
                      <a:moveTo>
                        <a:pt x="503" y="1007"/>
                      </a:moveTo>
                      <a:cubicBezTo>
                        <a:pt x="225" y="1007"/>
                        <a:pt x="0" y="781"/>
                        <a:pt x="0" y="504"/>
                      </a:cubicBezTo>
                      <a:cubicBezTo>
                        <a:pt x="0" y="226"/>
                        <a:pt x="225" y="0"/>
                        <a:pt x="503" y="0"/>
                      </a:cubicBezTo>
                      <a:cubicBezTo>
                        <a:pt x="780" y="0"/>
                        <a:pt x="1006" y="226"/>
                        <a:pt x="1006" y="504"/>
                      </a:cubicBezTo>
                      <a:cubicBezTo>
                        <a:pt x="1006" y="781"/>
                        <a:pt x="780" y="1007"/>
                        <a:pt x="503" y="1007"/>
                      </a:cubicBezTo>
                      <a:close/>
                      <a:moveTo>
                        <a:pt x="503" y="17"/>
                      </a:moveTo>
                      <a:cubicBezTo>
                        <a:pt x="234" y="17"/>
                        <a:pt x="16" y="235"/>
                        <a:pt x="16" y="504"/>
                      </a:cubicBezTo>
                      <a:cubicBezTo>
                        <a:pt x="16" y="772"/>
                        <a:pt x="234" y="990"/>
                        <a:pt x="503" y="990"/>
                      </a:cubicBezTo>
                      <a:cubicBezTo>
                        <a:pt x="771" y="990"/>
                        <a:pt x="990" y="772"/>
                        <a:pt x="990" y="504"/>
                      </a:cubicBezTo>
                      <a:cubicBezTo>
                        <a:pt x="990" y="235"/>
                        <a:pt x="771" y="17"/>
                        <a:pt x="503" y="1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0" name="Google Shape;510;p41"/>
                <p:cNvSpPr/>
                <p:nvPr/>
              </p:nvSpPr>
              <p:spPr>
                <a:xfrm rot="-5400000">
                  <a:off x="2390701" y="2798792"/>
                  <a:ext cx="519356" cy="628055"/>
                </a:xfrm>
                <a:custGeom>
                  <a:rect b="b" l="l" r="r" t="t"/>
                  <a:pathLst>
                    <a:path extrusionOk="0" h="877" w="725">
                      <a:moveTo>
                        <a:pt x="602" y="877"/>
                      </a:moveTo>
                      <a:cubicBezTo>
                        <a:pt x="539" y="825"/>
                        <a:pt x="539" y="825"/>
                        <a:pt x="539" y="825"/>
                      </a:cubicBezTo>
                      <a:cubicBezTo>
                        <a:pt x="606" y="744"/>
                        <a:pt x="643" y="641"/>
                        <a:pt x="643" y="536"/>
                      </a:cubicBezTo>
                      <a:cubicBezTo>
                        <a:pt x="643" y="285"/>
                        <a:pt x="439" y="81"/>
                        <a:pt x="189" y="81"/>
                      </a:cubicBezTo>
                      <a:cubicBezTo>
                        <a:pt x="134" y="81"/>
                        <a:pt x="80" y="91"/>
                        <a:pt x="29" y="110"/>
                      </a:cubicBezTo>
                      <a:cubicBezTo>
                        <a:pt x="0" y="34"/>
                        <a:pt x="0" y="34"/>
                        <a:pt x="0" y="34"/>
                      </a:cubicBezTo>
                      <a:cubicBezTo>
                        <a:pt x="61" y="11"/>
                        <a:pt x="124" y="0"/>
                        <a:pt x="189" y="0"/>
                      </a:cubicBezTo>
                      <a:cubicBezTo>
                        <a:pt x="484" y="0"/>
                        <a:pt x="725" y="240"/>
                        <a:pt x="725" y="536"/>
                      </a:cubicBezTo>
                      <a:cubicBezTo>
                        <a:pt x="725" y="660"/>
                        <a:pt x="681" y="781"/>
                        <a:pt x="602" y="877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511" name="Google Shape;511;p41"/>
              <p:cNvSpPr/>
              <p:nvPr/>
            </p:nvSpPr>
            <p:spPr>
              <a:xfrm rot="-5400000">
                <a:off x="2610119" y="3126912"/>
                <a:ext cx="523383" cy="591823"/>
              </a:xfrm>
              <a:custGeom>
                <a:rect b="b" l="l" r="r" t="t"/>
                <a:pathLst>
                  <a:path extrusionOk="0" h="826" w="730">
                    <a:moveTo>
                      <a:pt x="624" y="826"/>
                    </a:moveTo>
                    <a:cubicBezTo>
                      <a:pt x="280" y="826"/>
                      <a:pt x="0" y="546"/>
                      <a:pt x="0" y="203"/>
                    </a:cubicBezTo>
                    <a:cubicBezTo>
                      <a:pt x="0" y="133"/>
                      <a:pt x="12" y="65"/>
                      <a:pt x="34" y="0"/>
                    </a:cubicBezTo>
                    <a:cubicBezTo>
                      <a:pt x="111" y="27"/>
                      <a:pt x="111" y="27"/>
                      <a:pt x="111" y="27"/>
                    </a:cubicBezTo>
                    <a:cubicBezTo>
                      <a:pt x="92" y="83"/>
                      <a:pt x="82" y="142"/>
                      <a:pt x="82" y="203"/>
                    </a:cubicBezTo>
                    <a:cubicBezTo>
                      <a:pt x="82" y="501"/>
                      <a:pt x="325" y="744"/>
                      <a:pt x="624" y="744"/>
                    </a:cubicBezTo>
                    <a:cubicBezTo>
                      <a:pt x="655" y="744"/>
                      <a:pt x="686" y="742"/>
                      <a:pt x="716" y="737"/>
                    </a:cubicBezTo>
                    <a:cubicBezTo>
                      <a:pt x="730" y="817"/>
                      <a:pt x="730" y="817"/>
                      <a:pt x="730" y="817"/>
                    </a:cubicBezTo>
                    <a:cubicBezTo>
                      <a:pt x="695" y="823"/>
                      <a:pt x="659" y="826"/>
                      <a:pt x="624" y="82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2" name="Google Shape;512;p41"/>
              <p:cNvSpPr txBox="1"/>
              <p:nvPr/>
            </p:nvSpPr>
            <p:spPr>
              <a:xfrm>
                <a:off x="845476" y="4015323"/>
                <a:ext cx="1975200" cy="630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chemeClr val="dk1"/>
                  </a:solidFill>
                  <a:latin typeface="Darker Grotesque Medium"/>
                  <a:ea typeface="Darker Grotesque Medium"/>
                  <a:cs typeface="Darker Grotesque Medium"/>
                  <a:sym typeface="Darker Grotesque Medium"/>
                </a:endParaRPr>
              </a:p>
            </p:txBody>
          </p:sp>
          <p:sp>
            <p:nvSpPr>
              <p:cNvPr id="513" name="Google Shape;513;p41"/>
              <p:cNvSpPr txBox="1"/>
              <p:nvPr/>
            </p:nvSpPr>
            <p:spPr>
              <a:xfrm>
                <a:off x="686851" y="3908200"/>
                <a:ext cx="1978200" cy="445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800">
                    <a:solidFill>
                      <a:schemeClr val="dk1"/>
                    </a:solidFill>
                    <a:latin typeface="Urbanist"/>
                    <a:ea typeface="Urbanist"/>
                    <a:cs typeface="Urbanist"/>
                    <a:sym typeface="Urbanist"/>
                  </a:rPr>
                  <a:t>Microsoft Teams integration</a:t>
                </a:r>
                <a:endParaRPr b="1" sz="1800">
                  <a:solidFill>
                    <a:schemeClr val="dk1"/>
                  </a:solidFill>
                  <a:latin typeface="Urbanist"/>
                  <a:ea typeface="Urbanist"/>
                  <a:cs typeface="Urbanist"/>
                  <a:sym typeface="Urbanist"/>
                </a:endParaRPr>
              </a:p>
            </p:txBody>
          </p:sp>
          <p:cxnSp>
            <p:nvCxnSpPr>
              <p:cNvPr id="514" name="Google Shape;514;p41"/>
              <p:cNvCxnSpPr>
                <a:stCxn id="507" idx="2"/>
                <a:endCxn id="513" idx="0"/>
              </p:cNvCxnSpPr>
              <p:nvPr/>
            </p:nvCxnSpPr>
            <p:spPr>
              <a:xfrm flipH="1">
                <a:off x="1675978" y="3246720"/>
                <a:ext cx="766500" cy="661500"/>
              </a:xfrm>
              <a:prstGeom prst="bentConnector2">
                <a:avLst/>
              </a:prstGeom>
              <a:noFill/>
              <a:ln cap="flat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oval"/>
              </a:ln>
            </p:spPr>
          </p:cxnSp>
          <p:grpSp>
            <p:nvGrpSpPr>
              <p:cNvPr id="515" name="Google Shape;515;p41"/>
              <p:cNvGrpSpPr/>
              <p:nvPr/>
            </p:nvGrpSpPr>
            <p:grpSpPr>
              <a:xfrm>
                <a:off x="2579722" y="3107854"/>
                <a:ext cx="280050" cy="280464"/>
                <a:chOff x="8003100" y="2951621"/>
                <a:chExt cx="280050" cy="280464"/>
              </a:xfrm>
            </p:grpSpPr>
            <p:sp>
              <p:nvSpPr>
                <p:cNvPr id="516" name="Google Shape;516;p41"/>
                <p:cNvSpPr/>
                <p:nvPr/>
              </p:nvSpPr>
              <p:spPr>
                <a:xfrm>
                  <a:off x="8003100" y="3064545"/>
                  <a:ext cx="10630" cy="14068"/>
                </a:xfrm>
                <a:custGeom>
                  <a:rect b="b" l="l" r="r" t="t"/>
                  <a:pathLst>
                    <a:path extrusionOk="0" h="442" w="334">
                      <a:moveTo>
                        <a:pt x="167" y="1"/>
                      </a:moveTo>
                      <a:cubicBezTo>
                        <a:pt x="72" y="1"/>
                        <a:pt x="0" y="72"/>
                        <a:pt x="0" y="167"/>
                      </a:cubicBezTo>
                      <a:lnTo>
                        <a:pt x="0" y="286"/>
                      </a:lnTo>
                      <a:cubicBezTo>
                        <a:pt x="0" y="370"/>
                        <a:pt x="72" y="441"/>
                        <a:pt x="167" y="441"/>
                      </a:cubicBezTo>
                      <a:cubicBezTo>
                        <a:pt x="250" y="441"/>
                        <a:pt x="322" y="370"/>
                        <a:pt x="322" y="286"/>
                      </a:cubicBezTo>
                      <a:lnTo>
                        <a:pt x="322" y="167"/>
                      </a:lnTo>
                      <a:cubicBezTo>
                        <a:pt x="334" y="72"/>
                        <a:pt x="250" y="1"/>
                        <a:pt x="16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17" name="Google Shape;517;p41"/>
                <p:cNvSpPr/>
                <p:nvPr/>
              </p:nvSpPr>
              <p:spPr>
                <a:xfrm>
                  <a:off x="8003100" y="3046371"/>
                  <a:ext cx="10630" cy="14418"/>
                </a:xfrm>
                <a:custGeom>
                  <a:rect b="b" l="l" r="r" t="t"/>
                  <a:pathLst>
                    <a:path extrusionOk="0" h="453" w="334">
                      <a:moveTo>
                        <a:pt x="167" y="0"/>
                      </a:moveTo>
                      <a:cubicBezTo>
                        <a:pt x="72" y="0"/>
                        <a:pt x="0" y="71"/>
                        <a:pt x="0" y="167"/>
                      </a:cubicBezTo>
                      <a:lnTo>
                        <a:pt x="0" y="286"/>
                      </a:lnTo>
                      <a:cubicBezTo>
                        <a:pt x="0" y="369"/>
                        <a:pt x="72" y="452"/>
                        <a:pt x="167" y="452"/>
                      </a:cubicBezTo>
                      <a:cubicBezTo>
                        <a:pt x="250" y="452"/>
                        <a:pt x="322" y="369"/>
                        <a:pt x="322" y="286"/>
                      </a:cubicBezTo>
                      <a:lnTo>
                        <a:pt x="322" y="167"/>
                      </a:lnTo>
                      <a:cubicBezTo>
                        <a:pt x="334" y="71"/>
                        <a:pt x="250" y="0"/>
                        <a:pt x="16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18" name="Google Shape;518;p41"/>
                <p:cNvSpPr/>
                <p:nvPr/>
              </p:nvSpPr>
              <p:spPr>
                <a:xfrm>
                  <a:off x="8272519" y="3105093"/>
                  <a:ext cx="10630" cy="14418"/>
                </a:xfrm>
                <a:custGeom>
                  <a:rect b="b" l="l" r="r" t="t"/>
                  <a:pathLst>
                    <a:path extrusionOk="0" h="453" w="334">
                      <a:moveTo>
                        <a:pt x="167" y="0"/>
                      </a:moveTo>
                      <a:cubicBezTo>
                        <a:pt x="84" y="0"/>
                        <a:pt x="1" y="72"/>
                        <a:pt x="1" y="167"/>
                      </a:cubicBezTo>
                      <a:lnTo>
                        <a:pt x="1" y="286"/>
                      </a:lnTo>
                      <a:cubicBezTo>
                        <a:pt x="1" y="370"/>
                        <a:pt x="84" y="453"/>
                        <a:pt x="167" y="453"/>
                      </a:cubicBezTo>
                      <a:cubicBezTo>
                        <a:pt x="263" y="453"/>
                        <a:pt x="334" y="370"/>
                        <a:pt x="334" y="286"/>
                      </a:cubicBezTo>
                      <a:lnTo>
                        <a:pt x="334" y="167"/>
                      </a:lnTo>
                      <a:cubicBezTo>
                        <a:pt x="334" y="72"/>
                        <a:pt x="263" y="0"/>
                        <a:pt x="16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19" name="Google Shape;519;p41"/>
                <p:cNvSpPr/>
                <p:nvPr/>
              </p:nvSpPr>
              <p:spPr>
                <a:xfrm>
                  <a:off x="8272519" y="3123266"/>
                  <a:ext cx="10630" cy="14068"/>
                </a:xfrm>
                <a:custGeom>
                  <a:rect b="b" l="l" r="r" t="t"/>
                  <a:pathLst>
                    <a:path extrusionOk="0" h="442" w="334">
                      <a:moveTo>
                        <a:pt x="167" y="1"/>
                      </a:moveTo>
                      <a:cubicBezTo>
                        <a:pt x="84" y="1"/>
                        <a:pt x="1" y="72"/>
                        <a:pt x="1" y="168"/>
                      </a:cubicBezTo>
                      <a:lnTo>
                        <a:pt x="1" y="287"/>
                      </a:lnTo>
                      <a:cubicBezTo>
                        <a:pt x="1" y="370"/>
                        <a:pt x="84" y="442"/>
                        <a:pt x="167" y="442"/>
                      </a:cubicBezTo>
                      <a:cubicBezTo>
                        <a:pt x="263" y="442"/>
                        <a:pt x="334" y="370"/>
                        <a:pt x="334" y="287"/>
                      </a:cubicBezTo>
                      <a:lnTo>
                        <a:pt x="334" y="168"/>
                      </a:lnTo>
                      <a:cubicBezTo>
                        <a:pt x="334" y="72"/>
                        <a:pt x="263" y="1"/>
                        <a:pt x="16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20" name="Google Shape;520;p41"/>
                <p:cNvSpPr/>
                <p:nvPr/>
              </p:nvSpPr>
              <p:spPr>
                <a:xfrm>
                  <a:off x="8116024" y="3221804"/>
                  <a:ext cx="14036" cy="10280"/>
                </a:xfrm>
                <a:custGeom>
                  <a:rect b="b" l="l" r="r" t="t"/>
                  <a:pathLst>
                    <a:path extrusionOk="0" h="323" w="441">
                      <a:moveTo>
                        <a:pt x="155" y="1"/>
                      </a:moveTo>
                      <a:cubicBezTo>
                        <a:pt x="72" y="1"/>
                        <a:pt x="0" y="72"/>
                        <a:pt x="0" y="167"/>
                      </a:cubicBezTo>
                      <a:cubicBezTo>
                        <a:pt x="0" y="251"/>
                        <a:pt x="72" y="322"/>
                        <a:pt x="155" y="322"/>
                      </a:cubicBezTo>
                      <a:lnTo>
                        <a:pt x="274" y="322"/>
                      </a:lnTo>
                      <a:cubicBezTo>
                        <a:pt x="369" y="322"/>
                        <a:pt x="441" y="251"/>
                        <a:pt x="441" y="167"/>
                      </a:cubicBezTo>
                      <a:cubicBezTo>
                        <a:pt x="441" y="72"/>
                        <a:pt x="369" y="1"/>
                        <a:pt x="27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21" name="Google Shape;521;p41"/>
                <p:cNvSpPr/>
                <p:nvPr/>
              </p:nvSpPr>
              <p:spPr>
                <a:xfrm>
                  <a:off x="8097818" y="3221804"/>
                  <a:ext cx="14068" cy="10280"/>
                </a:xfrm>
                <a:custGeom>
                  <a:rect b="b" l="l" r="r" t="t"/>
                  <a:pathLst>
                    <a:path extrusionOk="0" h="323" w="442">
                      <a:moveTo>
                        <a:pt x="168" y="1"/>
                      </a:moveTo>
                      <a:cubicBezTo>
                        <a:pt x="72" y="1"/>
                        <a:pt x="1" y="72"/>
                        <a:pt x="1" y="167"/>
                      </a:cubicBezTo>
                      <a:cubicBezTo>
                        <a:pt x="1" y="251"/>
                        <a:pt x="72" y="322"/>
                        <a:pt x="168" y="322"/>
                      </a:cubicBezTo>
                      <a:lnTo>
                        <a:pt x="287" y="322"/>
                      </a:lnTo>
                      <a:cubicBezTo>
                        <a:pt x="370" y="322"/>
                        <a:pt x="441" y="251"/>
                        <a:pt x="441" y="167"/>
                      </a:cubicBezTo>
                      <a:cubicBezTo>
                        <a:pt x="441" y="72"/>
                        <a:pt x="370" y="1"/>
                        <a:pt x="28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22" name="Google Shape;522;p41"/>
                <p:cNvSpPr/>
                <p:nvPr/>
              </p:nvSpPr>
              <p:spPr>
                <a:xfrm>
                  <a:off x="8156190" y="2951621"/>
                  <a:ext cx="14036" cy="10630"/>
                </a:xfrm>
                <a:custGeom>
                  <a:rect b="b" l="l" r="r" t="t"/>
                  <a:pathLst>
                    <a:path extrusionOk="0" h="334" w="441">
                      <a:moveTo>
                        <a:pt x="167" y="0"/>
                      </a:moveTo>
                      <a:cubicBezTo>
                        <a:pt x="72" y="0"/>
                        <a:pt x="0" y="72"/>
                        <a:pt x="0" y="167"/>
                      </a:cubicBezTo>
                      <a:cubicBezTo>
                        <a:pt x="0" y="262"/>
                        <a:pt x="72" y="334"/>
                        <a:pt x="167" y="334"/>
                      </a:cubicBezTo>
                      <a:lnTo>
                        <a:pt x="286" y="334"/>
                      </a:lnTo>
                      <a:cubicBezTo>
                        <a:pt x="369" y="334"/>
                        <a:pt x="441" y="262"/>
                        <a:pt x="441" y="167"/>
                      </a:cubicBezTo>
                      <a:cubicBezTo>
                        <a:pt x="441" y="72"/>
                        <a:pt x="369" y="0"/>
                        <a:pt x="28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23" name="Google Shape;523;p41"/>
                <p:cNvSpPr/>
                <p:nvPr/>
              </p:nvSpPr>
              <p:spPr>
                <a:xfrm>
                  <a:off x="8173982" y="2952385"/>
                  <a:ext cx="14450" cy="10248"/>
                </a:xfrm>
                <a:custGeom>
                  <a:rect b="b" l="l" r="r" t="t"/>
                  <a:pathLst>
                    <a:path extrusionOk="0" h="322" w="454">
                      <a:moveTo>
                        <a:pt x="168" y="0"/>
                      </a:moveTo>
                      <a:cubicBezTo>
                        <a:pt x="84" y="0"/>
                        <a:pt x="1" y="72"/>
                        <a:pt x="1" y="155"/>
                      </a:cubicBezTo>
                      <a:cubicBezTo>
                        <a:pt x="1" y="250"/>
                        <a:pt x="84" y="322"/>
                        <a:pt x="168" y="322"/>
                      </a:cubicBezTo>
                      <a:lnTo>
                        <a:pt x="287" y="322"/>
                      </a:lnTo>
                      <a:cubicBezTo>
                        <a:pt x="382" y="322"/>
                        <a:pt x="453" y="250"/>
                        <a:pt x="453" y="155"/>
                      </a:cubicBezTo>
                      <a:cubicBezTo>
                        <a:pt x="453" y="72"/>
                        <a:pt x="382" y="0"/>
                        <a:pt x="28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pic>
          <p:nvPicPr>
            <p:cNvPr id="524" name="Google Shape;524;p41" title="image-removebg-preview (7).png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492800" y="3053575"/>
              <a:ext cx="451025" cy="38397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25" name="Google Shape;525;p41"/>
          <p:cNvGrpSpPr/>
          <p:nvPr/>
        </p:nvGrpSpPr>
        <p:grpSpPr>
          <a:xfrm>
            <a:off x="822451" y="967774"/>
            <a:ext cx="3536673" cy="1320850"/>
            <a:chOff x="845476" y="1467874"/>
            <a:chExt cx="3536673" cy="1320850"/>
          </a:xfrm>
        </p:grpSpPr>
        <p:grpSp>
          <p:nvGrpSpPr>
            <p:cNvPr id="526" name="Google Shape;526;p41"/>
            <p:cNvGrpSpPr/>
            <p:nvPr/>
          </p:nvGrpSpPr>
          <p:grpSpPr>
            <a:xfrm>
              <a:off x="3492402" y="1898973"/>
              <a:ext cx="799160" cy="799166"/>
              <a:chOff x="3492402" y="1898973"/>
              <a:chExt cx="799160" cy="799166"/>
            </a:xfrm>
          </p:grpSpPr>
          <p:sp>
            <p:nvSpPr>
              <p:cNvPr id="527" name="Google Shape;527;p41"/>
              <p:cNvSpPr/>
              <p:nvPr/>
            </p:nvSpPr>
            <p:spPr>
              <a:xfrm rot="-5400000">
                <a:off x="3515549" y="1922126"/>
                <a:ext cx="777022" cy="775004"/>
              </a:xfrm>
              <a:custGeom>
                <a:rect b="b" l="l" r="r" t="t"/>
                <a:pathLst>
                  <a:path extrusionOk="0" h="1082" w="1082">
                    <a:moveTo>
                      <a:pt x="541" y="1082"/>
                    </a:moveTo>
                    <a:cubicBezTo>
                      <a:pt x="243" y="1082"/>
                      <a:pt x="0" y="839"/>
                      <a:pt x="0" y="541"/>
                    </a:cubicBezTo>
                    <a:cubicBezTo>
                      <a:pt x="0" y="243"/>
                      <a:pt x="243" y="0"/>
                      <a:pt x="541" y="0"/>
                    </a:cubicBezTo>
                    <a:cubicBezTo>
                      <a:pt x="839" y="0"/>
                      <a:pt x="1082" y="243"/>
                      <a:pt x="1082" y="541"/>
                    </a:cubicBezTo>
                    <a:cubicBezTo>
                      <a:pt x="1082" y="839"/>
                      <a:pt x="839" y="1082"/>
                      <a:pt x="541" y="1082"/>
                    </a:cubicBezTo>
                    <a:close/>
                    <a:moveTo>
                      <a:pt x="541" y="17"/>
                    </a:moveTo>
                    <a:cubicBezTo>
                      <a:pt x="252" y="17"/>
                      <a:pt x="17" y="252"/>
                      <a:pt x="17" y="541"/>
                    </a:cubicBezTo>
                    <a:cubicBezTo>
                      <a:pt x="17" y="830"/>
                      <a:pt x="252" y="1065"/>
                      <a:pt x="541" y="1065"/>
                    </a:cubicBezTo>
                    <a:cubicBezTo>
                      <a:pt x="830" y="1065"/>
                      <a:pt x="1065" y="830"/>
                      <a:pt x="1065" y="541"/>
                    </a:cubicBezTo>
                    <a:cubicBezTo>
                      <a:pt x="1065" y="252"/>
                      <a:pt x="830" y="17"/>
                      <a:pt x="541" y="1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8" name="Google Shape;528;p41"/>
              <p:cNvSpPr/>
              <p:nvPr/>
            </p:nvSpPr>
            <p:spPr>
              <a:xfrm rot="-5400000">
                <a:off x="3550777" y="1840598"/>
                <a:ext cx="555592" cy="672342"/>
              </a:xfrm>
              <a:custGeom>
                <a:rect b="b" l="l" r="r" t="t"/>
                <a:pathLst>
                  <a:path extrusionOk="0" h="938" w="775">
                    <a:moveTo>
                      <a:pt x="644" y="938"/>
                    </a:moveTo>
                    <a:cubicBezTo>
                      <a:pt x="581" y="886"/>
                      <a:pt x="581" y="886"/>
                      <a:pt x="581" y="886"/>
                    </a:cubicBezTo>
                    <a:cubicBezTo>
                      <a:pt x="654" y="798"/>
                      <a:pt x="694" y="687"/>
                      <a:pt x="694" y="573"/>
                    </a:cubicBezTo>
                    <a:cubicBezTo>
                      <a:pt x="694" y="302"/>
                      <a:pt x="473" y="81"/>
                      <a:pt x="202" y="81"/>
                    </a:cubicBezTo>
                    <a:cubicBezTo>
                      <a:pt x="142" y="81"/>
                      <a:pt x="84" y="92"/>
                      <a:pt x="29" y="113"/>
                    </a:cubicBezTo>
                    <a:cubicBezTo>
                      <a:pt x="0" y="36"/>
                      <a:pt x="0" y="36"/>
                      <a:pt x="0" y="36"/>
                    </a:cubicBezTo>
                    <a:cubicBezTo>
                      <a:pt x="65" y="12"/>
                      <a:pt x="133" y="0"/>
                      <a:pt x="202" y="0"/>
                    </a:cubicBezTo>
                    <a:cubicBezTo>
                      <a:pt x="518" y="0"/>
                      <a:pt x="775" y="257"/>
                      <a:pt x="775" y="573"/>
                    </a:cubicBezTo>
                    <a:cubicBezTo>
                      <a:pt x="775" y="706"/>
                      <a:pt x="729" y="836"/>
                      <a:pt x="644" y="93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29" name="Google Shape;529;p41"/>
            <p:cNvSpPr/>
            <p:nvPr/>
          </p:nvSpPr>
          <p:spPr>
            <a:xfrm rot="-5400000">
              <a:off x="3785291" y="2191867"/>
              <a:ext cx="559619" cy="634095"/>
            </a:xfrm>
            <a:custGeom>
              <a:rect b="b" l="l" r="r" t="t"/>
              <a:pathLst>
                <a:path extrusionOk="0" h="884" w="780">
                  <a:moveTo>
                    <a:pt x="667" y="884"/>
                  </a:moveTo>
                  <a:cubicBezTo>
                    <a:pt x="299" y="884"/>
                    <a:pt x="0" y="585"/>
                    <a:pt x="0" y="217"/>
                  </a:cubicBezTo>
                  <a:cubicBezTo>
                    <a:pt x="0" y="143"/>
                    <a:pt x="12" y="70"/>
                    <a:pt x="36" y="0"/>
                  </a:cubicBezTo>
                  <a:cubicBezTo>
                    <a:pt x="113" y="27"/>
                    <a:pt x="113" y="27"/>
                    <a:pt x="113" y="27"/>
                  </a:cubicBezTo>
                  <a:cubicBezTo>
                    <a:pt x="92" y="88"/>
                    <a:pt x="81" y="152"/>
                    <a:pt x="81" y="217"/>
                  </a:cubicBezTo>
                  <a:cubicBezTo>
                    <a:pt x="81" y="540"/>
                    <a:pt x="344" y="803"/>
                    <a:pt x="667" y="803"/>
                  </a:cubicBezTo>
                  <a:cubicBezTo>
                    <a:pt x="700" y="803"/>
                    <a:pt x="734" y="800"/>
                    <a:pt x="767" y="794"/>
                  </a:cubicBezTo>
                  <a:cubicBezTo>
                    <a:pt x="780" y="875"/>
                    <a:pt x="780" y="875"/>
                    <a:pt x="780" y="875"/>
                  </a:cubicBezTo>
                  <a:cubicBezTo>
                    <a:pt x="743" y="881"/>
                    <a:pt x="705" y="884"/>
                    <a:pt x="667" y="88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41"/>
            <p:cNvSpPr txBox="1"/>
            <p:nvPr/>
          </p:nvSpPr>
          <p:spPr>
            <a:xfrm>
              <a:off x="845476" y="1750598"/>
              <a:ext cx="1975200" cy="63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endParaRPr>
            </a:p>
          </p:txBody>
        </p:sp>
        <p:sp>
          <p:nvSpPr>
            <p:cNvPr id="531" name="Google Shape;531;p41"/>
            <p:cNvSpPr txBox="1"/>
            <p:nvPr/>
          </p:nvSpPr>
          <p:spPr>
            <a:xfrm>
              <a:off x="939725" y="1467874"/>
              <a:ext cx="2087700" cy="55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Urbanist"/>
                  <a:ea typeface="Urbanist"/>
                  <a:cs typeface="Urbanist"/>
                  <a:sym typeface="Urbanist"/>
                </a:rPr>
                <a:t>Simple UI</a:t>
              </a:r>
              <a:endParaRPr b="1" sz="18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endParaRPr>
            </a:p>
          </p:txBody>
        </p:sp>
        <p:cxnSp>
          <p:nvCxnSpPr>
            <p:cNvPr id="532" name="Google Shape;532;p41"/>
            <p:cNvCxnSpPr>
              <a:stCxn id="531" idx="3"/>
              <a:endCxn id="533" idx="0"/>
            </p:cNvCxnSpPr>
            <p:nvPr/>
          </p:nvCxnSpPr>
          <p:spPr>
            <a:xfrm>
              <a:off x="3027425" y="1745674"/>
              <a:ext cx="876900" cy="290100"/>
            </a:xfrm>
            <a:prstGeom prst="bentConnector2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round/>
              <a:headEnd len="med" w="med" type="oval"/>
              <a:tailEnd len="med" w="med" type="none"/>
            </a:ln>
          </p:spPr>
        </p:cxnSp>
        <p:sp>
          <p:nvSpPr>
            <p:cNvPr id="533" name="Google Shape;533;p41"/>
            <p:cNvSpPr/>
            <p:nvPr/>
          </p:nvSpPr>
          <p:spPr>
            <a:xfrm>
              <a:off x="3626850" y="2035920"/>
              <a:ext cx="554700" cy="5556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chemeClr val="accent6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legreya Sans"/>
                <a:ea typeface="Alegreya Sans"/>
                <a:cs typeface="Alegreya Sans"/>
                <a:sym typeface="Alegreya Sans"/>
              </a:endParaRPr>
            </a:p>
          </p:txBody>
        </p:sp>
        <p:pic>
          <p:nvPicPr>
            <p:cNvPr id="534" name="Google Shape;534;p4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735850" y="2121975"/>
              <a:ext cx="349125" cy="3491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35" name="Google Shape;535;p41"/>
          <p:cNvSpPr txBox="1"/>
          <p:nvPr>
            <p:ph idx="4294967295" type="subTitle"/>
          </p:nvPr>
        </p:nvSpPr>
        <p:spPr>
          <a:xfrm>
            <a:off x="8592625" y="4778000"/>
            <a:ext cx="372300" cy="36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300"/>
              <a:t>17</a:t>
            </a:r>
            <a:endParaRPr sz="1300"/>
          </a:p>
        </p:txBody>
      </p:sp>
      <p:grpSp>
        <p:nvGrpSpPr>
          <p:cNvPr id="536" name="Google Shape;536;p41"/>
          <p:cNvGrpSpPr/>
          <p:nvPr/>
        </p:nvGrpSpPr>
        <p:grpSpPr>
          <a:xfrm>
            <a:off x="4733541" y="920925"/>
            <a:ext cx="3607409" cy="1347569"/>
            <a:chOff x="4756566" y="1421025"/>
            <a:chExt cx="3607409" cy="1347569"/>
          </a:xfrm>
        </p:grpSpPr>
        <p:sp>
          <p:nvSpPr>
            <p:cNvPr id="537" name="Google Shape;537;p41"/>
            <p:cNvSpPr/>
            <p:nvPr/>
          </p:nvSpPr>
          <p:spPr>
            <a:xfrm>
              <a:off x="4885871" y="2049012"/>
              <a:ext cx="528600" cy="5295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chemeClr val="accent6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legreya Sans"/>
                <a:ea typeface="Alegreya Sans"/>
                <a:cs typeface="Alegreya Sans"/>
                <a:sym typeface="Alegreya Sans"/>
              </a:endParaRPr>
            </a:p>
          </p:txBody>
        </p:sp>
        <p:grpSp>
          <p:nvGrpSpPr>
            <p:cNvPr id="538" name="Google Shape;538;p41"/>
            <p:cNvGrpSpPr/>
            <p:nvPr/>
          </p:nvGrpSpPr>
          <p:grpSpPr>
            <a:xfrm>
              <a:off x="4756566" y="1913064"/>
              <a:ext cx="764942" cy="766958"/>
              <a:chOff x="4756566" y="1913064"/>
              <a:chExt cx="764942" cy="766958"/>
            </a:xfrm>
          </p:grpSpPr>
          <p:sp>
            <p:nvSpPr>
              <p:cNvPr id="539" name="Google Shape;539;p41"/>
              <p:cNvSpPr/>
              <p:nvPr/>
            </p:nvSpPr>
            <p:spPr>
              <a:xfrm rot="-5400000">
                <a:off x="4778708" y="1937221"/>
                <a:ext cx="742802" cy="742799"/>
              </a:xfrm>
              <a:custGeom>
                <a:rect b="b" l="l" r="r" t="t"/>
                <a:pathLst>
                  <a:path extrusionOk="0" h="1036" w="1036">
                    <a:moveTo>
                      <a:pt x="518" y="1036"/>
                    </a:moveTo>
                    <a:cubicBezTo>
                      <a:pt x="232" y="1036"/>
                      <a:pt x="0" y="804"/>
                      <a:pt x="0" y="518"/>
                    </a:cubicBezTo>
                    <a:cubicBezTo>
                      <a:pt x="0" y="233"/>
                      <a:pt x="232" y="0"/>
                      <a:pt x="518" y="0"/>
                    </a:cubicBezTo>
                    <a:cubicBezTo>
                      <a:pt x="804" y="0"/>
                      <a:pt x="1036" y="233"/>
                      <a:pt x="1036" y="518"/>
                    </a:cubicBezTo>
                    <a:cubicBezTo>
                      <a:pt x="1036" y="804"/>
                      <a:pt x="804" y="1036"/>
                      <a:pt x="518" y="1036"/>
                    </a:cubicBezTo>
                    <a:close/>
                    <a:moveTo>
                      <a:pt x="518" y="16"/>
                    </a:moveTo>
                    <a:cubicBezTo>
                      <a:pt x="241" y="16"/>
                      <a:pt x="16" y="242"/>
                      <a:pt x="16" y="518"/>
                    </a:cubicBezTo>
                    <a:cubicBezTo>
                      <a:pt x="16" y="795"/>
                      <a:pt x="241" y="1020"/>
                      <a:pt x="518" y="1020"/>
                    </a:cubicBezTo>
                    <a:cubicBezTo>
                      <a:pt x="795" y="1020"/>
                      <a:pt x="1020" y="795"/>
                      <a:pt x="1020" y="518"/>
                    </a:cubicBezTo>
                    <a:cubicBezTo>
                      <a:pt x="1020" y="242"/>
                      <a:pt x="795" y="16"/>
                      <a:pt x="518" y="16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0" name="Google Shape;540;p41"/>
              <p:cNvSpPr/>
              <p:nvPr/>
            </p:nvSpPr>
            <p:spPr>
              <a:xfrm rot="-5400000">
                <a:off x="4810915" y="1858715"/>
                <a:ext cx="535461" cy="644159"/>
              </a:xfrm>
              <a:custGeom>
                <a:rect b="b" l="l" r="r" t="t"/>
                <a:pathLst>
                  <a:path extrusionOk="0" h="901" w="745">
                    <a:moveTo>
                      <a:pt x="618" y="901"/>
                    </a:moveTo>
                    <a:cubicBezTo>
                      <a:pt x="556" y="849"/>
                      <a:pt x="556" y="849"/>
                      <a:pt x="556" y="849"/>
                    </a:cubicBezTo>
                    <a:cubicBezTo>
                      <a:pt x="625" y="765"/>
                      <a:pt x="663" y="659"/>
                      <a:pt x="663" y="550"/>
                    </a:cubicBezTo>
                    <a:cubicBezTo>
                      <a:pt x="663" y="292"/>
                      <a:pt x="453" y="81"/>
                      <a:pt x="194" y="81"/>
                    </a:cubicBezTo>
                    <a:cubicBezTo>
                      <a:pt x="137" y="81"/>
                      <a:pt x="82" y="91"/>
                      <a:pt x="29" y="111"/>
                    </a:cubicBezTo>
                    <a:cubicBezTo>
                      <a:pt x="0" y="35"/>
                      <a:pt x="0" y="35"/>
                      <a:pt x="0" y="35"/>
                    </a:cubicBezTo>
                    <a:cubicBezTo>
                      <a:pt x="62" y="11"/>
                      <a:pt x="127" y="0"/>
                      <a:pt x="194" y="0"/>
                    </a:cubicBezTo>
                    <a:cubicBezTo>
                      <a:pt x="498" y="0"/>
                      <a:pt x="745" y="247"/>
                      <a:pt x="745" y="550"/>
                    </a:cubicBezTo>
                    <a:cubicBezTo>
                      <a:pt x="745" y="678"/>
                      <a:pt x="700" y="803"/>
                      <a:pt x="618" y="90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41" name="Google Shape;541;p41"/>
            <p:cNvSpPr/>
            <p:nvPr/>
          </p:nvSpPr>
          <p:spPr>
            <a:xfrm rot="-5400000">
              <a:off x="5036371" y="2194888"/>
              <a:ext cx="537474" cy="609939"/>
            </a:xfrm>
            <a:custGeom>
              <a:rect b="b" l="l" r="r" t="t"/>
              <a:pathLst>
                <a:path extrusionOk="0" h="849" w="750">
                  <a:moveTo>
                    <a:pt x="641" y="849"/>
                  </a:moveTo>
                  <a:cubicBezTo>
                    <a:pt x="288" y="849"/>
                    <a:pt x="0" y="562"/>
                    <a:pt x="0" y="208"/>
                  </a:cubicBezTo>
                  <a:cubicBezTo>
                    <a:pt x="0" y="137"/>
                    <a:pt x="12" y="67"/>
                    <a:pt x="35" y="0"/>
                  </a:cubicBezTo>
                  <a:cubicBezTo>
                    <a:pt x="112" y="27"/>
                    <a:pt x="112" y="27"/>
                    <a:pt x="112" y="27"/>
                  </a:cubicBezTo>
                  <a:cubicBezTo>
                    <a:pt x="92" y="85"/>
                    <a:pt x="82" y="146"/>
                    <a:pt x="82" y="208"/>
                  </a:cubicBezTo>
                  <a:cubicBezTo>
                    <a:pt x="82" y="517"/>
                    <a:pt x="332" y="768"/>
                    <a:pt x="641" y="768"/>
                  </a:cubicBezTo>
                  <a:cubicBezTo>
                    <a:pt x="673" y="768"/>
                    <a:pt x="705" y="765"/>
                    <a:pt x="736" y="760"/>
                  </a:cubicBezTo>
                  <a:cubicBezTo>
                    <a:pt x="750" y="840"/>
                    <a:pt x="750" y="840"/>
                    <a:pt x="750" y="840"/>
                  </a:cubicBezTo>
                  <a:cubicBezTo>
                    <a:pt x="714" y="846"/>
                    <a:pt x="677" y="849"/>
                    <a:pt x="641" y="84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41"/>
            <p:cNvSpPr txBox="1"/>
            <p:nvPr/>
          </p:nvSpPr>
          <p:spPr>
            <a:xfrm>
              <a:off x="6277774" y="1750598"/>
              <a:ext cx="1975200" cy="63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endParaRPr>
            </a:p>
          </p:txBody>
        </p:sp>
        <p:sp>
          <p:nvSpPr>
            <p:cNvPr id="543" name="Google Shape;543;p41"/>
            <p:cNvSpPr txBox="1"/>
            <p:nvPr/>
          </p:nvSpPr>
          <p:spPr>
            <a:xfrm>
              <a:off x="6276275" y="1421025"/>
              <a:ext cx="2087700" cy="66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Urbanist"/>
                  <a:ea typeface="Urbanist"/>
                  <a:cs typeface="Urbanist"/>
                  <a:sym typeface="Urbanist"/>
                </a:rPr>
                <a:t>Remote access to every component</a:t>
              </a:r>
              <a:endParaRPr b="1" sz="18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endParaRPr>
            </a:p>
          </p:txBody>
        </p:sp>
        <p:cxnSp>
          <p:nvCxnSpPr>
            <p:cNvPr id="544" name="Google Shape;544;p41"/>
            <p:cNvCxnSpPr>
              <a:stCxn id="543" idx="1"/>
              <a:endCxn id="537" idx="0"/>
            </p:cNvCxnSpPr>
            <p:nvPr/>
          </p:nvCxnSpPr>
          <p:spPr>
            <a:xfrm flipH="1">
              <a:off x="5150075" y="1751775"/>
              <a:ext cx="1126200" cy="297300"/>
            </a:xfrm>
            <a:prstGeom prst="bentConnector2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round/>
              <a:headEnd len="med" w="med" type="oval"/>
              <a:tailEnd len="med" w="med" type="none"/>
            </a:ln>
          </p:spPr>
        </p:cxnSp>
        <p:pic>
          <p:nvPicPr>
            <p:cNvPr id="545" name="Google Shape;545;p41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4945638" y="2151482"/>
              <a:ext cx="386799" cy="2900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46" name="Google Shape;546;p41"/>
          <p:cNvSpPr/>
          <p:nvPr/>
        </p:nvSpPr>
        <p:spPr>
          <a:xfrm>
            <a:off x="1622100" y="4367825"/>
            <a:ext cx="5899800" cy="364200"/>
          </a:xfrm>
          <a:prstGeom prst="rect">
            <a:avLst/>
          </a:prstGeom>
          <a:solidFill>
            <a:schemeClr val="accent4"/>
          </a:solidFill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Darker Grotesque Medium"/>
              <a:ea typeface="Darker Grotesque Medium"/>
              <a:cs typeface="Darker Grotesque Medium"/>
              <a:sym typeface="Darker Grotesque Medium"/>
            </a:endParaRPr>
          </a:p>
        </p:txBody>
      </p:sp>
      <p:sp>
        <p:nvSpPr>
          <p:cNvPr id="547" name="Google Shape;547;p41"/>
          <p:cNvSpPr/>
          <p:nvPr/>
        </p:nvSpPr>
        <p:spPr>
          <a:xfrm>
            <a:off x="1622100" y="4367825"/>
            <a:ext cx="1428000" cy="364200"/>
          </a:xfrm>
          <a:prstGeom prst="rect">
            <a:avLst/>
          </a:prstGeom>
          <a:solidFill>
            <a:schemeClr val="lt2"/>
          </a:solidFill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Darker Grotesque Medium"/>
              <a:ea typeface="Darker Grotesque Medium"/>
              <a:cs typeface="Darker Grotesque Medium"/>
              <a:sym typeface="Darker Grotesque Medium"/>
            </a:endParaRPr>
          </a:p>
        </p:txBody>
      </p:sp>
      <p:sp>
        <p:nvSpPr>
          <p:cNvPr id="548" name="Google Shape;548;p41"/>
          <p:cNvSpPr txBox="1"/>
          <p:nvPr/>
        </p:nvSpPr>
        <p:spPr>
          <a:xfrm>
            <a:off x="1676400" y="4330338"/>
            <a:ext cx="1319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$20, 000</a:t>
            </a:r>
            <a:endParaRPr/>
          </a:p>
        </p:txBody>
      </p:sp>
      <p:sp>
        <p:nvSpPr>
          <p:cNvPr id="549" name="Google Shape;549;p41"/>
          <p:cNvSpPr txBox="1"/>
          <p:nvPr/>
        </p:nvSpPr>
        <p:spPr>
          <a:xfrm>
            <a:off x="4644975" y="4330350"/>
            <a:ext cx="1319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$80, 000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42"/>
          <p:cNvSpPr txBox="1"/>
          <p:nvPr>
            <p:ph type="ctrTitle"/>
          </p:nvPr>
        </p:nvSpPr>
        <p:spPr>
          <a:xfrm>
            <a:off x="392650" y="1336156"/>
            <a:ext cx="6680400" cy="954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Acknowledgments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5" name="Google Shape;555;p42"/>
          <p:cNvSpPr txBox="1"/>
          <p:nvPr>
            <p:ph idx="1" type="subTitle"/>
          </p:nvPr>
        </p:nvSpPr>
        <p:spPr>
          <a:xfrm>
            <a:off x="49575" y="4778000"/>
            <a:ext cx="4528800" cy="47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/>
              <a:t>CASST 2026 | Ahmed Abdel-Dayem</a:t>
            </a:r>
            <a:endParaRPr sz="1300"/>
          </a:p>
        </p:txBody>
      </p:sp>
      <p:sp>
        <p:nvSpPr>
          <p:cNvPr id="556" name="Google Shape;556;p42"/>
          <p:cNvSpPr txBox="1"/>
          <p:nvPr>
            <p:ph idx="1" type="subTitle"/>
          </p:nvPr>
        </p:nvSpPr>
        <p:spPr>
          <a:xfrm>
            <a:off x="49575" y="4778000"/>
            <a:ext cx="4528800" cy="47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/>
              <a:t>CASST 2026 | Ahmed Abdel-Dayem</a:t>
            </a:r>
            <a:endParaRPr sz="1300"/>
          </a:p>
        </p:txBody>
      </p:sp>
      <p:sp>
        <p:nvSpPr>
          <p:cNvPr id="557" name="Google Shape;557;p42"/>
          <p:cNvSpPr txBox="1"/>
          <p:nvPr>
            <p:ph idx="1" type="subTitle"/>
          </p:nvPr>
        </p:nvSpPr>
        <p:spPr>
          <a:xfrm>
            <a:off x="8592625" y="4778000"/>
            <a:ext cx="372300" cy="36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/>
              <a:t>18</a:t>
            </a:r>
            <a:endParaRPr sz="1300"/>
          </a:p>
        </p:txBody>
      </p:sp>
      <p:sp>
        <p:nvSpPr>
          <p:cNvPr id="558" name="Google Shape;558;p42"/>
          <p:cNvSpPr txBox="1"/>
          <p:nvPr/>
        </p:nvSpPr>
        <p:spPr>
          <a:xfrm>
            <a:off x="548250" y="1186500"/>
            <a:ext cx="30000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Kipp Grose</a:t>
            </a:r>
            <a:endParaRPr sz="21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James Hawkins</a:t>
            </a:r>
            <a:endParaRPr sz="21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Paul Grylls</a:t>
            </a:r>
            <a:endParaRPr sz="21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Dr. Stephen Sekula</a:t>
            </a:r>
            <a:endParaRPr sz="21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IT </a:t>
            </a:r>
            <a:r>
              <a:rPr lang="en" sz="21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Colleagues</a:t>
            </a:r>
            <a:endParaRPr sz="21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43"/>
          <p:cNvSpPr txBox="1"/>
          <p:nvPr>
            <p:ph type="ctrTitle"/>
          </p:nvPr>
        </p:nvSpPr>
        <p:spPr>
          <a:xfrm>
            <a:off x="392650" y="1336160"/>
            <a:ext cx="6680400" cy="234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You!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800"/>
              <a:t>Questions?</a:t>
            </a:r>
            <a:endParaRPr b="0"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4" name="Google Shape;564;p43"/>
          <p:cNvSpPr txBox="1"/>
          <p:nvPr>
            <p:ph idx="1" type="subTitle"/>
          </p:nvPr>
        </p:nvSpPr>
        <p:spPr>
          <a:xfrm>
            <a:off x="49575" y="4778000"/>
            <a:ext cx="4528800" cy="47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/>
              <a:t>CASST 2026 | Ahmed Abdel-Dayem</a:t>
            </a:r>
            <a:endParaRPr sz="1300"/>
          </a:p>
        </p:txBody>
      </p:sp>
      <p:sp>
        <p:nvSpPr>
          <p:cNvPr id="565" name="Google Shape;565;p43"/>
          <p:cNvSpPr txBox="1"/>
          <p:nvPr>
            <p:ph idx="1" type="subTitle"/>
          </p:nvPr>
        </p:nvSpPr>
        <p:spPr>
          <a:xfrm>
            <a:off x="49575" y="4778000"/>
            <a:ext cx="4528800" cy="47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/>
              <a:t>CASST 2026 | Ahmed Abdel-Dayem</a:t>
            </a:r>
            <a:endParaRPr sz="1300"/>
          </a:p>
        </p:txBody>
      </p:sp>
      <p:sp>
        <p:nvSpPr>
          <p:cNvPr id="566" name="Google Shape;566;p43"/>
          <p:cNvSpPr txBox="1"/>
          <p:nvPr>
            <p:ph idx="1" type="subTitle"/>
          </p:nvPr>
        </p:nvSpPr>
        <p:spPr>
          <a:xfrm>
            <a:off x="8592625" y="4778000"/>
            <a:ext cx="372300" cy="36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/>
              <a:t>19</a:t>
            </a:r>
            <a:endParaRPr sz="13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this room matters?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23"/>
          <p:cNvSpPr txBox="1"/>
          <p:nvPr/>
        </p:nvSpPr>
        <p:spPr>
          <a:xfrm>
            <a:off x="6597325" y="1695235"/>
            <a:ext cx="1830600" cy="6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Darker Grotesque Medium"/>
              <a:ea typeface="Darker Grotesque Medium"/>
              <a:cs typeface="Darker Grotesque Medium"/>
              <a:sym typeface="Darker Grotesque Medium"/>
            </a:endParaRPr>
          </a:p>
        </p:txBody>
      </p:sp>
      <p:sp>
        <p:nvSpPr>
          <p:cNvPr id="203" name="Google Shape;203;p23"/>
          <p:cNvSpPr txBox="1"/>
          <p:nvPr/>
        </p:nvSpPr>
        <p:spPr>
          <a:xfrm>
            <a:off x="6597325" y="2827599"/>
            <a:ext cx="1830600" cy="6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Darker Grotesque Medium"/>
              <a:ea typeface="Darker Grotesque Medium"/>
              <a:cs typeface="Darker Grotesque Medium"/>
              <a:sym typeface="Darker Grotesque Medium"/>
            </a:endParaRPr>
          </a:p>
        </p:txBody>
      </p:sp>
      <p:grpSp>
        <p:nvGrpSpPr>
          <p:cNvPr id="204" name="Google Shape;204;p23"/>
          <p:cNvGrpSpPr/>
          <p:nvPr/>
        </p:nvGrpSpPr>
        <p:grpSpPr>
          <a:xfrm>
            <a:off x="3061318" y="1354653"/>
            <a:ext cx="3021293" cy="3021637"/>
            <a:chOff x="378481" y="3595688"/>
            <a:chExt cx="3212433" cy="3212798"/>
          </a:xfrm>
        </p:grpSpPr>
        <p:sp>
          <p:nvSpPr>
            <p:cNvPr id="205" name="Google Shape;205;p23"/>
            <p:cNvSpPr/>
            <p:nvPr/>
          </p:nvSpPr>
          <p:spPr>
            <a:xfrm rot="-5400000">
              <a:off x="3134088" y="4548096"/>
              <a:ext cx="26169" cy="26169"/>
            </a:xfrm>
            <a:custGeom>
              <a:rect b="b" l="l" r="r" t="t"/>
              <a:pathLst>
                <a:path extrusionOk="0" h="37" w="37">
                  <a:moveTo>
                    <a:pt x="18" y="37"/>
                  </a:moveTo>
                  <a:cubicBezTo>
                    <a:pt x="8" y="37"/>
                    <a:pt x="0" y="28"/>
                    <a:pt x="0" y="18"/>
                  </a:cubicBezTo>
                  <a:cubicBezTo>
                    <a:pt x="0" y="8"/>
                    <a:pt x="9" y="0"/>
                    <a:pt x="19" y="0"/>
                  </a:cubicBezTo>
                  <a:cubicBezTo>
                    <a:pt x="29" y="0"/>
                    <a:pt x="37" y="9"/>
                    <a:pt x="37" y="19"/>
                  </a:cubicBezTo>
                  <a:cubicBezTo>
                    <a:pt x="37" y="29"/>
                    <a:pt x="28" y="37"/>
                    <a:pt x="18" y="37"/>
                  </a:cubicBezTo>
                  <a:close/>
                </a:path>
              </a:pathLst>
            </a:custGeom>
            <a:solidFill>
              <a:srgbClr val="7BC5B2"/>
            </a:solidFill>
            <a:ln>
              <a:noFill/>
            </a:ln>
            <a:effectLst>
              <a:outerShdw blurRad="85725" rotWithShape="0" algn="bl" dir="5400000" dist="19050">
                <a:schemeClr val="accent6">
                  <a:alpha val="50000"/>
                </a:scheme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23"/>
            <p:cNvSpPr/>
            <p:nvPr/>
          </p:nvSpPr>
          <p:spPr>
            <a:xfrm>
              <a:off x="1384956" y="3595688"/>
              <a:ext cx="2170271" cy="2320957"/>
            </a:xfrm>
            <a:custGeom>
              <a:rect b="b" l="l" r="r" t="t"/>
              <a:pathLst>
                <a:path extrusionOk="0" h="6962" w="6510">
                  <a:moveTo>
                    <a:pt x="3611" y="351"/>
                  </a:moveTo>
                  <a:cubicBezTo>
                    <a:pt x="3053" y="125"/>
                    <a:pt x="2443" y="0"/>
                    <a:pt x="1804" y="0"/>
                  </a:cubicBezTo>
                  <a:cubicBezTo>
                    <a:pt x="1166" y="0"/>
                    <a:pt x="557" y="125"/>
                    <a:pt x="0" y="350"/>
                  </a:cubicBezTo>
                  <a:cubicBezTo>
                    <a:pt x="647" y="382"/>
                    <a:pt x="1260" y="543"/>
                    <a:pt x="1815" y="806"/>
                  </a:cubicBezTo>
                  <a:cubicBezTo>
                    <a:pt x="2778" y="1262"/>
                    <a:pt x="3566" y="2029"/>
                    <a:pt x="4048" y="2978"/>
                  </a:cubicBezTo>
                  <a:cubicBezTo>
                    <a:pt x="4381" y="3632"/>
                    <a:pt x="4569" y="4372"/>
                    <a:pt x="4569" y="5156"/>
                  </a:cubicBezTo>
                  <a:cubicBezTo>
                    <a:pt x="4569" y="5795"/>
                    <a:pt x="4444" y="6405"/>
                    <a:pt x="4218" y="6962"/>
                  </a:cubicBezTo>
                  <a:cubicBezTo>
                    <a:pt x="5007" y="6504"/>
                    <a:pt x="5653" y="5828"/>
                    <a:pt x="6075" y="5017"/>
                  </a:cubicBezTo>
                  <a:cubicBezTo>
                    <a:pt x="6272" y="4640"/>
                    <a:pt x="6419" y="4233"/>
                    <a:pt x="6510" y="3805"/>
                  </a:cubicBezTo>
                  <a:cubicBezTo>
                    <a:pt x="6175" y="2232"/>
                    <a:pt x="5072" y="944"/>
                    <a:pt x="3611" y="3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85725" rotWithShape="0" algn="bl" dir="5400000" dist="19050">
                <a:schemeClr val="accent6">
                  <a:alpha val="50000"/>
                </a:scheme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23"/>
            <p:cNvSpPr/>
            <p:nvPr/>
          </p:nvSpPr>
          <p:spPr>
            <a:xfrm>
              <a:off x="430868" y="4587875"/>
              <a:ext cx="1640205" cy="2220611"/>
            </a:xfrm>
            <a:custGeom>
              <a:rect b="b" l="l" r="r" t="t"/>
              <a:pathLst>
                <a:path extrusionOk="0" h="6661" w="4920">
                  <a:moveTo>
                    <a:pt x="4669" y="6544"/>
                  </a:moveTo>
                  <a:cubicBezTo>
                    <a:pt x="3588" y="6031"/>
                    <a:pt x="2728" y="5128"/>
                    <a:pt x="2272" y="4016"/>
                  </a:cubicBezTo>
                  <a:cubicBezTo>
                    <a:pt x="2042" y="3453"/>
                    <a:pt x="1915" y="2838"/>
                    <a:pt x="1915" y="2193"/>
                  </a:cubicBezTo>
                  <a:cubicBezTo>
                    <a:pt x="1915" y="1403"/>
                    <a:pt x="2105" y="657"/>
                    <a:pt x="2443" y="0"/>
                  </a:cubicBezTo>
                  <a:cubicBezTo>
                    <a:pt x="1564" y="456"/>
                    <a:pt x="844" y="1176"/>
                    <a:pt x="387" y="2054"/>
                  </a:cubicBezTo>
                  <a:cubicBezTo>
                    <a:pt x="222" y="2371"/>
                    <a:pt x="92" y="2708"/>
                    <a:pt x="0" y="3061"/>
                  </a:cubicBezTo>
                  <a:cubicBezTo>
                    <a:pt x="518" y="5056"/>
                    <a:pt x="2284" y="6549"/>
                    <a:pt x="4415" y="6655"/>
                  </a:cubicBezTo>
                  <a:cubicBezTo>
                    <a:pt x="4496" y="6659"/>
                    <a:pt x="4577" y="6661"/>
                    <a:pt x="4658" y="6661"/>
                  </a:cubicBezTo>
                  <a:cubicBezTo>
                    <a:pt x="4746" y="6661"/>
                    <a:pt x="4833" y="6659"/>
                    <a:pt x="4920" y="6654"/>
                  </a:cubicBezTo>
                  <a:cubicBezTo>
                    <a:pt x="4835" y="6619"/>
                    <a:pt x="4751" y="6583"/>
                    <a:pt x="4669" y="654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85725" rotWithShape="0" algn="bl" dir="5400000" dist="19050">
                <a:schemeClr val="accent6">
                  <a:alpha val="50000"/>
                </a:scheme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23"/>
            <p:cNvSpPr/>
            <p:nvPr/>
          </p:nvSpPr>
          <p:spPr>
            <a:xfrm>
              <a:off x="1191281" y="4868863"/>
              <a:ext cx="2399633" cy="1937576"/>
            </a:xfrm>
            <a:custGeom>
              <a:rect b="b" l="l" r="r" t="t"/>
              <a:pathLst>
                <a:path extrusionOk="0" h="5812" w="7198">
                  <a:moveTo>
                    <a:pt x="7092" y="0"/>
                  </a:moveTo>
                  <a:cubicBezTo>
                    <a:pt x="7001" y="428"/>
                    <a:pt x="6854" y="835"/>
                    <a:pt x="6657" y="1212"/>
                  </a:cubicBezTo>
                  <a:cubicBezTo>
                    <a:pt x="6235" y="2023"/>
                    <a:pt x="5589" y="2699"/>
                    <a:pt x="4800" y="3157"/>
                  </a:cubicBezTo>
                  <a:cubicBezTo>
                    <a:pt x="4090" y="3570"/>
                    <a:pt x="3266" y="3806"/>
                    <a:pt x="2386" y="3806"/>
                  </a:cubicBezTo>
                  <a:cubicBezTo>
                    <a:pt x="1518" y="3806"/>
                    <a:pt x="704" y="3576"/>
                    <a:pt x="0" y="3174"/>
                  </a:cubicBezTo>
                  <a:cubicBezTo>
                    <a:pt x="456" y="4286"/>
                    <a:pt x="1316" y="5189"/>
                    <a:pt x="2397" y="5702"/>
                  </a:cubicBezTo>
                  <a:cubicBezTo>
                    <a:pt x="2479" y="5741"/>
                    <a:pt x="2563" y="5777"/>
                    <a:pt x="2648" y="5812"/>
                  </a:cubicBezTo>
                  <a:cubicBezTo>
                    <a:pt x="4771" y="5698"/>
                    <a:pt x="6528" y="4208"/>
                    <a:pt x="7044" y="2219"/>
                  </a:cubicBezTo>
                  <a:cubicBezTo>
                    <a:pt x="7145" y="1832"/>
                    <a:pt x="7198" y="1426"/>
                    <a:pt x="7198" y="1007"/>
                  </a:cubicBezTo>
                  <a:cubicBezTo>
                    <a:pt x="7198" y="662"/>
                    <a:pt x="7161" y="325"/>
                    <a:pt x="70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85725" rotWithShape="0" algn="bl" dir="5400000" dist="19050">
                <a:schemeClr val="accent6">
                  <a:alpha val="50000"/>
                </a:scheme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23"/>
            <p:cNvSpPr/>
            <p:nvPr/>
          </p:nvSpPr>
          <p:spPr>
            <a:xfrm>
              <a:off x="378481" y="3713163"/>
              <a:ext cx="2352294" cy="1891570"/>
            </a:xfrm>
            <a:custGeom>
              <a:rect b="b" l="l" r="r" t="t"/>
              <a:pathLst>
                <a:path extrusionOk="0" h="5674" w="7056">
                  <a:moveTo>
                    <a:pt x="4823" y="456"/>
                  </a:moveTo>
                  <a:cubicBezTo>
                    <a:pt x="4268" y="193"/>
                    <a:pt x="3655" y="32"/>
                    <a:pt x="3008" y="0"/>
                  </a:cubicBezTo>
                  <a:cubicBezTo>
                    <a:pt x="1546" y="592"/>
                    <a:pt x="441" y="1881"/>
                    <a:pt x="106" y="3455"/>
                  </a:cubicBezTo>
                  <a:cubicBezTo>
                    <a:pt x="37" y="3780"/>
                    <a:pt x="0" y="4117"/>
                    <a:pt x="0" y="4462"/>
                  </a:cubicBezTo>
                  <a:cubicBezTo>
                    <a:pt x="0" y="4881"/>
                    <a:pt x="54" y="5287"/>
                    <a:pt x="154" y="5674"/>
                  </a:cubicBezTo>
                  <a:cubicBezTo>
                    <a:pt x="246" y="5321"/>
                    <a:pt x="376" y="4984"/>
                    <a:pt x="541" y="4667"/>
                  </a:cubicBezTo>
                  <a:cubicBezTo>
                    <a:pt x="998" y="3789"/>
                    <a:pt x="1718" y="3069"/>
                    <a:pt x="2597" y="2613"/>
                  </a:cubicBezTo>
                  <a:cubicBezTo>
                    <a:pt x="3260" y="2268"/>
                    <a:pt x="4013" y="2073"/>
                    <a:pt x="4812" y="2073"/>
                  </a:cubicBezTo>
                  <a:cubicBezTo>
                    <a:pt x="5623" y="2073"/>
                    <a:pt x="6386" y="2274"/>
                    <a:pt x="7056" y="2628"/>
                  </a:cubicBezTo>
                  <a:cubicBezTo>
                    <a:pt x="6574" y="1679"/>
                    <a:pt x="5786" y="912"/>
                    <a:pt x="4823" y="45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85725" rotWithShape="0" algn="bl" dir="5400000" dist="19050">
                <a:schemeClr val="accent6">
                  <a:alpha val="50000"/>
                </a:scheme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0" name="Google Shape;210;p23"/>
          <p:cNvSpPr txBox="1"/>
          <p:nvPr/>
        </p:nvSpPr>
        <p:spPr>
          <a:xfrm>
            <a:off x="861475" y="1695225"/>
            <a:ext cx="2162700" cy="6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Darker Grotesque Medium"/>
              <a:ea typeface="Darker Grotesque Medium"/>
              <a:cs typeface="Darker Grotesque Medium"/>
              <a:sym typeface="Darker Grotesque Medium"/>
            </a:endParaRPr>
          </a:p>
        </p:txBody>
      </p:sp>
      <p:sp>
        <p:nvSpPr>
          <p:cNvPr id="211" name="Google Shape;211;p23"/>
          <p:cNvSpPr txBox="1"/>
          <p:nvPr/>
        </p:nvSpPr>
        <p:spPr>
          <a:xfrm>
            <a:off x="713375" y="2827599"/>
            <a:ext cx="1830600" cy="6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Darker Grotesque Medium"/>
              <a:ea typeface="Darker Grotesque Medium"/>
              <a:cs typeface="Darker Grotesque Medium"/>
              <a:sym typeface="Darker Grotesque Medium"/>
            </a:endParaRPr>
          </a:p>
        </p:txBody>
      </p:sp>
      <p:sp>
        <p:nvSpPr>
          <p:cNvPr id="212" name="Google Shape;212;p23"/>
          <p:cNvSpPr txBox="1"/>
          <p:nvPr/>
        </p:nvSpPr>
        <p:spPr>
          <a:xfrm>
            <a:off x="713375" y="3959963"/>
            <a:ext cx="1830600" cy="6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Darker Grotesque Medium"/>
              <a:ea typeface="Darker Grotesque Medium"/>
              <a:cs typeface="Darker Grotesque Medium"/>
              <a:sym typeface="Darker Grotesque Medium"/>
            </a:endParaRPr>
          </a:p>
        </p:txBody>
      </p:sp>
      <p:sp>
        <p:nvSpPr>
          <p:cNvPr id="213" name="Google Shape;213;p23"/>
          <p:cNvSpPr txBox="1"/>
          <p:nvPr/>
        </p:nvSpPr>
        <p:spPr>
          <a:xfrm>
            <a:off x="3757375" y="2485075"/>
            <a:ext cx="1632000" cy="760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Collaboration Infrastructure</a:t>
            </a:r>
            <a:endParaRPr b="1" sz="16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grpSp>
        <p:nvGrpSpPr>
          <p:cNvPr id="214" name="Google Shape;214;p23"/>
          <p:cNvGrpSpPr/>
          <p:nvPr/>
        </p:nvGrpSpPr>
        <p:grpSpPr>
          <a:xfrm>
            <a:off x="5230199" y="3530749"/>
            <a:ext cx="3200426" cy="636600"/>
            <a:chOff x="5230199" y="3530749"/>
            <a:chExt cx="3200426" cy="636600"/>
          </a:xfrm>
        </p:grpSpPr>
        <p:sp>
          <p:nvSpPr>
            <p:cNvPr id="215" name="Google Shape;215;p23"/>
            <p:cNvSpPr txBox="1"/>
            <p:nvPr/>
          </p:nvSpPr>
          <p:spPr>
            <a:xfrm>
              <a:off x="6597325" y="3629164"/>
              <a:ext cx="1833300" cy="44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chemeClr val="dk1"/>
                  </a:solidFill>
                  <a:latin typeface="Urbanist"/>
                  <a:ea typeface="Urbanist"/>
                  <a:cs typeface="Urbanist"/>
                  <a:sym typeface="Urbanist"/>
                </a:rPr>
                <a:t>Student Orientations</a:t>
              </a:r>
              <a:endParaRPr b="1" sz="17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endParaRPr>
            </a:p>
          </p:txBody>
        </p:sp>
        <p:sp>
          <p:nvSpPr>
            <p:cNvPr id="216" name="Google Shape;216;p23"/>
            <p:cNvSpPr/>
            <p:nvPr/>
          </p:nvSpPr>
          <p:spPr>
            <a:xfrm>
              <a:off x="5230199" y="3530749"/>
              <a:ext cx="635700" cy="6366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85725" rotWithShape="0" algn="bl" dir="5400000" dist="19050">
                <a:schemeClr val="accent6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legreya Sans"/>
                <a:ea typeface="Alegreya Sans"/>
                <a:cs typeface="Alegreya Sans"/>
                <a:sym typeface="Alegreya Sans"/>
              </a:endParaRPr>
            </a:p>
          </p:txBody>
        </p:sp>
        <p:cxnSp>
          <p:nvCxnSpPr>
            <p:cNvPr id="217" name="Google Shape;217;p23"/>
            <p:cNvCxnSpPr>
              <a:stCxn id="215" idx="1"/>
              <a:endCxn id="216" idx="6"/>
            </p:cNvCxnSpPr>
            <p:nvPr/>
          </p:nvCxnSpPr>
          <p:spPr>
            <a:xfrm rot="10800000">
              <a:off x="5865925" y="3849064"/>
              <a:ext cx="731400" cy="2700"/>
            </a:xfrm>
            <a:prstGeom prst="bentConnector3">
              <a:avLst>
                <a:gd fmla="val 50002" name="adj1"/>
              </a:avLst>
            </a:prstGeom>
            <a:noFill/>
            <a:ln cap="flat" cmpd="sng" w="9525">
              <a:solidFill>
                <a:schemeClr val="accent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grpSp>
          <p:nvGrpSpPr>
            <p:cNvPr id="218" name="Google Shape;218;p23"/>
            <p:cNvGrpSpPr/>
            <p:nvPr/>
          </p:nvGrpSpPr>
          <p:grpSpPr>
            <a:xfrm>
              <a:off x="5389486" y="3710472"/>
              <a:ext cx="327976" cy="324316"/>
              <a:chOff x="7528096" y="2450059"/>
              <a:chExt cx="327976" cy="324316"/>
            </a:xfrm>
          </p:grpSpPr>
          <p:sp>
            <p:nvSpPr>
              <p:cNvPr id="219" name="Google Shape;219;p23"/>
              <p:cNvSpPr/>
              <p:nvPr/>
            </p:nvSpPr>
            <p:spPr>
              <a:xfrm>
                <a:off x="7569411" y="2697187"/>
                <a:ext cx="26928" cy="25623"/>
              </a:xfrm>
              <a:custGeom>
                <a:rect b="b" l="l" r="r" t="t"/>
                <a:pathLst>
                  <a:path extrusionOk="0" h="805" w="846">
                    <a:moveTo>
                      <a:pt x="679" y="1"/>
                    </a:moveTo>
                    <a:cubicBezTo>
                      <a:pt x="640" y="1"/>
                      <a:pt x="602" y="16"/>
                      <a:pt x="572" y="46"/>
                    </a:cubicBezTo>
                    <a:lnTo>
                      <a:pt x="60" y="558"/>
                    </a:lnTo>
                    <a:cubicBezTo>
                      <a:pt x="0" y="617"/>
                      <a:pt x="0" y="700"/>
                      <a:pt x="60" y="760"/>
                    </a:cubicBezTo>
                    <a:cubicBezTo>
                      <a:pt x="96" y="790"/>
                      <a:pt x="134" y="805"/>
                      <a:pt x="172" y="805"/>
                    </a:cubicBezTo>
                    <a:cubicBezTo>
                      <a:pt x="209" y="805"/>
                      <a:pt x="244" y="790"/>
                      <a:pt x="274" y="760"/>
                    </a:cubicBezTo>
                    <a:lnTo>
                      <a:pt x="786" y="260"/>
                    </a:lnTo>
                    <a:cubicBezTo>
                      <a:pt x="846" y="200"/>
                      <a:pt x="846" y="105"/>
                      <a:pt x="786" y="46"/>
                    </a:cubicBezTo>
                    <a:cubicBezTo>
                      <a:pt x="756" y="16"/>
                      <a:pt x="718" y="1"/>
                      <a:pt x="6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0" name="Google Shape;220;p23"/>
              <p:cNvSpPr/>
              <p:nvPr/>
            </p:nvSpPr>
            <p:spPr>
              <a:xfrm>
                <a:off x="7600859" y="2728667"/>
                <a:ext cx="26578" cy="25591"/>
              </a:xfrm>
              <a:custGeom>
                <a:rect b="b" l="l" r="r" t="t"/>
                <a:pathLst>
                  <a:path extrusionOk="0" h="804" w="835">
                    <a:moveTo>
                      <a:pt x="673" y="0"/>
                    </a:moveTo>
                    <a:cubicBezTo>
                      <a:pt x="638" y="0"/>
                      <a:pt x="602" y="15"/>
                      <a:pt x="572" y="45"/>
                    </a:cubicBezTo>
                    <a:lnTo>
                      <a:pt x="60" y="545"/>
                    </a:lnTo>
                    <a:cubicBezTo>
                      <a:pt x="1" y="604"/>
                      <a:pt x="1" y="700"/>
                      <a:pt x="60" y="759"/>
                    </a:cubicBezTo>
                    <a:cubicBezTo>
                      <a:pt x="90" y="789"/>
                      <a:pt x="129" y="804"/>
                      <a:pt x="167" y="804"/>
                    </a:cubicBezTo>
                    <a:cubicBezTo>
                      <a:pt x="206" y="804"/>
                      <a:pt x="245" y="789"/>
                      <a:pt x="274" y="759"/>
                    </a:cubicBezTo>
                    <a:lnTo>
                      <a:pt x="775" y="247"/>
                    </a:lnTo>
                    <a:cubicBezTo>
                      <a:pt x="834" y="188"/>
                      <a:pt x="834" y="104"/>
                      <a:pt x="775" y="45"/>
                    </a:cubicBezTo>
                    <a:cubicBezTo>
                      <a:pt x="745" y="15"/>
                      <a:pt x="709" y="0"/>
                      <a:pt x="6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1" name="Google Shape;221;p23"/>
              <p:cNvSpPr/>
              <p:nvPr/>
            </p:nvSpPr>
            <p:spPr>
              <a:xfrm>
                <a:off x="7585326" y="2713102"/>
                <a:ext cx="26546" cy="25241"/>
              </a:xfrm>
              <a:custGeom>
                <a:rect b="b" l="l" r="r" t="t"/>
                <a:pathLst>
                  <a:path extrusionOk="0" h="793" w="834">
                    <a:moveTo>
                      <a:pt x="667" y="1"/>
                    </a:moveTo>
                    <a:cubicBezTo>
                      <a:pt x="629" y="1"/>
                      <a:pt x="590" y="16"/>
                      <a:pt x="560" y="46"/>
                    </a:cubicBezTo>
                    <a:lnTo>
                      <a:pt x="60" y="546"/>
                    </a:lnTo>
                    <a:cubicBezTo>
                      <a:pt x="0" y="605"/>
                      <a:pt x="0" y="700"/>
                      <a:pt x="60" y="748"/>
                    </a:cubicBezTo>
                    <a:cubicBezTo>
                      <a:pt x="90" y="778"/>
                      <a:pt x="125" y="793"/>
                      <a:pt x="161" y="793"/>
                    </a:cubicBezTo>
                    <a:cubicBezTo>
                      <a:pt x="197" y="793"/>
                      <a:pt x="233" y="778"/>
                      <a:pt x="262" y="748"/>
                    </a:cubicBezTo>
                    <a:lnTo>
                      <a:pt x="774" y="248"/>
                    </a:lnTo>
                    <a:cubicBezTo>
                      <a:pt x="834" y="189"/>
                      <a:pt x="834" y="105"/>
                      <a:pt x="774" y="46"/>
                    </a:cubicBezTo>
                    <a:cubicBezTo>
                      <a:pt x="745" y="16"/>
                      <a:pt x="706" y="1"/>
                      <a:pt x="6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2" name="Google Shape;222;p23"/>
              <p:cNvSpPr/>
              <p:nvPr/>
            </p:nvSpPr>
            <p:spPr>
              <a:xfrm>
                <a:off x="7528096" y="2450059"/>
                <a:ext cx="327976" cy="324316"/>
              </a:xfrm>
              <a:custGeom>
                <a:rect b="b" l="l" r="r" t="t"/>
                <a:pathLst>
                  <a:path extrusionOk="0" h="10189" w="10304">
                    <a:moveTo>
                      <a:pt x="9954" y="309"/>
                    </a:moveTo>
                    <a:lnTo>
                      <a:pt x="9538" y="1761"/>
                    </a:lnTo>
                    <a:lnTo>
                      <a:pt x="8514" y="725"/>
                    </a:lnTo>
                    <a:lnTo>
                      <a:pt x="9954" y="309"/>
                    </a:lnTo>
                    <a:close/>
                    <a:moveTo>
                      <a:pt x="4311" y="3369"/>
                    </a:moveTo>
                    <a:lnTo>
                      <a:pt x="2501" y="5178"/>
                    </a:lnTo>
                    <a:lnTo>
                      <a:pt x="429" y="5012"/>
                    </a:lnTo>
                    <a:cubicBezTo>
                      <a:pt x="394" y="5012"/>
                      <a:pt x="382" y="4988"/>
                      <a:pt x="417" y="4952"/>
                    </a:cubicBezTo>
                    <a:cubicBezTo>
                      <a:pt x="1310" y="4059"/>
                      <a:pt x="2477" y="3523"/>
                      <a:pt x="3727" y="3404"/>
                    </a:cubicBezTo>
                    <a:lnTo>
                      <a:pt x="4311" y="3369"/>
                    </a:lnTo>
                    <a:close/>
                    <a:moveTo>
                      <a:pt x="2537" y="5571"/>
                    </a:moveTo>
                    <a:lnTo>
                      <a:pt x="3358" y="6381"/>
                    </a:lnTo>
                    <a:lnTo>
                      <a:pt x="3049" y="6702"/>
                    </a:lnTo>
                    <a:cubicBezTo>
                      <a:pt x="2715" y="6369"/>
                      <a:pt x="2299" y="5952"/>
                      <a:pt x="2227" y="5893"/>
                    </a:cubicBezTo>
                    <a:lnTo>
                      <a:pt x="2537" y="5571"/>
                    </a:lnTo>
                    <a:close/>
                    <a:moveTo>
                      <a:pt x="2418" y="6464"/>
                    </a:moveTo>
                    <a:lnTo>
                      <a:pt x="2834" y="6881"/>
                    </a:lnTo>
                    <a:lnTo>
                      <a:pt x="2465" y="7250"/>
                    </a:lnTo>
                    <a:cubicBezTo>
                      <a:pt x="2453" y="7262"/>
                      <a:pt x="2441" y="7298"/>
                      <a:pt x="2418" y="7310"/>
                    </a:cubicBezTo>
                    <a:lnTo>
                      <a:pt x="2049" y="6940"/>
                    </a:lnTo>
                    <a:cubicBezTo>
                      <a:pt x="2025" y="6905"/>
                      <a:pt x="2025" y="6857"/>
                      <a:pt x="2049" y="6833"/>
                    </a:cubicBezTo>
                    <a:lnTo>
                      <a:pt x="2418" y="6464"/>
                    </a:lnTo>
                    <a:close/>
                    <a:moveTo>
                      <a:pt x="8168" y="821"/>
                    </a:moveTo>
                    <a:lnTo>
                      <a:pt x="9418" y="2071"/>
                    </a:lnTo>
                    <a:lnTo>
                      <a:pt x="9061" y="3380"/>
                    </a:lnTo>
                    <a:lnTo>
                      <a:pt x="4906" y="7536"/>
                    </a:lnTo>
                    <a:lnTo>
                      <a:pt x="4084" y="6714"/>
                    </a:lnTo>
                    <a:lnTo>
                      <a:pt x="5978" y="4821"/>
                    </a:lnTo>
                    <a:cubicBezTo>
                      <a:pt x="6109" y="4690"/>
                      <a:pt x="6144" y="4452"/>
                      <a:pt x="5966" y="4273"/>
                    </a:cubicBezTo>
                    <a:cubicBezTo>
                      <a:pt x="5888" y="4196"/>
                      <a:pt x="5790" y="4157"/>
                      <a:pt x="5693" y="4157"/>
                    </a:cubicBezTo>
                    <a:cubicBezTo>
                      <a:pt x="5597" y="4157"/>
                      <a:pt x="5501" y="4196"/>
                      <a:pt x="5430" y="4273"/>
                    </a:cubicBezTo>
                    <a:lnTo>
                      <a:pt x="3537" y="6167"/>
                    </a:lnTo>
                    <a:lnTo>
                      <a:pt x="2715" y="5345"/>
                    </a:lnTo>
                    <a:lnTo>
                      <a:pt x="6871" y="1190"/>
                    </a:lnTo>
                    <a:lnTo>
                      <a:pt x="8168" y="821"/>
                    </a:lnTo>
                    <a:close/>
                    <a:moveTo>
                      <a:pt x="5711" y="4485"/>
                    </a:moveTo>
                    <a:cubicBezTo>
                      <a:pt x="5733" y="4485"/>
                      <a:pt x="5757" y="4494"/>
                      <a:pt x="5775" y="4512"/>
                    </a:cubicBezTo>
                    <a:cubicBezTo>
                      <a:pt x="5799" y="4535"/>
                      <a:pt x="5799" y="4595"/>
                      <a:pt x="5775" y="4631"/>
                    </a:cubicBezTo>
                    <a:lnTo>
                      <a:pt x="3775" y="6619"/>
                    </a:lnTo>
                    <a:cubicBezTo>
                      <a:pt x="3692" y="6714"/>
                      <a:pt x="2894" y="7488"/>
                      <a:pt x="2811" y="7595"/>
                    </a:cubicBezTo>
                    <a:cubicBezTo>
                      <a:pt x="2793" y="7607"/>
                      <a:pt x="2769" y="7613"/>
                      <a:pt x="2747" y="7613"/>
                    </a:cubicBezTo>
                    <a:cubicBezTo>
                      <a:pt x="2724" y="7613"/>
                      <a:pt x="2703" y="7607"/>
                      <a:pt x="2691" y="7595"/>
                    </a:cubicBezTo>
                    <a:cubicBezTo>
                      <a:pt x="2656" y="7560"/>
                      <a:pt x="2656" y="7500"/>
                      <a:pt x="2691" y="7476"/>
                    </a:cubicBezTo>
                    <a:lnTo>
                      <a:pt x="5656" y="4512"/>
                    </a:lnTo>
                    <a:cubicBezTo>
                      <a:pt x="5668" y="4494"/>
                      <a:pt x="5689" y="4485"/>
                      <a:pt x="5711" y="4485"/>
                    </a:cubicBezTo>
                    <a:close/>
                    <a:moveTo>
                      <a:pt x="3894" y="6917"/>
                    </a:moveTo>
                    <a:lnTo>
                      <a:pt x="4716" y="7738"/>
                    </a:lnTo>
                    <a:lnTo>
                      <a:pt x="4406" y="8036"/>
                    </a:lnTo>
                    <a:lnTo>
                      <a:pt x="4382" y="8036"/>
                    </a:lnTo>
                    <a:lnTo>
                      <a:pt x="3584" y="7238"/>
                    </a:lnTo>
                    <a:lnTo>
                      <a:pt x="3894" y="6917"/>
                    </a:lnTo>
                    <a:close/>
                    <a:moveTo>
                      <a:pt x="3394" y="7452"/>
                    </a:moveTo>
                    <a:lnTo>
                      <a:pt x="3811" y="7869"/>
                    </a:lnTo>
                    <a:lnTo>
                      <a:pt x="3430" y="8226"/>
                    </a:lnTo>
                    <a:cubicBezTo>
                      <a:pt x="3418" y="8250"/>
                      <a:pt x="3394" y="8250"/>
                      <a:pt x="3394" y="8250"/>
                    </a:cubicBezTo>
                    <a:cubicBezTo>
                      <a:pt x="3370" y="8250"/>
                      <a:pt x="3358" y="8250"/>
                      <a:pt x="3346" y="8226"/>
                    </a:cubicBezTo>
                    <a:lnTo>
                      <a:pt x="2977" y="7857"/>
                    </a:lnTo>
                    <a:cubicBezTo>
                      <a:pt x="2989" y="7845"/>
                      <a:pt x="3013" y="7833"/>
                      <a:pt x="3037" y="7810"/>
                    </a:cubicBezTo>
                    <a:lnTo>
                      <a:pt x="3394" y="7452"/>
                    </a:lnTo>
                    <a:close/>
                    <a:moveTo>
                      <a:pt x="9971" y="1"/>
                    </a:moveTo>
                    <a:cubicBezTo>
                      <a:pt x="9946" y="1"/>
                      <a:pt x="9921" y="4"/>
                      <a:pt x="9895" y="11"/>
                    </a:cubicBezTo>
                    <a:cubicBezTo>
                      <a:pt x="9252" y="213"/>
                      <a:pt x="7394" y="749"/>
                      <a:pt x="6787" y="928"/>
                    </a:cubicBezTo>
                    <a:cubicBezTo>
                      <a:pt x="6751" y="928"/>
                      <a:pt x="6740" y="940"/>
                      <a:pt x="6716" y="963"/>
                    </a:cubicBezTo>
                    <a:lnTo>
                      <a:pt x="4632" y="3047"/>
                    </a:lnTo>
                    <a:lnTo>
                      <a:pt x="3703" y="3130"/>
                    </a:lnTo>
                    <a:cubicBezTo>
                      <a:pt x="2370" y="3226"/>
                      <a:pt x="1144" y="3809"/>
                      <a:pt x="191" y="4750"/>
                    </a:cubicBezTo>
                    <a:cubicBezTo>
                      <a:pt x="1" y="4940"/>
                      <a:pt x="120" y="5285"/>
                      <a:pt x="394" y="5309"/>
                    </a:cubicBezTo>
                    <a:lnTo>
                      <a:pt x="2215" y="5476"/>
                    </a:lnTo>
                    <a:lnTo>
                      <a:pt x="2025" y="5666"/>
                    </a:lnTo>
                    <a:cubicBezTo>
                      <a:pt x="1906" y="5786"/>
                      <a:pt x="1906" y="5964"/>
                      <a:pt x="2025" y="6083"/>
                    </a:cubicBezTo>
                    <a:lnTo>
                      <a:pt x="2203" y="6262"/>
                    </a:lnTo>
                    <a:lnTo>
                      <a:pt x="1822" y="6643"/>
                    </a:lnTo>
                    <a:cubicBezTo>
                      <a:pt x="1679" y="6786"/>
                      <a:pt x="1679" y="7012"/>
                      <a:pt x="1822" y="7155"/>
                    </a:cubicBezTo>
                    <a:lnTo>
                      <a:pt x="3108" y="8441"/>
                    </a:lnTo>
                    <a:cubicBezTo>
                      <a:pt x="3180" y="8512"/>
                      <a:pt x="3272" y="8548"/>
                      <a:pt x="3366" y="8548"/>
                    </a:cubicBezTo>
                    <a:cubicBezTo>
                      <a:pt x="3459" y="8548"/>
                      <a:pt x="3555" y="8512"/>
                      <a:pt x="3632" y="8441"/>
                    </a:cubicBezTo>
                    <a:lnTo>
                      <a:pt x="4001" y="8072"/>
                    </a:lnTo>
                    <a:lnTo>
                      <a:pt x="4180" y="8250"/>
                    </a:lnTo>
                    <a:cubicBezTo>
                      <a:pt x="4239" y="8310"/>
                      <a:pt x="4317" y="8339"/>
                      <a:pt x="4396" y="8339"/>
                    </a:cubicBezTo>
                    <a:cubicBezTo>
                      <a:pt x="4474" y="8339"/>
                      <a:pt x="4555" y="8310"/>
                      <a:pt x="4620" y="8250"/>
                    </a:cubicBezTo>
                    <a:lnTo>
                      <a:pt x="4799" y="8072"/>
                    </a:lnTo>
                    <a:lnTo>
                      <a:pt x="4966" y="9881"/>
                    </a:lnTo>
                    <a:cubicBezTo>
                      <a:pt x="4977" y="10012"/>
                      <a:pt x="5061" y="10119"/>
                      <a:pt x="5180" y="10167"/>
                    </a:cubicBezTo>
                    <a:cubicBezTo>
                      <a:pt x="5216" y="10182"/>
                      <a:pt x="5254" y="10188"/>
                      <a:pt x="5291" y="10188"/>
                    </a:cubicBezTo>
                    <a:cubicBezTo>
                      <a:pt x="5375" y="10188"/>
                      <a:pt x="5455" y="10153"/>
                      <a:pt x="5513" y="10096"/>
                    </a:cubicBezTo>
                    <a:cubicBezTo>
                      <a:pt x="6097" y="9512"/>
                      <a:pt x="6525" y="8822"/>
                      <a:pt x="6811" y="8072"/>
                    </a:cubicBezTo>
                    <a:cubicBezTo>
                      <a:pt x="6847" y="7988"/>
                      <a:pt x="6799" y="7905"/>
                      <a:pt x="6728" y="7869"/>
                    </a:cubicBezTo>
                    <a:cubicBezTo>
                      <a:pt x="6713" y="7865"/>
                      <a:pt x="6698" y="7863"/>
                      <a:pt x="6684" y="7863"/>
                    </a:cubicBezTo>
                    <a:cubicBezTo>
                      <a:pt x="6616" y="7863"/>
                      <a:pt x="6555" y="7906"/>
                      <a:pt x="6525" y="7964"/>
                    </a:cubicBezTo>
                    <a:cubicBezTo>
                      <a:pt x="6263" y="8691"/>
                      <a:pt x="5847" y="9334"/>
                      <a:pt x="5299" y="9881"/>
                    </a:cubicBezTo>
                    <a:cubicBezTo>
                      <a:pt x="5292" y="9885"/>
                      <a:pt x="5285" y="9886"/>
                      <a:pt x="5278" y="9886"/>
                    </a:cubicBezTo>
                    <a:cubicBezTo>
                      <a:pt x="5262" y="9886"/>
                      <a:pt x="5248" y="9878"/>
                      <a:pt x="5239" y="9869"/>
                    </a:cubicBezTo>
                    <a:lnTo>
                      <a:pt x="5061" y="7810"/>
                    </a:lnTo>
                    <a:lnTo>
                      <a:pt x="6871" y="6000"/>
                    </a:lnTo>
                    <a:lnTo>
                      <a:pt x="6871" y="6000"/>
                    </a:lnTo>
                    <a:cubicBezTo>
                      <a:pt x="6811" y="6738"/>
                      <a:pt x="6799" y="6940"/>
                      <a:pt x="6704" y="7310"/>
                    </a:cubicBezTo>
                    <a:cubicBezTo>
                      <a:pt x="6692" y="7381"/>
                      <a:pt x="6740" y="7476"/>
                      <a:pt x="6823" y="7488"/>
                    </a:cubicBezTo>
                    <a:cubicBezTo>
                      <a:pt x="6831" y="7489"/>
                      <a:pt x="6840" y="7490"/>
                      <a:pt x="6848" y="7490"/>
                    </a:cubicBezTo>
                    <a:cubicBezTo>
                      <a:pt x="6923" y="7490"/>
                      <a:pt x="6991" y="7444"/>
                      <a:pt x="7002" y="7369"/>
                    </a:cubicBezTo>
                    <a:cubicBezTo>
                      <a:pt x="7109" y="6905"/>
                      <a:pt x="7109" y="6702"/>
                      <a:pt x="7204" y="5666"/>
                    </a:cubicBezTo>
                    <a:lnTo>
                      <a:pt x="9288" y="3583"/>
                    </a:lnTo>
                    <a:cubicBezTo>
                      <a:pt x="9299" y="3571"/>
                      <a:pt x="9311" y="3547"/>
                      <a:pt x="9323" y="3523"/>
                    </a:cubicBezTo>
                    <a:lnTo>
                      <a:pt x="9740" y="2118"/>
                    </a:lnTo>
                    <a:lnTo>
                      <a:pt x="10240" y="416"/>
                    </a:lnTo>
                    <a:cubicBezTo>
                      <a:pt x="10303" y="194"/>
                      <a:pt x="10161" y="1"/>
                      <a:pt x="99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3" name="Google Shape;223;p23"/>
              <p:cNvSpPr/>
              <p:nvPr/>
            </p:nvSpPr>
            <p:spPr>
              <a:xfrm>
                <a:off x="7712296" y="2525528"/>
                <a:ext cx="79989" cy="60954"/>
              </a:xfrm>
              <a:custGeom>
                <a:rect b="b" l="l" r="r" t="t"/>
                <a:pathLst>
                  <a:path extrusionOk="0" h="1915" w="2513">
                    <a:moveTo>
                      <a:pt x="842" y="0"/>
                    </a:moveTo>
                    <a:cubicBezTo>
                      <a:pt x="823" y="0"/>
                      <a:pt x="804" y="3"/>
                      <a:pt x="786" y="9"/>
                    </a:cubicBezTo>
                    <a:cubicBezTo>
                      <a:pt x="167" y="295"/>
                      <a:pt x="0" y="1129"/>
                      <a:pt x="488" y="1617"/>
                    </a:cubicBezTo>
                    <a:cubicBezTo>
                      <a:pt x="679" y="1807"/>
                      <a:pt x="941" y="1914"/>
                      <a:pt x="1191" y="1914"/>
                    </a:cubicBezTo>
                    <a:cubicBezTo>
                      <a:pt x="2072" y="1914"/>
                      <a:pt x="2512" y="843"/>
                      <a:pt x="1893" y="224"/>
                    </a:cubicBezTo>
                    <a:cubicBezTo>
                      <a:pt x="1798" y="128"/>
                      <a:pt x="1715" y="69"/>
                      <a:pt x="1596" y="9"/>
                    </a:cubicBezTo>
                    <a:cubicBezTo>
                      <a:pt x="1575" y="3"/>
                      <a:pt x="1554" y="0"/>
                      <a:pt x="1534" y="0"/>
                    </a:cubicBezTo>
                    <a:cubicBezTo>
                      <a:pt x="1473" y="0"/>
                      <a:pt x="1420" y="27"/>
                      <a:pt x="1393" y="81"/>
                    </a:cubicBezTo>
                    <a:cubicBezTo>
                      <a:pt x="1369" y="164"/>
                      <a:pt x="1393" y="247"/>
                      <a:pt x="1476" y="283"/>
                    </a:cubicBezTo>
                    <a:cubicBezTo>
                      <a:pt x="1917" y="474"/>
                      <a:pt x="2024" y="1069"/>
                      <a:pt x="1679" y="1414"/>
                    </a:cubicBezTo>
                    <a:cubicBezTo>
                      <a:pt x="1548" y="1545"/>
                      <a:pt x="1369" y="1611"/>
                      <a:pt x="1191" y="1611"/>
                    </a:cubicBezTo>
                    <a:cubicBezTo>
                      <a:pt x="1012" y="1611"/>
                      <a:pt x="834" y="1545"/>
                      <a:pt x="703" y="1414"/>
                    </a:cubicBezTo>
                    <a:cubicBezTo>
                      <a:pt x="357" y="1069"/>
                      <a:pt x="464" y="486"/>
                      <a:pt x="905" y="283"/>
                    </a:cubicBezTo>
                    <a:cubicBezTo>
                      <a:pt x="976" y="247"/>
                      <a:pt x="1012" y="164"/>
                      <a:pt x="976" y="81"/>
                    </a:cubicBezTo>
                    <a:cubicBezTo>
                      <a:pt x="959" y="27"/>
                      <a:pt x="900" y="0"/>
                      <a:pt x="84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224" name="Google Shape;224;p23"/>
          <p:cNvGrpSpPr/>
          <p:nvPr/>
        </p:nvGrpSpPr>
        <p:grpSpPr>
          <a:xfrm>
            <a:off x="5125713" y="1270282"/>
            <a:ext cx="3271137" cy="636600"/>
            <a:chOff x="5125713" y="1270282"/>
            <a:chExt cx="3271137" cy="636600"/>
          </a:xfrm>
        </p:grpSpPr>
        <p:sp>
          <p:nvSpPr>
            <p:cNvPr id="225" name="Google Shape;225;p23"/>
            <p:cNvSpPr/>
            <p:nvPr/>
          </p:nvSpPr>
          <p:spPr>
            <a:xfrm flipH="1">
              <a:off x="5125713" y="1270282"/>
              <a:ext cx="635700" cy="6366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85725" rotWithShape="0" algn="bl" dir="5400000" dist="19050">
                <a:schemeClr val="accent6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legreya Sans"/>
                <a:ea typeface="Alegreya Sans"/>
                <a:cs typeface="Alegreya Sans"/>
                <a:sym typeface="Alegreya Sans"/>
              </a:endParaRPr>
            </a:p>
          </p:txBody>
        </p:sp>
        <p:sp>
          <p:nvSpPr>
            <p:cNvPr id="226" name="Google Shape;226;p23"/>
            <p:cNvSpPr txBox="1"/>
            <p:nvPr/>
          </p:nvSpPr>
          <p:spPr>
            <a:xfrm>
              <a:off x="6563550" y="1461364"/>
              <a:ext cx="1833300" cy="44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chemeClr val="dk1"/>
                  </a:solidFill>
                  <a:latin typeface="Urbanist"/>
                  <a:ea typeface="Urbanist"/>
                  <a:cs typeface="Urbanist"/>
                  <a:sym typeface="Urbanist"/>
                </a:rPr>
                <a:t>International Collaborations</a:t>
              </a:r>
              <a:endParaRPr b="1" sz="17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endParaRPr>
            </a:p>
          </p:txBody>
        </p:sp>
        <p:cxnSp>
          <p:nvCxnSpPr>
            <p:cNvPr id="227" name="Google Shape;227;p23"/>
            <p:cNvCxnSpPr/>
            <p:nvPr/>
          </p:nvCxnSpPr>
          <p:spPr>
            <a:xfrm rot="10800000">
              <a:off x="5759238" y="1562107"/>
              <a:ext cx="732300" cy="600"/>
            </a:xfrm>
            <a:prstGeom prst="bentConnector3">
              <a:avLst>
                <a:gd fmla="val 50000" name="adj1"/>
              </a:avLst>
            </a:prstGeom>
            <a:noFill/>
            <a:ln cap="flat" cmpd="sng" w="9525">
              <a:solidFill>
                <a:schemeClr val="accent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grpSp>
          <p:nvGrpSpPr>
            <p:cNvPr id="228" name="Google Shape;228;p23"/>
            <p:cNvGrpSpPr/>
            <p:nvPr/>
          </p:nvGrpSpPr>
          <p:grpSpPr>
            <a:xfrm>
              <a:off x="5266757" y="1411379"/>
              <a:ext cx="353631" cy="354395"/>
              <a:chOff x="2280029" y="1970604"/>
              <a:chExt cx="353631" cy="354395"/>
            </a:xfrm>
          </p:grpSpPr>
          <p:sp>
            <p:nvSpPr>
              <p:cNvPr id="229" name="Google Shape;229;p23"/>
              <p:cNvSpPr/>
              <p:nvPr/>
            </p:nvSpPr>
            <p:spPr>
              <a:xfrm>
                <a:off x="2309981" y="2069086"/>
                <a:ext cx="323679" cy="255913"/>
              </a:xfrm>
              <a:custGeom>
                <a:rect b="b" l="l" r="r" t="t"/>
                <a:pathLst>
                  <a:path extrusionOk="0" h="8040" w="10169">
                    <a:moveTo>
                      <a:pt x="9473" y="0"/>
                    </a:moveTo>
                    <a:cubicBezTo>
                      <a:pt x="9451" y="0"/>
                      <a:pt x="9428" y="5"/>
                      <a:pt x="9406" y="14"/>
                    </a:cubicBezTo>
                    <a:cubicBezTo>
                      <a:pt x="9335" y="62"/>
                      <a:pt x="9287" y="157"/>
                      <a:pt x="9335" y="240"/>
                    </a:cubicBezTo>
                    <a:cubicBezTo>
                      <a:pt x="9656" y="943"/>
                      <a:pt x="9835" y="1705"/>
                      <a:pt x="9835" y="2491"/>
                    </a:cubicBezTo>
                    <a:cubicBezTo>
                      <a:pt x="9835" y="3884"/>
                      <a:pt x="9287" y="5193"/>
                      <a:pt x="8299" y="6194"/>
                    </a:cubicBezTo>
                    <a:cubicBezTo>
                      <a:pt x="7323" y="7182"/>
                      <a:pt x="6001" y="7729"/>
                      <a:pt x="4596" y="7729"/>
                    </a:cubicBezTo>
                    <a:cubicBezTo>
                      <a:pt x="3763" y="7729"/>
                      <a:pt x="2977" y="7539"/>
                      <a:pt x="2251" y="7158"/>
                    </a:cubicBezTo>
                    <a:cubicBezTo>
                      <a:pt x="1632" y="6848"/>
                      <a:pt x="1084" y="6420"/>
                      <a:pt x="620" y="5896"/>
                    </a:cubicBezTo>
                    <a:lnTo>
                      <a:pt x="620" y="5896"/>
                    </a:lnTo>
                    <a:lnTo>
                      <a:pt x="1263" y="6110"/>
                    </a:lnTo>
                    <a:cubicBezTo>
                      <a:pt x="1279" y="6114"/>
                      <a:pt x="1295" y="6116"/>
                      <a:pt x="1311" y="6116"/>
                    </a:cubicBezTo>
                    <a:cubicBezTo>
                      <a:pt x="1385" y="6116"/>
                      <a:pt x="1447" y="6072"/>
                      <a:pt x="1477" y="6003"/>
                    </a:cubicBezTo>
                    <a:cubicBezTo>
                      <a:pt x="1501" y="5908"/>
                      <a:pt x="1453" y="5824"/>
                      <a:pt x="1370" y="5789"/>
                    </a:cubicBezTo>
                    <a:lnTo>
                      <a:pt x="203" y="5408"/>
                    </a:lnTo>
                    <a:cubicBezTo>
                      <a:pt x="187" y="5405"/>
                      <a:pt x="171" y="5403"/>
                      <a:pt x="156" y="5403"/>
                    </a:cubicBezTo>
                    <a:cubicBezTo>
                      <a:pt x="114" y="5403"/>
                      <a:pt x="77" y="5414"/>
                      <a:pt x="60" y="5432"/>
                    </a:cubicBezTo>
                    <a:cubicBezTo>
                      <a:pt x="12" y="5467"/>
                      <a:pt x="0" y="5527"/>
                      <a:pt x="0" y="5586"/>
                    </a:cubicBezTo>
                    <a:lnTo>
                      <a:pt x="191" y="6944"/>
                    </a:lnTo>
                    <a:cubicBezTo>
                      <a:pt x="203" y="7015"/>
                      <a:pt x="262" y="7075"/>
                      <a:pt x="358" y="7075"/>
                    </a:cubicBezTo>
                    <a:lnTo>
                      <a:pt x="381" y="7075"/>
                    </a:lnTo>
                    <a:cubicBezTo>
                      <a:pt x="477" y="7063"/>
                      <a:pt x="536" y="6979"/>
                      <a:pt x="524" y="6896"/>
                    </a:cubicBezTo>
                    <a:lnTo>
                      <a:pt x="417" y="6134"/>
                    </a:lnTo>
                    <a:lnTo>
                      <a:pt x="417" y="6134"/>
                    </a:lnTo>
                    <a:cubicBezTo>
                      <a:pt x="893" y="6670"/>
                      <a:pt x="1453" y="7122"/>
                      <a:pt x="2096" y="7444"/>
                    </a:cubicBezTo>
                    <a:cubicBezTo>
                      <a:pt x="2870" y="7849"/>
                      <a:pt x="3715" y="8039"/>
                      <a:pt x="4596" y="8039"/>
                    </a:cubicBezTo>
                    <a:cubicBezTo>
                      <a:pt x="6085" y="8039"/>
                      <a:pt x="7490" y="7456"/>
                      <a:pt x="8525" y="6420"/>
                    </a:cubicBezTo>
                    <a:cubicBezTo>
                      <a:pt x="9585" y="5360"/>
                      <a:pt x="10145" y="3979"/>
                      <a:pt x="10145" y="2491"/>
                    </a:cubicBezTo>
                    <a:cubicBezTo>
                      <a:pt x="10168" y="1645"/>
                      <a:pt x="9990" y="836"/>
                      <a:pt x="9633" y="98"/>
                    </a:cubicBezTo>
                    <a:cubicBezTo>
                      <a:pt x="9597" y="36"/>
                      <a:pt x="9536" y="0"/>
                      <a:pt x="94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" name="Google Shape;230;p23"/>
              <p:cNvSpPr/>
              <p:nvPr/>
            </p:nvSpPr>
            <p:spPr>
              <a:xfrm>
                <a:off x="2280029" y="1970604"/>
                <a:ext cx="322565" cy="255468"/>
              </a:xfrm>
              <a:custGeom>
                <a:rect b="b" l="l" r="r" t="t"/>
                <a:pathLst>
                  <a:path extrusionOk="0" h="8026" w="10134">
                    <a:moveTo>
                      <a:pt x="5549" y="1"/>
                    </a:moveTo>
                    <a:cubicBezTo>
                      <a:pt x="4061" y="1"/>
                      <a:pt x="2668" y="584"/>
                      <a:pt x="1620" y="1620"/>
                    </a:cubicBezTo>
                    <a:cubicBezTo>
                      <a:pt x="572" y="2680"/>
                      <a:pt x="1" y="4061"/>
                      <a:pt x="1" y="5549"/>
                    </a:cubicBezTo>
                    <a:cubicBezTo>
                      <a:pt x="1" y="6382"/>
                      <a:pt x="179" y="7192"/>
                      <a:pt x="537" y="7930"/>
                    </a:cubicBezTo>
                    <a:cubicBezTo>
                      <a:pt x="572" y="7990"/>
                      <a:pt x="632" y="8026"/>
                      <a:pt x="691" y="8026"/>
                    </a:cubicBezTo>
                    <a:cubicBezTo>
                      <a:pt x="715" y="8026"/>
                      <a:pt x="727" y="8026"/>
                      <a:pt x="763" y="8002"/>
                    </a:cubicBezTo>
                    <a:cubicBezTo>
                      <a:pt x="834" y="7966"/>
                      <a:pt x="882" y="7871"/>
                      <a:pt x="834" y="7787"/>
                    </a:cubicBezTo>
                    <a:cubicBezTo>
                      <a:pt x="513" y="7085"/>
                      <a:pt x="334" y="6323"/>
                      <a:pt x="334" y="5537"/>
                    </a:cubicBezTo>
                    <a:cubicBezTo>
                      <a:pt x="334" y="4132"/>
                      <a:pt x="882" y="2822"/>
                      <a:pt x="1858" y="1834"/>
                    </a:cubicBezTo>
                    <a:cubicBezTo>
                      <a:pt x="2846" y="834"/>
                      <a:pt x="4168" y="298"/>
                      <a:pt x="5573" y="298"/>
                    </a:cubicBezTo>
                    <a:cubicBezTo>
                      <a:pt x="7097" y="298"/>
                      <a:pt x="8550" y="965"/>
                      <a:pt x="9538" y="2132"/>
                    </a:cubicBezTo>
                    <a:lnTo>
                      <a:pt x="8907" y="1918"/>
                    </a:lnTo>
                    <a:cubicBezTo>
                      <a:pt x="8890" y="1913"/>
                      <a:pt x="8874" y="1911"/>
                      <a:pt x="8858" y="1911"/>
                    </a:cubicBezTo>
                    <a:cubicBezTo>
                      <a:pt x="8784" y="1911"/>
                      <a:pt x="8722" y="1956"/>
                      <a:pt x="8692" y="2025"/>
                    </a:cubicBezTo>
                    <a:cubicBezTo>
                      <a:pt x="8669" y="2120"/>
                      <a:pt x="8704" y="2203"/>
                      <a:pt x="8800" y="2227"/>
                    </a:cubicBezTo>
                    <a:lnTo>
                      <a:pt x="9955" y="2620"/>
                    </a:lnTo>
                    <a:cubicBezTo>
                      <a:pt x="9978" y="2620"/>
                      <a:pt x="9990" y="2632"/>
                      <a:pt x="10002" y="2632"/>
                    </a:cubicBezTo>
                    <a:cubicBezTo>
                      <a:pt x="10050" y="2632"/>
                      <a:pt x="10074" y="2620"/>
                      <a:pt x="10109" y="2596"/>
                    </a:cubicBezTo>
                    <a:cubicBezTo>
                      <a:pt x="10121" y="2572"/>
                      <a:pt x="10133" y="2513"/>
                      <a:pt x="10133" y="2453"/>
                    </a:cubicBezTo>
                    <a:lnTo>
                      <a:pt x="9943" y="1108"/>
                    </a:lnTo>
                    <a:cubicBezTo>
                      <a:pt x="9932" y="1021"/>
                      <a:pt x="9871" y="964"/>
                      <a:pt x="9788" y="964"/>
                    </a:cubicBezTo>
                    <a:cubicBezTo>
                      <a:pt x="9780" y="964"/>
                      <a:pt x="9772" y="964"/>
                      <a:pt x="9764" y="965"/>
                    </a:cubicBezTo>
                    <a:cubicBezTo>
                      <a:pt x="9681" y="989"/>
                      <a:pt x="9621" y="1060"/>
                      <a:pt x="9633" y="1144"/>
                    </a:cubicBezTo>
                    <a:lnTo>
                      <a:pt x="9740" y="1906"/>
                    </a:lnTo>
                    <a:cubicBezTo>
                      <a:pt x="8681" y="703"/>
                      <a:pt x="7157" y="1"/>
                      <a:pt x="55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" name="Google Shape;231;p23"/>
              <p:cNvSpPr/>
              <p:nvPr/>
            </p:nvSpPr>
            <p:spPr>
              <a:xfrm>
                <a:off x="2411169" y="2064598"/>
                <a:ext cx="17093" cy="26928"/>
              </a:xfrm>
              <a:custGeom>
                <a:rect b="b" l="l" r="r" t="t"/>
                <a:pathLst>
                  <a:path extrusionOk="0" h="846" w="537">
                    <a:moveTo>
                      <a:pt x="358" y="0"/>
                    </a:moveTo>
                    <a:cubicBezTo>
                      <a:pt x="274" y="0"/>
                      <a:pt x="191" y="72"/>
                      <a:pt x="191" y="155"/>
                    </a:cubicBezTo>
                    <a:lnTo>
                      <a:pt x="191" y="453"/>
                    </a:lnTo>
                    <a:lnTo>
                      <a:pt x="72" y="572"/>
                    </a:lnTo>
                    <a:cubicBezTo>
                      <a:pt x="12" y="631"/>
                      <a:pt x="0" y="739"/>
                      <a:pt x="72" y="798"/>
                    </a:cubicBezTo>
                    <a:cubicBezTo>
                      <a:pt x="108" y="834"/>
                      <a:pt x="155" y="846"/>
                      <a:pt x="191" y="846"/>
                    </a:cubicBezTo>
                    <a:cubicBezTo>
                      <a:pt x="239" y="846"/>
                      <a:pt x="274" y="834"/>
                      <a:pt x="310" y="798"/>
                    </a:cubicBezTo>
                    <a:lnTo>
                      <a:pt x="489" y="631"/>
                    </a:lnTo>
                    <a:cubicBezTo>
                      <a:pt x="524" y="608"/>
                      <a:pt x="536" y="560"/>
                      <a:pt x="536" y="512"/>
                    </a:cubicBezTo>
                    <a:lnTo>
                      <a:pt x="524" y="155"/>
                    </a:lnTo>
                    <a:cubicBezTo>
                      <a:pt x="524" y="72"/>
                      <a:pt x="453" y="0"/>
                      <a:pt x="35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" name="Google Shape;232;p23"/>
              <p:cNvSpPr/>
              <p:nvPr/>
            </p:nvSpPr>
            <p:spPr>
              <a:xfrm>
                <a:off x="2323254" y="2017458"/>
                <a:ext cx="267213" cy="264316"/>
              </a:xfrm>
              <a:custGeom>
                <a:rect b="b" l="l" r="r" t="t"/>
                <a:pathLst>
                  <a:path extrusionOk="0" h="8304" w="8395">
                    <a:moveTo>
                      <a:pt x="2739" y="3125"/>
                    </a:moveTo>
                    <a:lnTo>
                      <a:pt x="2965" y="3160"/>
                    </a:lnTo>
                    <a:lnTo>
                      <a:pt x="3060" y="3160"/>
                    </a:lnTo>
                    <a:lnTo>
                      <a:pt x="2905" y="3529"/>
                    </a:lnTo>
                    <a:lnTo>
                      <a:pt x="2620" y="3458"/>
                    </a:lnTo>
                    <a:lnTo>
                      <a:pt x="2739" y="3125"/>
                    </a:lnTo>
                    <a:close/>
                    <a:moveTo>
                      <a:pt x="3834" y="3041"/>
                    </a:moveTo>
                    <a:lnTo>
                      <a:pt x="4167" y="3446"/>
                    </a:lnTo>
                    <a:lnTo>
                      <a:pt x="4120" y="3541"/>
                    </a:lnTo>
                    <a:cubicBezTo>
                      <a:pt x="4096" y="3636"/>
                      <a:pt x="4132" y="3720"/>
                      <a:pt x="4227" y="3756"/>
                    </a:cubicBezTo>
                    <a:cubicBezTo>
                      <a:pt x="4239" y="3756"/>
                      <a:pt x="4251" y="3767"/>
                      <a:pt x="4286" y="3767"/>
                    </a:cubicBezTo>
                    <a:cubicBezTo>
                      <a:pt x="4358" y="3767"/>
                      <a:pt x="4417" y="3720"/>
                      <a:pt x="4429" y="3660"/>
                    </a:cubicBezTo>
                    <a:lnTo>
                      <a:pt x="4477" y="3541"/>
                    </a:lnTo>
                    <a:cubicBezTo>
                      <a:pt x="4501" y="3446"/>
                      <a:pt x="4489" y="3339"/>
                      <a:pt x="4429" y="3267"/>
                    </a:cubicBezTo>
                    <a:lnTo>
                      <a:pt x="4346" y="3160"/>
                    </a:lnTo>
                    <a:lnTo>
                      <a:pt x="4620" y="3386"/>
                    </a:lnTo>
                    <a:cubicBezTo>
                      <a:pt x="4649" y="3401"/>
                      <a:pt x="4683" y="3411"/>
                      <a:pt x="4719" y="3411"/>
                    </a:cubicBezTo>
                    <a:cubicBezTo>
                      <a:pt x="4741" y="3411"/>
                      <a:pt x="4764" y="3407"/>
                      <a:pt x="4787" y="3398"/>
                    </a:cubicBezTo>
                    <a:lnTo>
                      <a:pt x="5001" y="3303"/>
                    </a:lnTo>
                    <a:lnTo>
                      <a:pt x="5132" y="3458"/>
                    </a:lnTo>
                    <a:cubicBezTo>
                      <a:pt x="5156" y="3506"/>
                      <a:pt x="5215" y="3517"/>
                      <a:pt x="5263" y="3517"/>
                    </a:cubicBezTo>
                    <a:lnTo>
                      <a:pt x="5668" y="3482"/>
                    </a:lnTo>
                    <a:lnTo>
                      <a:pt x="5679" y="3565"/>
                    </a:lnTo>
                    <a:cubicBezTo>
                      <a:pt x="5703" y="3601"/>
                      <a:pt x="5668" y="3636"/>
                      <a:pt x="5668" y="3648"/>
                    </a:cubicBezTo>
                    <a:cubicBezTo>
                      <a:pt x="5656" y="3660"/>
                      <a:pt x="5620" y="3696"/>
                      <a:pt x="5596" y="3696"/>
                    </a:cubicBezTo>
                    <a:lnTo>
                      <a:pt x="4894" y="3756"/>
                    </a:lnTo>
                    <a:cubicBezTo>
                      <a:pt x="4798" y="3756"/>
                      <a:pt x="4727" y="3815"/>
                      <a:pt x="4679" y="3875"/>
                    </a:cubicBezTo>
                    <a:cubicBezTo>
                      <a:pt x="4656" y="3934"/>
                      <a:pt x="4620" y="3994"/>
                      <a:pt x="4644" y="4053"/>
                    </a:cubicBezTo>
                    <a:lnTo>
                      <a:pt x="4179" y="3898"/>
                    </a:lnTo>
                    <a:cubicBezTo>
                      <a:pt x="4167" y="3898"/>
                      <a:pt x="4167" y="3887"/>
                      <a:pt x="4144" y="3875"/>
                    </a:cubicBezTo>
                    <a:cubicBezTo>
                      <a:pt x="4120" y="3696"/>
                      <a:pt x="3965" y="3577"/>
                      <a:pt x="3798" y="3577"/>
                    </a:cubicBezTo>
                    <a:lnTo>
                      <a:pt x="3774" y="3577"/>
                    </a:lnTo>
                    <a:lnTo>
                      <a:pt x="3274" y="3589"/>
                    </a:lnTo>
                    <a:lnTo>
                      <a:pt x="3393" y="3220"/>
                    </a:lnTo>
                    <a:cubicBezTo>
                      <a:pt x="3405" y="3184"/>
                      <a:pt x="3441" y="3172"/>
                      <a:pt x="3465" y="3160"/>
                    </a:cubicBezTo>
                    <a:lnTo>
                      <a:pt x="3834" y="3041"/>
                    </a:lnTo>
                    <a:close/>
                    <a:moveTo>
                      <a:pt x="7596" y="3601"/>
                    </a:moveTo>
                    <a:cubicBezTo>
                      <a:pt x="7620" y="3601"/>
                      <a:pt x="7656" y="3601"/>
                      <a:pt x="7692" y="3636"/>
                    </a:cubicBezTo>
                    <a:lnTo>
                      <a:pt x="8025" y="3958"/>
                    </a:lnTo>
                    <a:lnTo>
                      <a:pt x="8025" y="4256"/>
                    </a:lnTo>
                    <a:cubicBezTo>
                      <a:pt x="7977" y="5232"/>
                      <a:pt x="7584" y="6137"/>
                      <a:pt x="6906" y="6815"/>
                    </a:cubicBezTo>
                    <a:cubicBezTo>
                      <a:pt x="6799" y="6923"/>
                      <a:pt x="6692" y="7030"/>
                      <a:pt x="6572" y="7113"/>
                    </a:cubicBezTo>
                    <a:cubicBezTo>
                      <a:pt x="6632" y="7030"/>
                      <a:pt x="6680" y="6935"/>
                      <a:pt x="6727" y="6851"/>
                    </a:cubicBezTo>
                    <a:lnTo>
                      <a:pt x="7465" y="5125"/>
                    </a:lnTo>
                    <a:cubicBezTo>
                      <a:pt x="7501" y="5065"/>
                      <a:pt x="7489" y="5006"/>
                      <a:pt x="7454" y="4958"/>
                    </a:cubicBezTo>
                    <a:cubicBezTo>
                      <a:pt x="7418" y="4910"/>
                      <a:pt x="7358" y="4887"/>
                      <a:pt x="7299" y="4887"/>
                    </a:cubicBezTo>
                    <a:lnTo>
                      <a:pt x="7227" y="4887"/>
                    </a:lnTo>
                    <a:lnTo>
                      <a:pt x="7632" y="4077"/>
                    </a:lnTo>
                    <a:cubicBezTo>
                      <a:pt x="7704" y="3946"/>
                      <a:pt x="7668" y="3779"/>
                      <a:pt x="7525" y="3696"/>
                    </a:cubicBezTo>
                    <a:lnTo>
                      <a:pt x="7501" y="3660"/>
                    </a:lnTo>
                    <a:lnTo>
                      <a:pt x="7513" y="3648"/>
                    </a:lnTo>
                    <a:cubicBezTo>
                      <a:pt x="7537" y="3601"/>
                      <a:pt x="7573" y="3601"/>
                      <a:pt x="7596" y="3601"/>
                    </a:cubicBezTo>
                    <a:close/>
                    <a:moveTo>
                      <a:pt x="4239" y="1"/>
                    </a:moveTo>
                    <a:cubicBezTo>
                      <a:pt x="4176" y="1"/>
                      <a:pt x="4112" y="2"/>
                      <a:pt x="4048" y="5"/>
                    </a:cubicBezTo>
                    <a:cubicBezTo>
                      <a:pt x="3001" y="41"/>
                      <a:pt x="2000" y="481"/>
                      <a:pt x="1262" y="1220"/>
                    </a:cubicBezTo>
                    <a:cubicBezTo>
                      <a:pt x="512" y="1970"/>
                      <a:pt x="84" y="2946"/>
                      <a:pt x="36" y="4006"/>
                    </a:cubicBezTo>
                    <a:cubicBezTo>
                      <a:pt x="0" y="5041"/>
                      <a:pt x="334" y="6053"/>
                      <a:pt x="1012" y="6863"/>
                    </a:cubicBezTo>
                    <a:cubicBezTo>
                      <a:pt x="1036" y="6911"/>
                      <a:pt x="1084" y="6923"/>
                      <a:pt x="1131" y="6923"/>
                    </a:cubicBezTo>
                    <a:cubicBezTo>
                      <a:pt x="1155" y="6923"/>
                      <a:pt x="1203" y="6911"/>
                      <a:pt x="1227" y="6875"/>
                    </a:cubicBezTo>
                    <a:cubicBezTo>
                      <a:pt x="1310" y="6815"/>
                      <a:pt x="1310" y="6708"/>
                      <a:pt x="1250" y="6649"/>
                    </a:cubicBezTo>
                    <a:cubicBezTo>
                      <a:pt x="631" y="5922"/>
                      <a:pt x="310" y="4982"/>
                      <a:pt x="357" y="4017"/>
                    </a:cubicBezTo>
                    <a:cubicBezTo>
                      <a:pt x="393" y="3053"/>
                      <a:pt x="786" y="2148"/>
                      <a:pt x="1465" y="1458"/>
                    </a:cubicBezTo>
                    <a:cubicBezTo>
                      <a:pt x="2155" y="779"/>
                      <a:pt x="3060" y="374"/>
                      <a:pt x="4025" y="338"/>
                    </a:cubicBezTo>
                    <a:cubicBezTo>
                      <a:pt x="4081" y="335"/>
                      <a:pt x="4137" y="334"/>
                      <a:pt x="4192" y="334"/>
                    </a:cubicBezTo>
                    <a:cubicBezTo>
                      <a:pt x="4358" y="334"/>
                      <a:pt x="4519" y="347"/>
                      <a:pt x="4679" y="374"/>
                    </a:cubicBezTo>
                    <a:lnTo>
                      <a:pt x="4906" y="636"/>
                    </a:lnTo>
                    <a:lnTo>
                      <a:pt x="4822" y="862"/>
                    </a:lnTo>
                    <a:lnTo>
                      <a:pt x="4679" y="624"/>
                    </a:lnTo>
                    <a:cubicBezTo>
                      <a:pt x="4656" y="577"/>
                      <a:pt x="4596" y="541"/>
                      <a:pt x="4536" y="541"/>
                    </a:cubicBezTo>
                    <a:lnTo>
                      <a:pt x="4001" y="541"/>
                    </a:lnTo>
                    <a:cubicBezTo>
                      <a:pt x="3941" y="541"/>
                      <a:pt x="3882" y="565"/>
                      <a:pt x="3858" y="624"/>
                    </a:cubicBezTo>
                    <a:lnTo>
                      <a:pt x="3477" y="1327"/>
                    </a:lnTo>
                    <a:cubicBezTo>
                      <a:pt x="3441" y="1410"/>
                      <a:pt x="3441" y="1529"/>
                      <a:pt x="3477" y="1624"/>
                    </a:cubicBezTo>
                    <a:cubicBezTo>
                      <a:pt x="3524" y="1708"/>
                      <a:pt x="3632" y="1767"/>
                      <a:pt x="3739" y="1791"/>
                    </a:cubicBezTo>
                    <a:lnTo>
                      <a:pt x="4036" y="1815"/>
                    </a:lnTo>
                    <a:cubicBezTo>
                      <a:pt x="4096" y="1815"/>
                      <a:pt x="4155" y="1803"/>
                      <a:pt x="4179" y="1743"/>
                    </a:cubicBezTo>
                    <a:lnTo>
                      <a:pt x="4286" y="1577"/>
                    </a:lnTo>
                    <a:lnTo>
                      <a:pt x="4346" y="1648"/>
                    </a:lnTo>
                    <a:lnTo>
                      <a:pt x="4298" y="1934"/>
                    </a:lnTo>
                    <a:lnTo>
                      <a:pt x="3798" y="2005"/>
                    </a:lnTo>
                    <a:cubicBezTo>
                      <a:pt x="3763" y="2005"/>
                      <a:pt x="3751" y="2029"/>
                      <a:pt x="3715" y="2041"/>
                    </a:cubicBezTo>
                    <a:lnTo>
                      <a:pt x="3072" y="2517"/>
                    </a:lnTo>
                    <a:cubicBezTo>
                      <a:pt x="3048" y="2541"/>
                      <a:pt x="3024" y="2577"/>
                      <a:pt x="3024" y="2601"/>
                    </a:cubicBezTo>
                    <a:lnTo>
                      <a:pt x="2941" y="2898"/>
                    </a:lnTo>
                    <a:lnTo>
                      <a:pt x="2727" y="2874"/>
                    </a:lnTo>
                    <a:cubicBezTo>
                      <a:pt x="2716" y="2874"/>
                      <a:pt x="2706" y="2873"/>
                      <a:pt x="2696" y="2873"/>
                    </a:cubicBezTo>
                    <a:cubicBezTo>
                      <a:pt x="2565" y="2873"/>
                      <a:pt x="2449" y="2943"/>
                      <a:pt x="2405" y="3065"/>
                    </a:cubicBezTo>
                    <a:lnTo>
                      <a:pt x="2274" y="3422"/>
                    </a:lnTo>
                    <a:cubicBezTo>
                      <a:pt x="2250" y="3494"/>
                      <a:pt x="2250" y="3589"/>
                      <a:pt x="2286" y="3660"/>
                    </a:cubicBezTo>
                    <a:cubicBezTo>
                      <a:pt x="2334" y="3732"/>
                      <a:pt x="2393" y="3791"/>
                      <a:pt x="2465" y="3815"/>
                    </a:cubicBezTo>
                    <a:cubicBezTo>
                      <a:pt x="2322" y="3887"/>
                      <a:pt x="2215" y="4029"/>
                      <a:pt x="2203" y="4196"/>
                    </a:cubicBezTo>
                    <a:lnTo>
                      <a:pt x="2203" y="4268"/>
                    </a:lnTo>
                    <a:lnTo>
                      <a:pt x="1739" y="4791"/>
                    </a:lnTo>
                    <a:cubicBezTo>
                      <a:pt x="1667" y="4863"/>
                      <a:pt x="1631" y="4970"/>
                      <a:pt x="1631" y="5077"/>
                    </a:cubicBezTo>
                    <a:lnTo>
                      <a:pt x="1631" y="5684"/>
                    </a:lnTo>
                    <a:cubicBezTo>
                      <a:pt x="1631" y="5839"/>
                      <a:pt x="1691" y="5994"/>
                      <a:pt x="1810" y="6101"/>
                    </a:cubicBezTo>
                    <a:lnTo>
                      <a:pt x="2239" y="6518"/>
                    </a:lnTo>
                    <a:cubicBezTo>
                      <a:pt x="2334" y="6613"/>
                      <a:pt x="2465" y="6673"/>
                      <a:pt x="2596" y="6684"/>
                    </a:cubicBezTo>
                    <a:lnTo>
                      <a:pt x="3882" y="6792"/>
                    </a:lnTo>
                    <a:lnTo>
                      <a:pt x="3882" y="6827"/>
                    </a:lnTo>
                    <a:cubicBezTo>
                      <a:pt x="3870" y="6994"/>
                      <a:pt x="3929" y="7149"/>
                      <a:pt x="4060" y="7232"/>
                    </a:cubicBezTo>
                    <a:lnTo>
                      <a:pt x="4286" y="7399"/>
                    </a:lnTo>
                    <a:lnTo>
                      <a:pt x="4263" y="7446"/>
                    </a:lnTo>
                    <a:cubicBezTo>
                      <a:pt x="4203" y="7601"/>
                      <a:pt x="4263" y="7804"/>
                      <a:pt x="4406" y="7899"/>
                    </a:cubicBezTo>
                    <a:lnTo>
                      <a:pt x="4465" y="7958"/>
                    </a:lnTo>
                    <a:cubicBezTo>
                      <a:pt x="4406" y="7958"/>
                      <a:pt x="4358" y="7982"/>
                      <a:pt x="4298" y="7982"/>
                    </a:cubicBezTo>
                    <a:cubicBezTo>
                      <a:pt x="4250" y="7984"/>
                      <a:pt x="4202" y="7985"/>
                      <a:pt x="4153" y="7985"/>
                    </a:cubicBezTo>
                    <a:cubicBezTo>
                      <a:pt x="3241" y="7985"/>
                      <a:pt x="2368" y="7666"/>
                      <a:pt x="1667" y="7089"/>
                    </a:cubicBezTo>
                    <a:cubicBezTo>
                      <a:pt x="1630" y="7062"/>
                      <a:pt x="1590" y="7050"/>
                      <a:pt x="1553" y="7050"/>
                    </a:cubicBezTo>
                    <a:cubicBezTo>
                      <a:pt x="1508" y="7050"/>
                      <a:pt x="1467" y="7068"/>
                      <a:pt x="1441" y="7101"/>
                    </a:cubicBezTo>
                    <a:cubicBezTo>
                      <a:pt x="1381" y="7173"/>
                      <a:pt x="1393" y="7280"/>
                      <a:pt x="1453" y="7327"/>
                    </a:cubicBezTo>
                    <a:cubicBezTo>
                      <a:pt x="2215" y="7958"/>
                      <a:pt x="3155" y="8304"/>
                      <a:pt x="4132" y="8304"/>
                    </a:cubicBezTo>
                    <a:lnTo>
                      <a:pt x="4298" y="8304"/>
                    </a:lnTo>
                    <a:cubicBezTo>
                      <a:pt x="5334" y="8256"/>
                      <a:pt x="6334" y="7827"/>
                      <a:pt x="7084" y="7089"/>
                    </a:cubicBezTo>
                    <a:cubicBezTo>
                      <a:pt x="7823" y="6339"/>
                      <a:pt x="8251" y="5363"/>
                      <a:pt x="8299" y="4303"/>
                    </a:cubicBezTo>
                    <a:cubicBezTo>
                      <a:pt x="8394" y="3220"/>
                      <a:pt x="8049" y="2208"/>
                      <a:pt x="7382" y="1422"/>
                    </a:cubicBezTo>
                    <a:cubicBezTo>
                      <a:pt x="7350" y="1377"/>
                      <a:pt x="7304" y="1356"/>
                      <a:pt x="7258" y="1356"/>
                    </a:cubicBezTo>
                    <a:cubicBezTo>
                      <a:pt x="7220" y="1356"/>
                      <a:pt x="7183" y="1371"/>
                      <a:pt x="7156" y="1398"/>
                    </a:cubicBezTo>
                    <a:cubicBezTo>
                      <a:pt x="7084" y="1458"/>
                      <a:pt x="7084" y="1565"/>
                      <a:pt x="7144" y="1624"/>
                    </a:cubicBezTo>
                    <a:cubicBezTo>
                      <a:pt x="7584" y="2148"/>
                      <a:pt x="7870" y="2791"/>
                      <a:pt x="7989" y="3458"/>
                    </a:cubicBezTo>
                    <a:lnTo>
                      <a:pt x="7942" y="3410"/>
                    </a:lnTo>
                    <a:cubicBezTo>
                      <a:pt x="7867" y="3335"/>
                      <a:pt x="7754" y="3289"/>
                      <a:pt x="7628" y="3289"/>
                    </a:cubicBezTo>
                    <a:cubicBezTo>
                      <a:pt x="7614" y="3289"/>
                      <a:pt x="7599" y="3290"/>
                      <a:pt x="7584" y="3291"/>
                    </a:cubicBezTo>
                    <a:cubicBezTo>
                      <a:pt x="7454" y="3303"/>
                      <a:pt x="7334" y="3386"/>
                      <a:pt x="7263" y="3506"/>
                    </a:cubicBezTo>
                    <a:lnTo>
                      <a:pt x="7227" y="3541"/>
                    </a:lnTo>
                    <a:cubicBezTo>
                      <a:pt x="7156" y="3541"/>
                      <a:pt x="7084" y="3577"/>
                      <a:pt x="7025" y="3625"/>
                    </a:cubicBezTo>
                    <a:lnTo>
                      <a:pt x="6811" y="3363"/>
                    </a:lnTo>
                    <a:cubicBezTo>
                      <a:pt x="6779" y="3325"/>
                      <a:pt x="6739" y="3307"/>
                      <a:pt x="6698" y="3307"/>
                    </a:cubicBezTo>
                    <a:cubicBezTo>
                      <a:pt x="6661" y="3307"/>
                      <a:pt x="6625" y="3322"/>
                      <a:pt x="6596" y="3351"/>
                    </a:cubicBezTo>
                    <a:cubicBezTo>
                      <a:pt x="6513" y="3410"/>
                      <a:pt x="6513" y="3517"/>
                      <a:pt x="6572" y="3577"/>
                    </a:cubicBezTo>
                    <a:lnTo>
                      <a:pt x="6906" y="3958"/>
                    </a:lnTo>
                    <a:cubicBezTo>
                      <a:pt x="6930" y="3994"/>
                      <a:pt x="6977" y="4017"/>
                      <a:pt x="7025" y="4017"/>
                    </a:cubicBezTo>
                    <a:cubicBezTo>
                      <a:pt x="7073" y="4017"/>
                      <a:pt x="7108" y="4006"/>
                      <a:pt x="7144" y="3970"/>
                    </a:cubicBezTo>
                    <a:lnTo>
                      <a:pt x="7251" y="3875"/>
                    </a:lnTo>
                    <a:lnTo>
                      <a:pt x="7382" y="3958"/>
                    </a:lnTo>
                    <a:lnTo>
                      <a:pt x="6894" y="4934"/>
                    </a:lnTo>
                    <a:lnTo>
                      <a:pt x="6858" y="4934"/>
                    </a:lnTo>
                    <a:cubicBezTo>
                      <a:pt x="6834" y="4934"/>
                      <a:pt x="6787" y="4910"/>
                      <a:pt x="6775" y="4887"/>
                    </a:cubicBezTo>
                    <a:lnTo>
                      <a:pt x="6132" y="4101"/>
                    </a:lnTo>
                    <a:cubicBezTo>
                      <a:pt x="6098" y="4053"/>
                      <a:pt x="6049" y="4033"/>
                      <a:pt x="6001" y="4033"/>
                    </a:cubicBezTo>
                    <a:cubicBezTo>
                      <a:pt x="5966" y="4033"/>
                      <a:pt x="5931" y="4045"/>
                      <a:pt x="5906" y="4065"/>
                    </a:cubicBezTo>
                    <a:cubicBezTo>
                      <a:pt x="5834" y="4125"/>
                      <a:pt x="5834" y="4232"/>
                      <a:pt x="5882" y="4291"/>
                    </a:cubicBezTo>
                    <a:lnTo>
                      <a:pt x="6513" y="5077"/>
                    </a:lnTo>
                    <a:cubicBezTo>
                      <a:pt x="6608" y="5184"/>
                      <a:pt x="6739" y="5244"/>
                      <a:pt x="6894" y="5244"/>
                    </a:cubicBezTo>
                    <a:lnTo>
                      <a:pt x="7096" y="5232"/>
                    </a:lnTo>
                    <a:lnTo>
                      <a:pt x="6453" y="6720"/>
                    </a:lnTo>
                    <a:cubicBezTo>
                      <a:pt x="6418" y="6815"/>
                      <a:pt x="6346" y="6923"/>
                      <a:pt x="6275" y="7018"/>
                    </a:cubicBezTo>
                    <a:lnTo>
                      <a:pt x="5775" y="7625"/>
                    </a:lnTo>
                    <a:cubicBezTo>
                      <a:pt x="5513" y="7744"/>
                      <a:pt x="5251" y="7816"/>
                      <a:pt x="4965" y="7875"/>
                    </a:cubicBezTo>
                    <a:lnTo>
                      <a:pt x="4691" y="7625"/>
                    </a:lnTo>
                    <a:cubicBezTo>
                      <a:pt x="4656" y="7589"/>
                      <a:pt x="4644" y="7554"/>
                      <a:pt x="4656" y="7506"/>
                    </a:cubicBezTo>
                    <a:lnTo>
                      <a:pt x="4703" y="7339"/>
                    </a:lnTo>
                    <a:cubicBezTo>
                      <a:pt x="4715" y="7280"/>
                      <a:pt x="4703" y="7208"/>
                      <a:pt x="4644" y="7161"/>
                    </a:cubicBezTo>
                    <a:lnTo>
                      <a:pt x="4322" y="6923"/>
                    </a:lnTo>
                    <a:cubicBezTo>
                      <a:pt x="4298" y="6899"/>
                      <a:pt x="4286" y="6863"/>
                      <a:pt x="4286" y="6815"/>
                    </a:cubicBezTo>
                    <a:lnTo>
                      <a:pt x="4310" y="6613"/>
                    </a:lnTo>
                    <a:cubicBezTo>
                      <a:pt x="4310" y="6565"/>
                      <a:pt x="4310" y="6518"/>
                      <a:pt x="4286" y="6494"/>
                    </a:cubicBezTo>
                    <a:cubicBezTo>
                      <a:pt x="4251" y="6458"/>
                      <a:pt x="4203" y="6434"/>
                      <a:pt x="4167" y="6434"/>
                    </a:cubicBezTo>
                    <a:lnTo>
                      <a:pt x="2703" y="6315"/>
                    </a:lnTo>
                    <a:cubicBezTo>
                      <a:pt x="2643" y="6315"/>
                      <a:pt x="2596" y="6280"/>
                      <a:pt x="2560" y="6244"/>
                    </a:cubicBezTo>
                    <a:lnTo>
                      <a:pt x="2120" y="5827"/>
                    </a:lnTo>
                    <a:cubicBezTo>
                      <a:pt x="2084" y="5780"/>
                      <a:pt x="2048" y="5708"/>
                      <a:pt x="2048" y="5649"/>
                    </a:cubicBezTo>
                    <a:lnTo>
                      <a:pt x="2048" y="5030"/>
                    </a:lnTo>
                    <a:cubicBezTo>
                      <a:pt x="2048" y="5006"/>
                      <a:pt x="2060" y="4970"/>
                      <a:pt x="2084" y="4958"/>
                    </a:cubicBezTo>
                    <a:lnTo>
                      <a:pt x="2572" y="4398"/>
                    </a:lnTo>
                    <a:cubicBezTo>
                      <a:pt x="2596" y="4363"/>
                      <a:pt x="2620" y="4339"/>
                      <a:pt x="2620" y="4291"/>
                    </a:cubicBezTo>
                    <a:lnTo>
                      <a:pt x="2620" y="4160"/>
                    </a:lnTo>
                    <a:cubicBezTo>
                      <a:pt x="2620" y="4113"/>
                      <a:pt x="2643" y="4065"/>
                      <a:pt x="2691" y="4053"/>
                    </a:cubicBezTo>
                    <a:lnTo>
                      <a:pt x="3072" y="3887"/>
                    </a:lnTo>
                    <a:lnTo>
                      <a:pt x="3810" y="3875"/>
                    </a:lnTo>
                    <a:cubicBezTo>
                      <a:pt x="3822" y="3875"/>
                      <a:pt x="3834" y="3887"/>
                      <a:pt x="3834" y="3898"/>
                    </a:cubicBezTo>
                    <a:cubicBezTo>
                      <a:pt x="3846" y="4029"/>
                      <a:pt x="3953" y="4137"/>
                      <a:pt x="4072" y="4184"/>
                    </a:cubicBezTo>
                    <a:lnTo>
                      <a:pt x="4596" y="4363"/>
                    </a:lnTo>
                    <a:cubicBezTo>
                      <a:pt x="4628" y="4370"/>
                      <a:pt x="4661" y="4374"/>
                      <a:pt x="4693" y="4374"/>
                    </a:cubicBezTo>
                    <a:cubicBezTo>
                      <a:pt x="4766" y="4374"/>
                      <a:pt x="4836" y="4353"/>
                      <a:pt x="4894" y="4303"/>
                    </a:cubicBezTo>
                    <a:cubicBezTo>
                      <a:pt x="4953" y="4244"/>
                      <a:pt x="5001" y="4148"/>
                      <a:pt x="4989" y="4065"/>
                    </a:cubicBezTo>
                    <a:lnTo>
                      <a:pt x="5644" y="4017"/>
                    </a:lnTo>
                    <a:cubicBezTo>
                      <a:pt x="5751" y="4006"/>
                      <a:pt x="5882" y="3946"/>
                      <a:pt x="5953" y="3839"/>
                    </a:cubicBezTo>
                    <a:cubicBezTo>
                      <a:pt x="6025" y="3732"/>
                      <a:pt x="6060" y="3613"/>
                      <a:pt x="6025" y="3482"/>
                    </a:cubicBezTo>
                    <a:lnTo>
                      <a:pt x="6013" y="3398"/>
                    </a:lnTo>
                    <a:cubicBezTo>
                      <a:pt x="5980" y="3258"/>
                      <a:pt x="5870" y="3157"/>
                      <a:pt x="5725" y="3157"/>
                    </a:cubicBezTo>
                    <a:cubicBezTo>
                      <a:pt x="5710" y="3157"/>
                      <a:pt x="5695" y="3158"/>
                      <a:pt x="5679" y="3160"/>
                    </a:cubicBezTo>
                    <a:lnTo>
                      <a:pt x="5346" y="3184"/>
                    </a:lnTo>
                    <a:lnTo>
                      <a:pt x="5298" y="3125"/>
                    </a:lnTo>
                    <a:lnTo>
                      <a:pt x="5739" y="2684"/>
                    </a:lnTo>
                    <a:cubicBezTo>
                      <a:pt x="5799" y="2624"/>
                      <a:pt x="5799" y="2517"/>
                      <a:pt x="5739" y="2458"/>
                    </a:cubicBezTo>
                    <a:cubicBezTo>
                      <a:pt x="5709" y="2428"/>
                      <a:pt x="5671" y="2413"/>
                      <a:pt x="5632" y="2413"/>
                    </a:cubicBezTo>
                    <a:cubicBezTo>
                      <a:pt x="5593" y="2413"/>
                      <a:pt x="5554" y="2428"/>
                      <a:pt x="5525" y="2458"/>
                    </a:cubicBezTo>
                    <a:lnTo>
                      <a:pt x="4965" y="3005"/>
                    </a:lnTo>
                    <a:lnTo>
                      <a:pt x="4787" y="3077"/>
                    </a:lnTo>
                    <a:lnTo>
                      <a:pt x="4286" y="2696"/>
                    </a:lnTo>
                    <a:cubicBezTo>
                      <a:pt x="4251" y="2669"/>
                      <a:pt x="4208" y="2656"/>
                      <a:pt x="4169" y="2656"/>
                    </a:cubicBezTo>
                    <a:cubicBezTo>
                      <a:pt x="4156" y="2656"/>
                      <a:pt x="4144" y="2657"/>
                      <a:pt x="4132" y="2660"/>
                    </a:cubicBezTo>
                    <a:lnTo>
                      <a:pt x="3417" y="2886"/>
                    </a:lnTo>
                    <a:cubicBezTo>
                      <a:pt x="3405" y="2886"/>
                      <a:pt x="3370" y="2898"/>
                      <a:pt x="3358" y="2922"/>
                    </a:cubicBezTo>
                    <a:lnTo>
                      <a:pt x="3405" y="2708"/>
                    </a:lnTo>
                    <a:lnTo>
                      <a:pt x="3977" y="2291"/>
                    </a:lnTo>
                    <a:lnTo>
                      <a:pt x="4548" y="2208"/>
                    </a:lnTo>
                    <a:cubicBezTo>
                      <a:pt x="4632" y="2184"/>
                      <a:pt x="4691" y="2148"/>
                      <a:pt x="4691" y="2065"/>
                    </a:cubicBezTo>
                    <a:lnTo>
                      <a:pt x="4751" y="1589"/>
                    </a:lnTo>
                    <a:cubicBezTo>
                      <a:pt x="4751" y="1553"/>
                      <a:pt x="4751" y="1505"/>
                      <a:pt x="4715" y="1470"/>
                    </a:cubicBezTo>
                    <a:lnTo>
                      <a:pt x="4477" y="1172"/>
                    </a:lnTo>
                    <a:cubicBezTo>
                      <a:pt x="4441" y="1136"/>
                      <a:pt x="4406" y="1112"/>
                      <a:pt x="4346" y="1112"/>
                    </a:cubicBezTo>
                    <a:cubicBezTo>
                      <a:pt x="4298" y="1112"/>
                      <a:pt x="4239" y="1148"/>
                      <a:pt x="4215" y="1196"/>
                    </a:cubicBezTo>
                    <a:lnTo>
                      <a:pt x="4036" y="1446"/>
                    </a:lnTo>
                    <a:lnTo>
                      <a:pt x="3834" y="1434"/>
                    </a:lnTo>
                    <a:lnTo>
                      <a:pt x="4155" y="815"/>
                    </a:lnTo>
                    <a:lnTo>
                      <a:pt x="4477" y="815"/>
                    </a:lnTo>
                    <a:lnTo>
                      <a:pt x="4727" y="1267"/>
                    </a:lnTo>
                    <a:cubicBezTo>
                      <a:pt x="4763" y="1327"/>
                      <a:pt x="4822" y="1350"/>
                      <a:pt x="4882" y="1350"/>
                    </a:cubicBezTo>
                    <a:cubicBezTo>
                      <a:pt x="4941" y="1350"/>
                      <a:pt x="5001" y="1315"/>
                      <a:pt x="5025" y="1255"/>
                    </a:cubicBezTo>
                    <a:lnTo>
                      <a:pt x="5251" y="719"/>
                    </a:lnTo>
                    <a:cubicBezTo>
                      <a:pt x="5298" y="624"/>
                      <a:pt x="5287" y="505"/>
                      <a:pt x="5215" y="434"/>
                    </a:cubicBezTo>
                    <a:lnTo>
                      <a:pt x="5215" y="434"/>
                    </a:lnTo>
                    <a:cubicBezTo>
                      <a:pt x="5751" y="577"/>
                      <a:pt x="6263" y="839"/>
                      <a:pt x="6692" y="1208"/>
                    </a:cubicBezTo>
                    <a:cubicBezTo>
                      <a:pt x="6724" y="1234"/>
                      <a:pt x="6763" y="1247"/>
                      <a:pt x="6801" y="1247"/>
                    </a:cubicBezTo>
                    <a:cubicBezTo>
                      <a:pt x="6847" y="1247"/>
                      <a:pt x="6892" y="1228"/>
                      <a:pt x="6918" y="1196"/>
                    </a:cubicBezTo>
                    <a:cubicBezTo>
                      <a:pt x="6977" y="1112"/>
                      <a:pt x="6965" y="1017"/>
                      <a:pt x="6906" y="969"/>
                    </a:cubicBezTo>
                    <a:cubicBezTo>
                      <a:pt x="6157" y="343"/>
                      <a:pt x="5219" y="1"/>
                      <a:pt x="423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233" name="Google Shape;233;p23"/>
          <p:cNvGrpSpPr/>
          <p:nvPr/>
        </p:nvGrpSpPr>
        <p:grpSpPr>
          <a:xfrm>
            <a:off x="953200" y="3530724"/>
            <a:ext cx="2960601" cy="636600"/>
            <a:chOff x="953200" y="3530724"/>
            <a:chExt cx="2960601" cy="636600"/>
          </a:xfrm>
        </p:grpSpPr>
        <p:sp>
          <p:nvSpPr>
            <p:cNvPr id="234" name="Google Shape;234;p23"/>
            <p:cNvSpPr/>
            <p:nvPr/>
          </p:nvSpPr>
          <p:spPr>
            <a:xfrm flipH="1">
              <a:off x="3278101" y="3530724"/>
              <a:ext cx="635700" cy="6366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85725" rotWithShape="0" algn="bl" dir="5400000" dist="19050">
                <a:schemeClr val="accent6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legreya Sans"/>
                <a:ea typeface="Alegreya Sans"/>
                <a:cs typeface="Alegreya Sans"/>
                <a:sym typeface="Alegreya Sans"/>
              </a:endParaRPr>
            </a:p>
          </p:txBody>
        </p:sp>
        <p:sp>
          <p:nvSpPr>
            <p:cNvPr id="235" name="Google Shape;235;p23"/>
            <p:cNvSpPr txBox="1"/>
            <p:nvPr/>
          </p:nvSpPr>
          <p:spPr>
            <a:xfrm>
              <a:off x="953200" y="3626414"/>
              <a:ext cx="1833300" cy="44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chemeClr val="dk1"/>
                  </a:solidFill>
                  <a:latin typeface="Urbanist"/>
                  <a:ea typeface="Urbanist"/>
                  <a:cs typeface="Urbanist"/>
                  <a:sym typeface="Urbanist"/>
                </a:rPr>
                <a:t>SNOLAB-wide Staff </a:t>
              </a:r>
              <a:r>
                <a:rPr b="1" lang="en" sz="1700">
                  <a:solidFill>
                    <a:schemeClr val="dk1"/>
                  </a:solidFill>
                  <a:latin typeface="Urbanist"/>
                  <a:ea typeface="Urbanist"/>
                  <a:cs typeface="Urbanist"/>
                  <a:sym typeface="Urbanist"/>
                </a:rPr>
                <a:t>Events</a:t>
              </a:r>
              <a:endParaRPr b="1" sz="17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endParaRPr>
            </a:p>
          </p:txBody>
        </p:sp>
        <p:cxnSp>
          <p:nvCxnSpPr>
            <p:cNvPr id="236" name="Google Shape;236;p23"/>
            <p:cNvCxnSpPr>
              <a:stCxn id="234" idx="6"/>
            </p:cNvCxnSpPr>
            <p:nvPr/>
          </p:nvCxnSpPr>
          <p:spPr>
            <a:xfrm flipH="1">
              <a:off x="2484601" y="3849024"/>
              <a:ext cx="793500" cy="900"/>
            </a:xfrm>
            <a:prstGeom prst="bentConnector3">
              <a:avLst>
                <a:gd fmla="val 50000" name="adj1"/>
              </a:avLst>
            </a:prstGeom>
            <a:noFill/>
            <a:ln cap="flat" cmpd="sng" w="9525">
              <a:solidFill>
                <a:schemeClr val="accent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grpSp>
          <p:nvGrpSpPr>
            <p:cNvPr id="237" name="Google Shape;237;p23"/>
            <p:cNvGrpSpPr/>
            <p:nvPr/>
          </p:nvGrpSpPr>
          <p:grpSpPr>
            <a:xfrm>
              <a:off x="3430299" y="3713240"/>
              <a:ext cx="327085" cy="277080"/>
              <a:chOff x="2770052" y="2009628"/>
              <a:chExt cx="327085" cy="277080"/>
            </a:xfrm>
          </p:grpSpPr>
          <p:sp>
            <p:nvSpPr>
              <p:cNvPr id="238" name="Google Shape;238;p23"/>
              <p:cNvSpPr/>
              <p:nvPr/>
            </p:nvSpPr>
            <p:spPr>
              <a:xfrm>
                <a:off x="2770052" y="2023537"/>
                <a:ext cx="327085" cy="263170"/>
              </a:xfrm>
              <a:custGeom>
                <a:rect b="b" l="l" r="r" t="t"/>
                <a:pathLst>
                  <a:path extrusionOk="0" h="8268" w="10276">
                    <a:moveTo>
                      <a:pt x="6251" y="2267"/>
                    </a:moveTo>
                    <a:lnTo>
                      <a:pt x="7061" y="2541"/>
                    </a:lnTo>
                    <a:cubicBezTo>
                      <a:pt x="7073" y="2544"/>
                      <a:pt x="7086" y="2545"/>
                      <a:pt x="7098" y="2545"/>
                    </a:cubicBezTo>
                    <a:cubicBezTo>
                      <a:pt x="7136" y="2545"/>
                      <a:pt x="7174" y="2532"/>
                      <a:pt x="7192" y="2505"/>
                    </a:cubicBezTo>
                    <a:lnTo>
                      <a:pt x="7454" y="2314"/>
                    </a:lnTo>
                    <a:lnTo>
                      <a:pt x="9240" y="4660"/>
                    </a:lnTo>
                    <a:lnTo>
                      <a:pt x="8978" y="4874"/>
                    </a:lnTo>
                    <a:cubicBezTo>
                      <a:pt x="8966" y="4862"/>
                      <a:pt x="8942" y="4839"/>
                      <a:pt x="8930" y="4839"/>
                    </a:cubicBezTo>
                    <a:lnTo>
                      <a:pt x="5811" y="3148"/>
                    </a:lnTo>
                    <a:lnTo>
                      <a:pt x="5930" y="2969"/>
                    </a:lnTo>
                    <a:cubicBezTo>
                      <a:pt x="5978" y="2898"/>
                      <a:pt x="5966" y="2803"/>
                      <a:pt x="5894" y="2755"/>
                    </a:cubicBezTo>
                    <a:cubicBezTo>
                      <a:pt x="5864" y="2742"/>
                      <a:pt x="5834" y="2735"/>
                      <a:pt x="5806" y="2735"/>
                    </a:cubicBezTo>
                    <a:cubicBezTo>
                      <a:pt x="5756" y="2735"/>
                      <a:pt x="5710" y="2757"/>
                      <a:pt x="5680" y="2803"/>
                    </a:cubicBezTo>
                    <a:lnTo>
                      <a:pt x="5358" y="3326"/>
                    </a:lnTo>
                    <a:cubicBezTo>
                      <a:pt x="5335" y="3350"/>
                      <a:pt x="5323" y="3374"/>
                      <a:pt x="5323" y="3398"/>
                    </a:cubicBezTo>
                    <a:lnTo>
                      <a:pt x="5323" y="4684"/>
                    </a:lnTo>
                    <a:cubicBezTo>
                      <a:pt x="5323" y="4946"/>
                      <a:pt x="5097" y="5172"/>
                      <a:pt x="4835" y="5172"/>
                    </a:cubicBezTo>
                    <a:cubicBezTo>
                      <a:pt x="4561" y="5172"/>
                      <a:pt x="4346" y="4946"/>
                      <a:pt x="4346" y="4684"/>
                    </a:cubicBezTo>
                    <a:lnTo>
                      <a:pt x="4346" y="3410"/>
                    </a:lnTo>
                    <a:lnTo>
                      <a:pt x="4620" y="2267"/>
                    </a:lnTo>
                    <a:close/>
                    <a:moveTo>
                      <a:pt x="2680" y="1767"/>
                    </a:moveTo>
                    <a:lnTo>
                      <a:pt x="2918" y="1898"/>
                    </a:lnTo>
                    <a:lnTo>
                      <a:pt x="941" y="5303"/>
                    </a:lnTo>
                    <a:lnTo>
                      <a:pt x="703" y="5172"/>
                    </a:lnTo>
                    <a:lnTo>
                      <a:pt x="2680" y="1767"/>
                    </a:lnTo>
                    <a:close/>
                    <a:moveTo>
                      <a:pt x="3180" y="4743"/>
                    </a:moveTo>
                    <a:cubicBezTo>
                      <a:pt x="3287" y="4743"/>
                      <a:pt x="3370" y="4779"/>
                      <a:pt x="3442" y="4874"/>
                    </a:cubicBezTo>
                    <a:cubicBezTo>
                      <a:pt x="3561" y="5017"/>
                      <a:pt x="3525" y="5231"/>
                      <a:pt x="3370" y="5339"/>
                    </a:cubicBezTo>
                    <a:lnTo>
                      <a:pt x="2322" y="6112"/>
                    </a:lnTo>
                    <a:cubicBezTo>
                      <a:pt x="2262" y="6150"/>
                      <a:pt x="2194" y="6169"/>
                      <a:pt x="2127" y="6169"/>
                    </a:cubicBezTo>
                    <a:cubicBezTo>
                      <a:pt x="2023" y="6169"/>
                      <a:pt x="1923" y="6123"/>
                      <a:pt x="1858" y="6029"/>
                    </a:cubicBezTo>
                    <a:cubicBezTo>
                      <a:pt x="1751" y="5886"/>
                      <a:pt x="1787" y="5672"/>
                      <a:pt x="1929" y="5565"/>
                    </a:cubicBezTo>
                    <a:lnTo>
                      <a:pt x="2989" y="4803"/>
                    </a:lnTo>
                    <a:cubicBezTo>
                      <a:pt x="3049" y="4755"/>
                      <a:pt x="3120" y="4743"/>
                      <a:pt x="3180" y="4743"/>
                    </a:cubicBezTo>
                    <a:close/>
                    <a:moveTo>
                      <a:pt x="3775" y="5493"/>
                    </a:moveTo>
                    <a:cubicBezTo>
                      <a:pt x="3870" y="5493"/>
                      <a:pt x="3954" y="5553"/>
                      <a:pt x="4013" y="5636"/>
                    </a:cubicBezTo>
                    <a:cubicBezTo>
                      <a:pt x="4132" y="5779"/>
                      <a:pt x="4085" y="5993"/>
                      <a:pt x="3942" y="6089"/>
                    </a:cubicBezTo>
                    <a:lnTo>
                      <a:pt x="3132" y="6708"/>
                    </a:lnTo>
                    <a:cubicBezTo>
                      <a:pt x="3076" y="6745"/>
                      <a:pt x="3013" y="6764"/>
                      <a:pt x="2949" y="6764"/>
                    </a:cubicBezTo>
                    <a:cubicBezTo>
                      <a:pt x="2851" y="6764"/>
                      <a:pt x="2752" y="6718"/>
                      <a:pt x="2680" y="6624"/>
                    </a:cubicBezTo>
                    <a:cubicBezTo>
                      <a:pt x="2572" y="6482"/>
                      <a:pt x="2596" y="6255"/>
                      <a:pt x="2751" y="6148"/>
                    </a:cubicBezTo>
                    <a:lnTo>
                      <a:pt x="3537" y="5589"/>
                    </a:lnTo>
                    <a:cubicBezTo>
                      <a:pt x="3573" y="5565"/>
                      <a:pt x="3596" y="5541"/>
                      <a:pt x="3620" y="5529"/>
                    </a:cubicBezTo>
                    <a:cubicBezTo>
                      <a:pt x="3668" y="5517"/>
                      <a:pt x="3715" y="5493"/>
                      <a:pt x="3775" y="5493"/>
                    </a:cubicBezTo>
                    <a:close/>
                    <a:moveTo>
                      <a:pt x="4359" y="6281"/>
                    </a:moveTo>
                    <a:cubicBezTo>
                      <a:pt x="4454" y="6281"/>
                      <a:pt x="4550" y="6321"/>
                      <a:pt x="4620" y="6398"/>
                    </a:cubicBezTo>
                    <a:cubicBezTo>
                      <a:pt x="4739" y="6553"/>
                      <a:pt x="4704" y="6755"/>
                      <a:pt x="4549" y="6863"/>
                    </a:cubicBezTo>
                    <a:lnTo>
                      <a:pt x="3954" y="7303"/>
                    </a:lnTo>
                    <a:cubicBezTo>
                      <a:pt x="3898" y="7331"/>
                      <a:pt x="3829" y="7358"/>
                      <a:pt x="3767" y="7358"/>
                    </a:cubicBezTo>
                    <a:cubicBezTo>
                      <a:pt x="3749" y="7358"/>
                      <a:pt x="3732" y="7356"/>
                      <a:pt x="3715" y="7351"/>
                    </a:cubicBezTo>
                    <a:cubicBezTo>
                      <a:pt x="3620" y="7339"/>
                      <a:pt x="3549" y="7303"/>
                      <a:pt x="3513" y="7220"/>
                    </a:cubicBezTo>
                    <a:cubicBezTo>
                      <a:pt x="3406" y="7077"/>
                      <a:pt x="3430" y="6863"/>
                      <a:pt x="3584" y="6755"/>
                    </a:cubicBezTo>
                    <a:lnTo>
                      <a:pt x="4144" y="6363"/>
                    </a:lnTo>
                    <a:lnTo>
                      <a:pt x="4168" y="6339"/>
                    </a:lnTo>
                    <a:cubicBezTo>
                      <a:pt x="4226" y="6300"/>
                      <a:pt x="4292" y="6281"/>
                      <a:pt x="4359" y="6281"/>
                    </a:cubicBezTo>
                    <a:close/>
                    <a:moveTo>
                      <a:pt x="2870" y="2553"/>
                    </a:moveTo>
                    <a:lnTo>
                      <a:pt x="3156" y="2707"/>
                    </a:lnTo>
                    <a:cubicBezTo>
                      <a:pt x="3173" y="2725"/>
                      <a:pt x="3197" y="2736"/>
                      <a:pt x="3218" y="2736"/>
                    </a:cubicBezTo>
                    <a:cubicBezTo>
                      <a:pt x="3226" y="2736"/>
                      <a:pt x="3233" y="2734"/>
                      <a:pt x="3239" y="2731"/>
                    </a:cubicBezTo>
                    <a:lnTo>
                      <a:pt x="3942" y="2636"/>
                    </a:lnTo>
                    <a:lnTo>
                      <a:pt x="4192" y="2743"/>
                    </a:lnTo>
                    <a:lnTo>
                      <a:pt x="4049" y="3338"/>
                    </a:lnTo>
                    <a:lnTo>
                      <a:pt x="4049" y="3362"/>
                    </a:lnTo>
                    <a:lnTo>
                      <a:pt x="4049" y="4648"/>
                    </a:lnTo>
                    <a:cubicBezTo>
                      <a:pt x="4049" y="5077"/>
                      <a:pt x="4406" y="5434"/>
                      <a:pt x="4835" y="5434"/>
                    </a:cubicBezTo>
                    <a:cubicBezTo>
                      <a:pt x="5263" y="5434"/>
                      <a:pt x="5620" y="5077"/>
                      <a:pt x="5620" y="4648"/>
                    </a:cubicBezTo>
                    <a:lnTo>
                      <a:pt x="5620" y="3410"/>
                    </a:lnTo>
                    <a:lnTo>
                      <a:pt x="5656" y="3362"/>
                    </a:lnTo>
                    <a:lnTo>
                      <a:pt x="8776" y="5065"/>
                    </a:lnTo>
                    <a:cubicBezTo>
                      <a:pt x="8942" y="5184"/>
                      <a:pt x="9002" y="5374"/>
                      <a:pt x="8907" y="5541"/>
                    </a:cubicBezTo>
                    <a:cubicBezTo>
                      <a:pt x="8850" y="5654"/>
                      <a:pt x="8745" y="5717"/>
                      <a:pt x="8631" y="5717"/>
                    </a:cubicBezTo>
                    <a:cubicBezTo>
                      <a:pt x="8576" y="5717"/>
                      <a:pt x="8520" y="5703"/>
                      <a:pt x="8466" y="5672"/>
                    </a:cubicBezTo>
                    <a:lnTo>
                      <a:pt x="6740" y="4743"/>
                    </a:lnTo>
                    <a:cubicBezTo>
                      <a:pt x="6711" y="4727"/>
                      <a:pt x="6682" y="4719"/>
                      <a:pt x="6655" y="4719"/>
                    </a:cubicBezTo>
                    <a:cubicBezTo>
                      <a:pt x="6603" y="4719"/>
                      <a:pt x="6557" y="4748"/>
                      <a:pt x="6525" y="4803"/>
                    </a:cubicBezTo>
                    <a:cubicBezTo>
                      <a:pt x="6490" y="4874"/>
                      <a:pt x="6513" y="4958"/>
                      <a:pt x="6585" y="5005"/>
                    </a:cubicBezTo>
                    <a:lnTo>
                      <a:pt x="8037" y="5791"/>
                    </a:lnTo>
                    <a:cubicBezTo>
                      <a:pt x="8192" y="5886"/>
                      <a:pt x="8252" y="6077"/>
                      <a:pt x="8168" y="6243"/>
                    </a:cubicBezTo>
                    <a:cubicBezTo>
                      <a:pt x="8104" y="6356"/>
                      <a:pt x="7996" y="6415"/>
                      <a:pt x="7881" y="6415"/>
                    </a:cubicBezTo>
                    <a:cubicBezTo>
                      <a:pt x="7826" y="6415"/>
                      <a:pt x="7770" y="6401"/>
                      <a:pt x="7716" y="6374"/>
                    </a:cubicBezTo>
                    <a:lnTo>
                      <a:pt x="6251" y="5565"/>
                    </a:lnTo>
                    <a:cubicBezTo>
                      <a:pt x="6226" y="5554"/>
                      <a:pt x="6200" y="5548"/>
                      <a:pt x="6175" y="5548"/>
                    </a:cubicBezTo>
                    <a:cubicBezTo>
                      <a:pt x="6120" y="5548"/>
                      <a:pt x="6070" y="5575"/>
                      <a:pt x="6037" y="5624"/>
                    </a:cubicBezTo>
                    <a:cubicBezTo>
                      <a:pt x="5990" y="5708"/>
                      <a:pt x="6025" y="5791"/>
                      <a:pt x="6097" y="5839"/>
                    </a:cubicBezTo>
                    <a:lnTo>
                      <a:pt x="7287" y="6493"/>
                    </a:lnTo>
                    <a:cubicBezTo>
                      <a:pt x="7454" y="6577"/>
                      <a:pt x="7514" y="6779"/>
                      <a:pt x="7418" y="6934"/>
                    </a:cubicBezTo>
                    <a:cubicBezTo>
                      <a:pt x="7360" y="7050"/>
                      <a:pt x="7250" y="7114"/>
                      <a:pt x="7132" y="7114"/>
                    </a:cubicBezTo>
                    <a:cubicBezTo>
                      <a:pt x="7081" y="7114"/>
                      <a:pt x="7028" y="7102"/>
                      <a:pt x="6978" y="7077"/>
                    </a:cubicBezTo>
                    <a:lnTo>
                      <a:pt x="5728" y="6386"/>
                    </a:lnTo>
                    <a:cubicBezTo>
                      <a:pt x="5705" y="6371"/>
                      <a:pt x="5680" y="6365"/>
                      <a:pt x="5655" y="6365"/>
                    </a:cubicBezTo>
                    <a:cubicBezTo>
                      <a:pt x="5601" y="6365"/>
                      <a:pt x="5546" y="6397"/>
                      <a:pt x="5513" y="6446"/>
                    </a:cubicBezTo>
                    <a:cubicBezTo>
                      <a:pt x="5478" y="6517"/>
                      <a:pt x="5501" y="6613"/>
                      <a:pt x="5573" y="6660"/>
                    </a:cubicBezTo>
                    <a:lnTo>
                      <a:pt x="6549" y="7172"/>
                    </a:lnTo>
                    <a:cubicBezTo>
                      <a:pt x="6704" y="7267"/>
                      <a:pt x="6763" y="7458"/>
                      <a:pt x="6680" y="7625"/>
                    </a:cubicBezTo>
                    <a:cubicBezTo>
                      <a:pt x="6616" y="7737"/>
                      <a:pt x="6508" y="7801"/>
                      <a:pt x="6393" y="7801"/>
                    </a:cubicBezTo>
                    <a:cubicBezTo>
                      <a:pt x="6338" y="7801"/>
                      <a:pt x="6282" y="7786"/>
                      <a:pt x="6228" y="7756"/>
                    </a:cubicBezTo>
                    <a:lnTo>
                      <a:pt x="5549" y="7386"/>
                    </a:lnTo>
                    <a:cubicBezTo>
                      <a:pt x="5549" y="7255"/>
                      <a:pt x="5501" y="7101"/>
                      <a:pt x="5406" y="6994"/>
                    </a:cubicBezTo>
                    <a:cubicBezTo>
                      <a:pt x="5299" y="6851"/>
                      <a:pt x="5132" y="6755"/>
                      <a:pt x="4954" y="6744"/>
                    </a:cubicBezTo>
                    <a:lnTo>
                      <a:pt x="4954" y="6696"/>
                    </a:lnTo>
                    <a:cubicBezTo>
                      <a:pt x="4977" y="6541"/>
                      <a:pt x="4930" y="6363"/>
                      <a:pt x="4835" y="6220"/>
                    </a:cubicBezTo>
                    <a:cubicBezTo>
                      <a:pt x="4716" y="6077"/>
                      <a:pt x="4549" y="5982"/>
                      <a:pt x="4370" y="5970"/>
                    </a:cubicBezTo>
                    <a:lnTo>
                      <a:pt x="4370" y="5922"/>
                    </a:lnTo>
                    <a:cubicBezTo>
                      <a:pt x="4406" y="5767"/>
                      <a:pt x="4358" y="5589"/>
                      <a:pt x="4251" y="5446"/>
                    </a:cubicBezTo>
                    <a:cubicBezTo>
                      <a:pt x="4132" y="5303"/>
                      <a:pt x="3965" y="5208"/>
                      <a:pt x="3787" y="5196"/>
                    </a:cubicBezTo>
                    <a:lnTo>
                      <a:pt x="3787" y="5148"/>
                    </a:lnTo>
                    <a:cubicBezTo>
                      <a:pt x="3823" y="4993"/>
                      <a:pt x="3775" y="4815"/>
                      <a:pt x="3668" y="4672"/>
                    </a:cubicBezTo>
                    <a:cubicBezTo>
                      <a:pt x="3547" y="4516"/>
                      <a:pt x="3359" y="4432"/>
                      <a:pt x="3172" y="4432"/>
                    </a:cubicBezTo>
                    <a:cubicBezTo>
                      <a:pt x="3044" y="4432"/>
                      <a:pt x="2917" y="4471"/>
                      <a:pt x="2811" y="4553"/>
                    </a:cubicBezTo>
                    <a:lnTo>
                      <a:pt x="1763" y="5315"/>
                    </a:lnTo>
                    <a:lnTo>
                      <a:pt x="1394" y="5112"/>
                    </a:lnTo>
                    <a:lnTo>
                      <a:pt x="2870" y="2553"/>
                    </a:lnTo>
                    <a:close/>
                    <a:moveTo>
                      <a:pt x="4936" y="7026"/>
                    </a:moveTo>
                    <a:cubicBezTo>
                      <a:pt x="5036" y="7026"/>
                      <a:pt x="5132" y="7070"/>
                      <a:pt x="5204" y="7148"/>
                    </a:cubicBezTo>
                    <a:cubicBezTo>
                      <a:pt x="5251" y="7244"/>
                      <a:pt x="5275" y="7315"/>
                      <a:pt x="5263" y="7398"/>
                    </a:cubicBezTo>
                    <a:cubicBezTo>
                      <a:pt x="5251" y="7494"/>
                      <a:pt x="5204" y="7565"/>
                      <a:pt x="5132" y="7625"/>
                    </a:cubicBezTo>
                    <a:lnTo>
                      <a:pt x="4787" y="7875"/>
                    </a:lnTo>
                    <a:cubicBezTo>
                      <a:pt x="4729" y="7918"/>
                      <a:pt x="4658" y="7940"/>
                      <a:pt x="4588" y="7940"/>
                    </a:cubicBezTo>
                    <a:cubicBezTo>
                      <a:pt x="4487" y="7940"/>
                      <a:pt x="4386" y="7895"/>
                      <a:pt x="4323" y="7803"/>
                    </a:cubicBezTo>
                    <a:cubicBezTo>
                      <a:pt x="4215" y="7660"/>
                      <a:pt x="4251" y="7446"/>
                      <a:pt x="4406" y="7339"/>
                    </a:cubicBezTo>
                    <a:lnTo>
                      <a:pt x="4727" y="7101"/>
                    </a:lnTo>
                    <a:lnTo>
                      <a:pt x="4739" y="7089"/>
                    </a:lnTo>
                    <a:cubicBezTo>
                      <a:pt x="4802" y="7046"/>
                      <a:pt x="4870" y="7026"/>
                      <a:pt x="4936" y="7026"/>
                    </a:cubicBezTo>
                    <a:close/>
                    <a:moveTo>
                      <a:pt x="180" y="0"/>
                    </a:moveTo>
                    <a:cubicBezTo>
                      <a:pt x="125" y="0"/>
                      <a:pt x="69" y="27"/>
                      <a:pt x="36" y="76"/>
                    </a:cubicBezTo>
                    <a:cubicBezTo>
                      <a:pt x="1" y="159"/>
                      <a:pt x="24" y="243"/>
                      <a:pt x="96" y="290"/>
                    </a:cubicBezTo>
                    <a:lnTo>
                      <a:pt x="2382" y="1600"/>
                    </a:lnTo>
                    <a:lnTo>
                      <a:pt x="405" y="5005"/>
                    </a:lnTo>
                    <a:lnTo>
                      <a:pt x="251" y="4922"/>
                    </a:lnTo>
                    <a:cubicBezTo>
                      <a:pt x="221" y="4905"/>
                      <a:pt x="192" y="4897"/>
                      <a:pt x="164" y="4897"/>
                    </a:cubicBezTo>
                    <a:cubicBezTo>
                      <a:pt x="113" y="4897"/>
                      <a:pt x="67" y="4923"/>
                      <a:pt x="36" y="4969"/>
                    </a:cubicBezTo>
                    <a:cubicBezTo>
                      <a:pt x="1" y="5053"/>
                      <a:pt x="24" y="5136"/>
                      <a:pt x="96" y="5184"/>
                    </a:cubicBezTo>
                    <a:lnTo>
                      <a:pt x="882" y="5648"/>
                    </a:lnTo>
                    <a:cubicBezTo>
                      <a:pt x="908" y="5663"/>
                      <a:pt x="934" y="5670"/>
                      <a:pt x="959" y="5670"/>
                    </a:cubicBezTo>
                    <a:cubicBezTo>
                      <a:pt x="1014" y="5670"/>
                      <a:pt x="1063" y="5638"/>
                      <a:pt x="1096" y="5589"/>
                    </a:cubicBezTo>
                    <a:lnTo>
                      <a:pt x="1215" y="5398"/>
                    </a:lnTo>
                    <a:lnTo>
                      <a:pt x="1537" y="5565"/>
                    </a:lnTo>
                    <a:cubicBezTo>
                      <a:pt x="1441" y="5779"/>
                      <a:pt x="1453" y="6029"/>
                      <a:pt x="1584" y="6220"/>
                    </a:cubicBezTo>
                    <a:cubicBezTo>
                      <a:pt x="1703" y="6386"/>
                      <a:pt x="1894" y="6482"/>
                      <a:pt x="2096" y="6482"/>
                    </a:cubicBezTo>
                    <a:cubicBezTo>
                      <a:pt x="2156" y="6482"/>
                      <a:pt x="2227" y="6458"/>
                      <a:pt x="2287" y="6446"/>
                    </a:cubicBezTo>
                    <a:cubicBezTo>
                      <a:pt x="2287" y="6577"/>
                      <a:pt x="2334" y="6720"/>
                      <a:pt x="2406" y="6815"/>
                    </a:cubicBezTo>
                    <a:cubicBezTo>
                      <a:pt x="2525" y="6982"/>
                      <a:pt x="2715" y="7077"/>
                      <a:pt x="2906" y="7077"/>
                    </a:cubicBezTo>
                    <a:cubicBezTo>
                      <a:pt x="2965" y="7077"/>
                      <a:pt x="3049" y="7053"/>
                      <a:pt x="3108" y="7041"/>
                    </a:cubicBezTo>
                    <a:cubicBezTo>
                      <a:pt x="3108" y="7160"/>
                      <a:pt x="3144" y="7291"/>
                      <a:pt x="3227" y="7398"/>
                    </a:cubicBezTo>
                    <a:cubicBezTo>
                      <a:pt x="3323" y="7529"/>
                      <a:pt x="3465" y="7625"/>
                      <a:pt x="3644" y="7648"/>
                    </a:cubicBezTo>
                    <a:cubicBezTo>
                      <a:pt x="3668" y="7648"/>
                      <a:pt x="3715" y="7672"/>
                      <a:pt x="3739" y="7672"/>
                    </a:cubicBezTo>
                    <a:cubicBezTo>
                      <a:pt x="3799" y="7672"/>
                      <a:pt x="3882" y="7648"/>
                      <a:pt x="3942" y="7636"/>
                    </a:cubicBezTo>
                    <a:cubicBezTo>
                      <a:pt x="3942" y="7767"/>
                      <a:pt x="3977" y="7886"/>
                      <a:pt x="4061" y="7994"/>
                    </a:cubicBezTo>
                    <a:cubicBezTo>
                      <a:pt x="4156" y="8125"/>
                      <a:pt x="4299" y="8220"/>
                      <a:pt x="4477" y="8244"/>
                    </a:cubicBezTo>
                    <a:cubicBezTo>
                      <a:pt x="4501" y="8244"/>
                      <a:pt x="4549" y="8267"/>
                      <a:pt x="4573" y="8267"/>
                    </a:cubicBezTo>
                    <a:cubicBezTo>
                      <a:pt x="4716" y="8267"/>
                      <a:pt x="4835" y="8220"/>
                      <a:pt x="4954" y="8148"/>
                    </a:cubicBezTo>
                    <a:lnTo>
                      <a:pt x="5287" y="7886"/>
                    </a:lnTo>
                    <a:cubicBezTo>
                      <a:pt x="5370" y="7827"/>
                      <a:pt x="5430" y="7767"/>
                      <a:pt x="5466" y="7684"/>
                    </a:cubicBezTo>
                    <a:lnTo>
                      <a:pt x="6085" y="8029"/>
                    </a:lnTo>
                    <a:cubicBezTo>
                      <a:pt x="6168" y="8077"/>
                      <a:pt x="6275" y="8101"/>
                      <a:pt x="6382" y="8101"/>
                    </a:cubicBezTo>
                    <a:cubicBezTo>
                      <a:pt x="6442" y="8101"/>
                      <a:pt x="6501" y="8089"/>
                      <a:pt x="6561" y="8077"/>
                    </a:cubicBezTo>
                    <a:cubicBezTo>
                      <a:pt x="6716" y="8029"/>
                      <a:pt x="6859" y="7922"/>
                      <a:pt x="6930" y="7779"/>
                    </a:cubicBezTo>
                    <a:cubicBezTo>
                      <a:pt x="6990" y="7648"/>
                      <a:pt x="7013" y="7529"/>
                      <a:pt x="7002" y="7398"/>
                    </a:cubicBezTo>
                    <a:cubicBezTo>
                      <a:pt x="7049" y="7398"/>
                      <a:pt x="7073" y="7422"/>
                      <a:pt x="7121" y="7422"/>
                    </a:cubicBezTo>
                    <a:cubicBezTo>
                      <a:pt x="7347" y="7422"/>
                      <a:pt x="7573" y="7303"/>
                      <a:pt x="7668" y="7089"/>
                    </a:cubicBezTo>
                    <a:cubicBezTo>
                      <a:pt x="7728" y="6970"/>
                      <a:pt x="7764" y="6839"/>
                      <a:pt x="7752" y="6720"/>
                    </a:cubicBezTo>
                    <a:cubicBezTo>
                      <a:pt x="7787" y="6720"/>
                      <a:pt x="7823" y="6732"/>
                      <a:pt x="7871" y="6732"/>
                    </a:cubicBezTo>
                    <a:cubicBezTo>
                      <a:pt x="8085" y="6732"/>
                      <a:pt x="8311" y="6613"/>
                      <a:pt x="8418" y="6410"/>
                    </a:cubicBezTo>
                    <a:cubicBezTo>
                      <a:pt x="8478" y="6291"/>
                      <a:pt x="8502" y="6172"/>
                      <a:pt x="8490" y="6029"/>
                    </a:cubicBezTo>
                    <a:cubicBezTo>
                      <a:pt x="8537" y="6029"/>
                      <a:pt x="8561" y="6053"/>
                      <a:pt x="8609" y="6053"/>
                    </a:cubicBezTo>
                    <a:cubicBezTo>
                      <a:pt x="8668" y="6053"/>
                      <a:pt x="8728" y="6029"/>
                      <a:pt x="8787" y="6017"/>
                    </a:cubicBezTo>
                    <a:cubicBezTo>
                      <a:pt x="8954" y="5970"/>
                      <a:pt x="9085" y="5874"/>
                      <a:pt x="9157" y="5720"/>
                    </a:cubicBezTo>
                    <a:cubicBezTo>
                      <a:pt x="9240" y="5577"/>
                      <a:pt x="9264" y="5410"/>
                      <a:pt x="9204" y="5243"/>
                    </a:cubicBezTo>
                    <a:cubicBezTo>
                      <a:pt x="9192" y="5196"/>
                      <a:pt x="9180" y="5172"/>
                      <a:pt x="9157" y="5136"/>
                    </a:cubicBezTo>
                    <a:lnTo>
                      <a:pt x="9430" y="4946"/>
                    </a:lnTo>
                    <a:lnTo>
                      <a:pt x="9561" y="5124"/>
                    </a:lnTo>
                    <a:cubicBezTo>
                      <a:pt x="9591" y="5161"/>
                      <a:pt x="9644" y="5180"/>
                      <a:pt x="9694" y="5180"/>
                    </a:cubicBezTo>
                    <a:cubicBezTo>
                      <a:pt x="9724" y="5180"/>
                      <a:pt x="9753" y="5173"/>
                      <a:pt x="9776" y="5160"/>
                    </a:cubicBezTo>
                    <a:lnTo>
                      <a:pt x="10192" y="4827"/>
                    </a:lnTo>
                    <a:cubicBezTo>
                      <a:pt x="10264" y="4743"/>
                      <a:pt x="10276" y="4648"/>
                      <a:pt x="10240" y="4577"/>
                    </a:cubicBezTo>
                    <a:cubicBezTo>
                      <a:pt x="10210" y="4539"/>
                      <a:pt x="10157" y="4521"/>
                      <a:pt x="10107" y="4521"/>
                    </a:cubicBezTo>
                    <a:cubicBezTo>
                      <a:pt x="10077" y="4521"/>
                      <a:pt x="10048" y="4527"/>
                      <a:pt x="10026" y="4541"/>
                    </a:cubicBezTo>
                    <a:lnTo>
                      <a:pt x="9728" y="4779"/>
                    </a:lnTo>
                    <a:lnTo>
                      <a:pt x="7347" y="1671"/>
                    </a:lnTo>
                    <a:lnTo>
                      <a:pt x="8704" y="790"/>
                    </a:lnTo>
                    <a:cubicBezTo>
                      <a:pt x="8776" y="755"/>
                      <a:pt x="8787" y="659"/>
                      <a:pt x="8752" y="588"/>
                    </a:cubicBezTo>
                    <a:cubicBezTo>
                      <a:pt x="8721" y="542"/>
                      <a:pt x="8670" y="516"/>
                      <a:pt x="8619" y="516"/>
                    </a:cubicBezTo>
                    <a:cubicBezTo>
                      <a:pt x="8591" y="516"/>
                      <a:pt x="8563" y="523"/>
                      <a:pt x="8537" y="540"/>
                    </a:cubicBezTo>
                    <a:lnTo>
                      <a:pt x="7049" y="1493"/>
                    </a:lnTo>
                    <a:cubicBezTo>
                      <a:pt x="6978" y="1540"/>
                      <a:pt x="6966" y="1648"/>
                      <a:pt x="7002" y="1719"/>
                    </a:cubicBezTo>
                    <a:lnTo>
                      <a:pt x="7275" y="2076"/>
                    </a:lnTo>
                    <a:lnTo>
                      <a:pt x="7085" y="2219"/>
                    </a:lnTo>
                    <a:lnTo>
                      <a:pt x="6311" y="1969"/>
                    </a:lnTo>
                    <a:cubicBezTo>
                      <a:pt x="6287" y="1969"/>
                      <a:pt x="6275" y="1957"/>
                      <a:pt x="6263" y="1957"/>
                    </a:cubicBezTo>
                    <a:lnTo>
                      <a:pt x="4501" y="1957"/>
                    </a:lnTo>
                    <a:cubicBezTo>
                      <a:pt x="4430" y="1957"/>
                      <a:pt x="4370" y="2005"/>
                      <a:pt x="4358" y="2076"/>
                    </a:cubicBezTo>
                    <a:lnTo>
                      <a:pt x="4251" y="2481"/>
                    </a:lnTo>
                    <a:lnTo>
                      <a:pt x="4001" y="2374"/>
                    </a:lnTo>
                    <a:cubicBezTo>
                      <a:pt x="3965" y="2362"/>
                      <a:pt x="3954" y="2362"/>
                      <a:pt x="3930" y="2362"/>
                    </a:cubicBezTo>
                    <a:lnTo>
                      <a:pt x="3227" y="2433"/>
                    </a:lnTo>
                    <a:lnTo>
                      <a:pt x="2989" y="2302"/>
                    </a:lnTo>
                    <a:lnTo>
                      <a:pt x="3215" y="1910"/>
                    </a:lnTo>
                    <a:cubicBezTo>
                      <a:pt x="3251" y="1838"/>
                      <a:pt x="3227" y="1743"/>
                      <a:pt x="3156" y="1707"/>
                    </a:cubicBezTo>
                    <a:lnTo>
                      <a:pt x="251" y="16"/>
                    </a:lnTo>
                    <a:cubicBezTo>
                      <a:pt x="229" y="5"/>
                      <a:pt x="204" y="0"/>
                      <a:pt x="1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9" name="Google Shape;239;p23"/>
              <p:cNvSpPr/>
              <p:nvPr/>
            </p:nvSpPr>
            <p:spPr>
              <a:xfrm>
                <a:off x="3059960" y="2009628"/>
                <a:ext cx="37177" cy="26960"/>
              </a:xfrm>
              <a:custGeom>
                <a:rect b="b" l="l" r="r" t="t"/>
                <a:pathLst>
                  <a:path extrusionOk="0" h="847" w="1168">
                    <a:moveTo>
                      <a:pt x="999" y="0"/>
                    </a:moveTo>
                    <a:cubicBezTo>
                      <a:pt x="971" y="0"/>
                      <a:pt x="943" y="8"/>
                      <a:pt x="918" y="25"/>
                    </a:cubicBezTo>
                    <a:lnTo>
                      <a:pt x="84" y="561"/>
                    </a:lnTo>
                    <a:cubicBezTo>
                      <a:pt x="13" y="608"/>
                      <a:pt x="1" y="692"/>
                      <a:pt x="37" y="775"/>
                    </a:cubicBezTo>
                    <a:cubicBezTo>
                      <a:pt x="72" y="811"/>
                      <a:pt x="120" y="846"/>
                      <a:pt x="156" y="846"/>
                    </a:cubicBezTo>
                    <a:cubicBezTo>
                      <a:pt x="191" y="846"/>
                      <a:pt x="215" y="823"/>
                      <a:pt x="239" y="811"/>
                    </a:cubicBezTo>
                    <a:lnTo>
                      <a:pt x="1073" y="275"/>
                    </a:lnTo>
                    <a:cubicBezTo>
                      <a:pt x="1156" y="239"/>
                      <a:pt x="1168" y="144"/>
                      <a:pt x="1132" y="72"/>
                    </a:cubicBezTo>
                    <a:cubicBezTo>
                      <a:pt x="1101" y="26"/>
                      <a:pt x="1051" y="0"/>
                      <a:pt x="99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240" name="Google Shape;240;p23"/>
          <p:cNvGrpSpPr/>
          <p:nvPr/>
        </p:nvGrpSpPr>
        <p:grpSpPr>
          <a:xfrm>
            <a:off x="925850" y="1270265"/>
            <a:ext cx="3127432" cy="636600"/>
            <a:chOff x="925850" y="1270265"/>
            <a:chExt cx="3127432" cy="636600"/>
          </a:xfrm>
        </p:grpSpPr>
        <p:sp>
          <p:nvSpPr>
            <p:cNvPr id="241" name="Google Shape;241;p23"/>
            <p:cNvSpPr/>
            <p:nvPr/>
          </p:nvSpPr>
          <p:spPr>
            <a:xfrm flipH="1">
              <a:off x="3417582" y="1270265"/>
              <a:ext cx="635700" cy="6366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85725" rotWithShape="0" algn="bl" dir="5400000" dist="19050">
                <a:schemeClr val="accent6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legreya Sans"/>
                <a:ea typeface="Alegreya Sans"/>
                <a:cs typeface="Alegreya Sans"/>
                <a:sym typeface="Alegreya Sans"/>
              </a:endParaRPr>
            </a:p>
          </p:txBody>
        </p:sp>
        <p:sp>
          <p:nvSpPr>
            <p:cNvPr id="242" name="Google Shape;242;p23"/>
            <p:cNvSpPr txBox="1"/>
            <p:nvPr/>
          </p:nvSpPr>
          <p:spPr>
            <a:xfrm>
              <a:off x="925850" y="1339800"/>
              <a:ext cx="1795500" cy="44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chemeClr val="dk1"/>
                  </a:solidFill>
                  <a:latin typeface="Urbanist"/>
                  <a:ea typeface="Urbanist"/>
                  <a:cs typeface="Urbanist"/>
                  <a:sym typeface="Urbanist"/>
                </a:rPr>
                <a:t>Scientific Seminars</a:t>
              </a:r>
              <a:endParaRPr b="1" sz="17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endParaRPr>
            </a:p>
          </p:txBody>
        </p:sp>
        <p:grpSp>
          <p:nvGrpSpPr>
            <p:cNvPr id="243" name="Google Shape;243;p23"/>
            <p:cNvGrpSpPr/>
            <p:nvPr/>
          </p:nvGrpSpPr>
          <p:grpSpPr>
            <a:xfrm>
              <a:off x="3580793" y="1404675"/>
              <a:ext cx="312316" cy="368400"/>
              <a:chOff x="859265" y="3348175"/>
              <a:chExt cx="312316" cy="368400"/>
            </a:xfrm>
          </p:grpSpPr>
          <p:sp>
            <p:nvSpPr>
              <p:cNvPr id="244" name="Google Shape;244;p23"/>
              <p:cNvSpPr/>
              <p:nvPr/>
            </p:nvSpPr>
            <p:spPr>
              <a:xfrm>
                <a:off x="968792" y="3507102"/>
                <a:ext cx="92498" cy="30589"/>
              </a:xfrm>
              <a:custGeom>
                <a:rect b="b" l="l" r="r" t="t"/>
                <a:pathLst>
                  <a:path extrusionOk="0" h="961" w="2906">
                    <a:moveTo>
                      <a:pt x="1169" y="1"/>
                    </a:moveTo>
                    <a:cubicBezTo>
                      <a:pt x="820" y="1"/>
                      <a:pt x="503" y="37"/>
                      <a:pt x="298" y="68"/>
                    </a:cubicBezTo>
                    <a:cubicBezTo>
                      <a:pt x="119" y="104"/>
                      <a:pt x="0" y="247"/>
                      <a:pt x="0" y="413"/>
                    </a:cubicBezTo>
                    <a:lnTo>
                      <a:pt x="0" y="794"/>
                    </a:lnTo>
                    <a:cubicBezTo>
                      <a:pt x="0" y="890"/>
                      <a:pt x="72" y="961"/>
                      <a:pt x="167" y="961"/>
                    </a:cubicBezTo>
                    <a:cubicBezTo>
                      <a:pt x="250" y="961"/>
                      <a:pt x="322" y="890"/>
                      <a:pt x="322" y="794"/>
                    </a:cubicBezTo>
                    <a:lnTo>
                      <a:pt x="322" y="413"/>
                    </a:lnTo>
                    <a:cubicBezTo>
                      <a:pt x="322" y="413"/>
                      <a:pt x="322" y="401"/>
                      <a:pt x="346" y="401"/>
                    </a:cubicBezTo>
                    <a:cubicBezTo>
                      <a:pt x="513" y="373"/>
                      <a:pt x="820" y="331"/>
                      <a:pt x="1157" y="331"/>
                    </a:cubicBezTo>
                    <a:cubicBezTo>
                      <a:pt x="1250" y="331"/>
                      <a:pt x="1345" y="334"/>
                      <a:pt x="1441" y="342"/>
                    </a:cubicBezTo>
                    <a:cubicBezTo>
                      <a:pt x="1977" y="366"/>
                      <a:pt x="2346" y="497"/>
                      <a:pt x="2572" y="735"/>
                    </a:cubicBezTo>
                    <a:cubicBezTo>
                      <a:pt x="2602" y="764"/>
                      <a:pt x="2646" y="779"/>
                      <a:pt x="2691" y="779"/>
                    </a:cubicBezTo>
                    <a:cubicBezTo>
                      <a:pt x="2736" y="779"/>
                      <a:pt x="2780" y="764"/>
                      <a:pt x="2810" y="735"/>
                    </a:cubicBezTo>
                    <a:cubicBezTo>
                      <a:pt x="2905" y="675"/>
                      <a:pt x="2905" y="556"/>
                      <a:pt x="2834" y="497"/>
                    </a:cubicBezTo>
                    <a:cubicBezTo>
                      <a:pt x="2432" y="102"/>
                      <a:pt x="1754" y="1"/>
                      <a:pt x="116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5" name="Google Shape;245;p23"/>
              <p:cNvSpPr/>
              <p:nvPr/>
            </p:nvSpPr>
            <p:spPr>
              <a:xfrm>
                <a:off x="911562" y="3458466"/>
                <a:ext cx="206577" cy="258109"/>
              </a:xfrm>
              <a:custGeom>
                <a:rect b="b" l="l" r="r" t="t"/>
                <a:pathLst>
                  <a:path extrusionOk="0" h="8109" w="6490">
                    <a:moveTo>
                      <a:pt x="5061" y="322"/>
                    </a:moveTo>
                    <a:lnTo>
                      <a:pt x="5061" y="1953"/>
                    </a:lnTo>
                    <a:cubicBezTo>
                      <a:pt x="5061" y="2203"/>
                      <a:pt x="5001" y="2441"/>
                      <a:pt x="4894" y="2668"/>
                    </a:cubicBezTo>
                    <a:cubicBezTo>
                      <a:pt x="4882" y="2703"/>
                      <a:pt x="4882" y="2715"/>
                      <a:pt x="4882" y="2739"/>
                    </a:cubicBezTo>
                    <a:lnTo>
                      <a:pt x="4882" y="3215"/>
                    </a:lnTo>
                    <a:cubicBezTo>
                      <a:pt x="4882" y="3680"/>
                      <a:pt x="4703" y="4096"/>
                      <a:pt x="4358" y="4430"/>
                    </a:cubicBezTo>
                    <a:cubicBezTo>
                      <a:pt x="4044" y="4712"/>
                      <a:pt x="3660" y="4875"/>
                      <a:pt x="3244" y="4875"/>
                    </a:cubicBezTo>
                    <a:cubicBezTo>
                      <a:pt x="3203" y="4875"/>
                      <a:pt x="3161" y="4873"/>
                      <a:pt x="3120" y="4870"/>
                    </a:cubicBezTo>
                    <a:cubicBezTo>
                      <a:pt x="2275" y="4823"/>
                      <a:pt x="1596" y="4072"/>
                      <a:pt x="1596" y="3180"/>
                    </a:cubicBezTo>
                    <a:lnTo>
                      <a:pt x="1596" y="2763"/>
                    </a:lnTo>
                    <a:cubicBezTo>
                      <a:pt x="1596" y="2727"/>
                      <a:pt x="1596" y="2715"/>
                      <a:pt x="1572" y="2679"/>
                    </a:cubicBezTo>
                    <a:cubicBezTo>
                      <a:pt x="1477" y="2465"/>
                      <a:pt x="1417" y="2227"/>
                      <a:pt x="1417" y="1965"/>
                    </a:cubicBezTo>
                    <a:lnTo>
                      <a:pt x="1417" y="1596"/>
                    </a:lnTo>
                    <a:cubicBezTo>
                      <a:pt x="1417" y="894"/>
                      <a:pt x="1989" y="322"/>
                      <a:pt x="2691" y="322"/>
                    </a:cubicBezTo>
                    <a:close/>
                    <a:moveTo>
                      <a:pt x="4168" y="4989"/>
                    </a:moveTo>
                    <a:lnTo>
                      <a:pt x="4168" y="5299"/>
                    </a:lnTo>
                    <a:lnTo>
                      <a:pt x="3239" y="5930"/>
                    </a:lnTo>
                    <a:lnTo>
                      <a:pt x="2322" y="5299"/>
                    </a:lnTo>
                    <a:lnTo>
                      <a:pt x="2322" y="4989"/>
                    </a:lnTo>
                    <a:cubicBezTo>
                      <a:pt x="2560" y="5120"/>
                      <a:pt x="2822" y="5204"/>
                      <a:pt x="3108" y="5215"/>
                    </a:cubicBezTo>
                    <a:lnTo>
                      <a:pt x="3239" y="5215"/>
                    </a:lnTo>
                    <a:cubicBezTo>
                      <a:pt x="3572" y="5215"/>
                      <a:pt x="3882" y="5144"/>
                      <a:pt x="4168" y="4989"/>
                    </a:cubicBezTo>
                    <a:close/>
                    <a:moveTo>
                      <a:pt x="2191" y="5620"/>
                    </a:moveTo>
                    <a:lnTo>
                      <a:pt x="2989" y="6168"/>
                    </a:lnTo>
                    <a:lnTo>
                      <a:pt x="2560" y="6585"/>
                    </a:lnTo>
                    <a:lnTo>
                      <a:pt x="2548" y="6585"/>
                    </a:lnTo>
                    <a:lnTo>
                      <a:pt x="2024" y="5799"/>
                    </a:lnTo>
                    <a:lnTo>
                      <a:pt x="2191" y="5620"/>
                    </a:lnTo>
                    <a:close/>
                    <a:moveTo>
                      <a:pt x="4299" y="5596"/>
                    </a:moveTo>
                    <a:lnTo>
                      <a:pt x="4465" y="5775"/>
                    </a:lnTo>
                    <a:lnTo>
                      <a:pt x="3941" y="6585"/>
                    </a:lnTo>
                    <a:lnTo>
                      <a:pt x="3929" y="6585"/>
                    </a:lnTo>
                    <a:lnTo>
                      <a:pt x="3501" y="6156"/>
                    </a:lnTo>
                    <a:lnTo>
                      <a:pt x="4299" y="5596"/>
                    </a:lnTo>
                    <a:close/>
                    <a:moveTo>
                      <a:pt x="2703" y="1"/>
                    </a:moveTo>
                    <a:cubicBezTo>
                      <a:pt x="1810" y="1"/>
                      <a:pt x="1084" y="727"/>
                      <a:pt x="1084" y="1620"/>
                    </a:cubicBezTo>
                    <a:lnTo>
                      <a:pt x="1084" y="1977"/>
                    </a:lnTo>
                    <a:cubicBezTo>
                      <a:pt x="1084" y="2263"/>
                      <a:pt x="1143" y="2548"/>
                      <a:pt x="1262" y="2799"/>
                    </a:cubicBezTo>
                    <a:lnTo>
                      <a:pt x="1262" y="3191"/>
                    </a:lnTo>
                    <a:cubicBezTo>
                      <a:pt x="1262" y="3822"/>
                      <a:pt x="1548" y="4394"/>
                      <a:pt x="1989" y="4763"/>
                    </a:cubicBezTo>
                    <a:lnTo>
                      <a:pt x="1989" y="5335"/>
                    </a:lnTo>
                    <a:lnTo>
                      <a:pt x="1679" y="5656"/>
                    </a:lnTo>
                    <a:cubicBezTo>
                      <a:pt x="1655" y="5692"/>
                      <a:pt x="1632" y="5751"/>
                      <a:pt x="1632" y="5787"/>
                    </a:cubicBezTo>
                    <a:lnTo>
                      <a:pt x="596" y="6168"/>
                    </a:lnTo>
                    <a:cubicBezTo>
                      <a:pt x="239" y="6299"/>
                      <a:pt x="0" y="6620"/>
                      <a:pt x="0" y="7013"/>
                    </a:cubicBezTo>
                    <a:lnTo>
                      <a:pt x="0" y="7954"/>
                    </a:lnTo>
                    <a:cubicBezTo>
                      <a:pt x="0" y="8037"/>
                      <a:pt x="72" y="8109"/>
                      <a:pt x="155" y="8109"/>
                    </a:cubicBezTo>
                    <a:cubicBezTo>
                      <a:pt x="250" y="8109"/>
                      <a:pt x="322" y="8037"/>
                      <a:pt x="322" y="7954"/>
                    </a:cubicBezTo>
                    <a:lnTo>
                      <a:pt x="322" y="7013"/>
                    </a:lnTo>
                    <a:cubicBezTo>
                      <a:pt x="322" y="6775"/>
                      <a:pt x="477" y="6561"/>
                      <a:pt x="691" y="6489"/>
                    </a:cubicBezTo>
                    <a:lnTo>
                      <a:pt x="1798" y="6085"/>
                    </a:lnTo>
                    <a:lnTo>
                      <a:pt x="2263" y="6775"/>
                    </a:lnTo>
                    <a:cubicBezTo>
                      <a:pt x="2322" y="6859"/>
                      <a:pt x="2405" y="6918"/>
                      <a:pt x="2513" y="6918"/>
                    </a:cubicBezTo>
                    <a:lnTo>
                      <a:pt x="2536" y="6918"/>
                    </a:lnTo>
                    <a:cubicBezTo>
                      <a:pt x="2632" y="6918"/>
                      <a:pt x="2715" y="6894"/>
                      <a:pt x="2798" y="6823"/>
                    </a:cubicBezTo>
                    <a:lnTo>
                      <a:pt x="3072" y="6537"/>
                    </a:lnTo>
                    <a:lnTo>
                      <a:pt x="3072" y="7930"/>
                    </a:lnTo>
                    <a:cubicBezTo>
                      <a:pt x="3072" y="8025"/>
                      <a:pt x="3156" y="8097"/>
                      <a:pt x="3239" y="8097"/>
                    </a:cubicBezTo>
                    <a:cubicBezTo>
                      <a:pt x="3334" y="8097"/>
                      <a:pt x="3406" y="8025"/>
                      <a:pt x="3406" y="7930"/>
                    </a:cubicBezTo>
                    <a:lnTo>
                      <a:pt x="3406" y="6537"/>
                    </a:lnTo>
                    <a:lnTo>
                      <a:pt x="3691" y="6823"/>
                    </a:lnTo>
                    <a:cubicBezTo>
                      <a:pt x="3751" y="6882"/>
                      <a:pt x="3834" y="6918"/>
                      <a:pt x="3941" y="6918"/>
                    </a:cubicBezTo>
                    <a:lnTo>
                      <a:pt x="3965" y="6918"/>
                    </a:lnTo>
                    <a:cubicBezTo>
                      <a:pt x="4072" y="6906"/>
                      <a:pt x="4168" y="6859"/>
                      <a:pt x="4227" y="6775"/>
                    </a:cubicBezTo>
                    <a:lnTo>
                      <a:pt x="4680" y="6085"/>
                    </a:lnTo>
                    <a:lnTo>
                      <a:pt x="5787" y="6489"/>
                    </a:lnTo>
                    <a:cubicBezTo>
                      <a:pt x="6013" y="6561"/>
                      <a:pt x="6156" y="6775"/>
                      <a:pt x="6156" y="7013"/>
                    </a:cubicBezTo>
                    <a:lnTo>
                      <a:pt x="6156" y="7954"/>
                    </a:lnTo>
                    <a:cubicBezTo>
                      <a:pt x="6156" y="8037"/>
                      <a:pt x="6227" y="8109"/>
                      <a:pt x="6323" y="8109"/>
                    </a:cubicBezTo>
                    <a:cubicBezTo>
                      <a:pt x="6406" y="8109"/>
                      <a:pt x="6489" y="8037"/>
                      <a:pt x="6489" y="7954"/>
                    </a:cubicBezTo>
                    <a:lnTo>
                      <a:pt x="6489" y="7013"/>
                    </a:lnTo>
                    <a:cubicBezTo>
                      <a:pt x="6489" y="6632"/>
                      <a:pt x="6251" y="6299"/>
                      <a:pt x="5906" y="6168"/>
                    </a:cubicBezTo>
                    <a:lnTo>
                      <a:pt x="4870" y="5799"/>
                    </a:lnTo>
                    <a:cubicBezTo>
                      <a:pt x="4870" y="5751"/>
                      <a:pt x="4846" y="5704"/>
                      <a:pt x="4822" y="5656"/>
                    </a:cubicBezTo>
                    <a:lnTo>
                      <a:pt x="4513" y="5335"/>
                    </a:lnTo>
                    <a:lnTo>
                      <a:pt x="4513" y="4787"/>
                    </a:lnTo>
                    <a:cubicBezTo>
                      <a:pt x="4537" y="4751"/>
                      <a:pt x="4572" y="4727"/>
                      <a:pt x="4608" y="4692"/>
                    </a:cubicBezTo>
                    <a:cubicBezTo>
                      <a:pt x="5013" y="4323"/>
                      <a:pt x="5239" y="3787"/>
                      <a:pt x="5239" y="3251"/>
                    </a:cubicBezTo>
                    <a:lnTo>
                      <a:pt x="5239" y="2799"/>
                    </a:lnTo>
                    <a:cubicBezTo>
                      <a:pt x="5358" y="2537"/>
                      <a:pt x="5418" y="2263"/>
                      <a:pt x="5418" y="1977"/>
                    </a:cubicBezTo>
                    <a:lnTo>
                      <a:pt x="5418" y="167"/>
                    </a:lnTo>
                    <a:cubicBezTo>
                      <a:pt x="5418" y="72"/>
                      <a:pt x="5334" y="1"/>
                      <a:pt x="52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" name="Google Shape;246;p23"/>
              <p:cNvSpPr/>
              <p:nvPr/>
            </p:nvSpPr>
            <p:spPr>
              <a:xfrm>
                <a:off x="946034" y="3694580"/>
                <a:ext cx="10663" cy="21613"/>
              </a:xfrm>
              <a:custGeom>
                <a:rect b="b" l="l" r="r" t="t"/>
                <a:pathLst>
                  <a:path extrusionOk="0" h="679" w="335">
                    <a:moveTo>
                      <a:pt x="168" y="0"/>
                    </a:moveTo>
                    <a:cubicBezTo>
                      <a:pt x="72" y="0"/>
                      <a:pt x="1" y="72"/>
                      <a:pt x="1" y="167"/>
                    </a:cubicBezTo>
                    <a:lnTo>
                      <a:pt x="1" y="524"/>
                    </a:lnTo>
                    <a:cubicBezTo>
                      <a:pt x="1" y="607"/>
                      <a:pt x="72" y="679"/>
                      <a:pt x="168" y="679"/>
                    </a:cubicBezTo>
                    <a:cubicBezTo>
                      <a:pt x="251" y="679"/>
                      <a:pt x="334" y="607"/>
                      <a:pt x="334" y="524"/>
                    </a:cubicBezTo>
                    <a:lnTo>
                      <a:pt x="334" y="167"/>
                    </a:lnTo>
                    <a:cubicBezTo>
                      <a:pt x="334" y="72"/>
                      <a:pt x="251" y="0"/>
                      <a:pt x="1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7" name="Google Shape;247;p23"/>
              <p:cNvSpPr/>
              <p:nvPr/>
            </p:nvSpPr>
            <p:spPr>
              <a:xfrm>
                <a:off x="1073004" y="3694580"/>
                <a:ext cx="10631" cy="21613"/>
              </a:xfrm>
              <a:custGeom>
                <a:rect b="b" l="l" r="r" t="t"/>
                <a:pathLst>
                  <a:path extrusionOk="0" h="679" w="334">
                    <a:moveTo>
                      <a:pt x="167" y="0"/>
                    </a:moveTo>
                    <a:cubicBezTo>
                      <a:pt x="72" y="0"/>
                      <a:pt x="0" y="72"/>
                      <a:pt x="0" y="167"/>
                    </a:cubicBezTo>
                    <a:lnTo>
                      <a:pt x="0" y="524"/>
                    </a:lnTo>
                    <a:cubicBezTo>
                      <a:pt x="0" y="607"/>
                      <a:pt x="72" y="679"/>
                      <a:pt x="167" y="679"/>
                    </a:cubicBezTo>
                    <a:cubicBezTo>
                      <a:pt x="251" y="679"/>
                      <a:pt x="334" y="607"/>
                      <a:pt x="334" y="524"/>
                    </a:cubicBezTo>
                    <a:lnTo>
                      <a:pt x="334" y="167"/>
                    </a:lnTo>
                    <a:cubicBezTo>
                      <a:pt x="334" y="72"/>
                      <a:pt x="251" y="0"/>
                      <a:pt x="1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8" name="Google Shape;248;p23"/>
              <p:cNvSpPr/>
              <p:nvPr/>
            </p:nvSpPr>
            <p:spPr>
              <a:xfrm>
                <a:off x="859265" y="3348175"/>
                <a:ext cx="312316" cy="293759"/>
              </a:xfrm>
              <a:custGeom>
                <a:rect b="b" l="l" r="r" t="t"/>
                <a:pathLst>
                  <a:path extrusionOk="0" h="9229" w="9812">
                    <a:moveTo>
                      <a:pt x="3275" y="632"/>
                    </a:moveTo>
                    <a:cubicBezTo>
                      <a:pt x="3025" y="846"/>
                      <a:pt x="2786" y="1120"/>
                      <a:pt x="2560" y="1441"/>
                    </a:cubicBezTo>
                    <a:cubicBezTo>
                      <a:pt x="2417" y="1680"/>
                      <a:pt x="2286" y="1918"/>
                      <a:pt x="2179" y="2180"/>
                    </a:cubicBezTo>
                    <a:lnTo>
                      <a:pt x="1239" y="2180"/>
                    </a:lnTo>
                    <a:cubicBezTo>
                      <a:pt x="1762" y="1489"/>
                      <a:pt x="2453" y="941"/>
                      <a:pt x="3275" y="632"/>
                    </a:cubicBezTo>
                    <a:close/>
                    <a:moveTo>
                      <a:pt x="4703" y="346"/>
                    </a:moveTo>
                    <a:lnTo>
                      <a:pt x="4703" y="2180"/>
                    </a:lnTo>
                    <a:lnTo>
                      <a:pt x="2536" y="2180"/>
                    </a:lnTo>
                    <a:cubicBezTo>
                      <a:pt x="3036" y="1132"/>
                      <a:pt x="3810" y="429"/>
                      <a:pt x="4703" y="346"/>
                    </a:cubicBezTo>
                    <a:close/>
                    <a:moveTo>
                      <a:pt x="5049" y="346"/>
                    </a:moveTo>
                    <a:cubicBezTo>
                      <a:pt x="5942" y="418"/>
                      <a:pt x="6715" y="1120"/>
                      <a:pt x="7227" y="2180"/>
                    </a:cubicBezTo>
                    <a:lnTo>
                      <a:pt x="5049" y="2180"/>
                    </a:lnTo>
                    <a:lnTo>
                      <a:pt x="5049" y="346"/>
                    </a:lnTo>
                    <a:close/>
                    <a:moveTo>
                      <a:pt x="6489" y="644"/>
                    </a:moveTo>
                    <a:lnTo>
                      <a:pt x="6489" y="644"/>
                    </a:lnTo>
                    <a:cubicBezTo>
                      <a:pt x="7311" y="953"/>
                      <a:pt x="8013" y="1489"/>
                      <a:pt x="8525" y="2192"/>
                    </a:cubicBezTo>
                    <a:lnTo>
                      <a:pt x="7597" y="2192"/>
                    </a:lnTo>
                    <a:cubicBezTo>
                      <a:pt x="7477" y="1918"/>
                      <a:pt x="7358" y="1680"/>
                      <a:pt x="7204" y="1453"/>
                    </a:cubicBezTo>
                    <a:cubicBezTo>
                      <a:pt x="7001" y="1132"/>
                      <a:pt x="6763" y="858"/>
                      <a:pt x="6489" y="644"/>
                    </a:cubicBezTo>
                    <a:close/>
                    <a:moveTo>
                      <a:pt x="2024" y="2513"/>
                    </a:moveTo>
                    <a:cubicBezTo>
                      <a:pt x="1786" y="3192"/>
                      <a:pt x="1655" y="3930"/>
                      <a:pt x="1632" y="4716"/>
                    </a:cubicBezTo>
                    <a:lnTo>
                      <a:pt x="334" y="4716"/>
                    </a:lnTo>
                    <a:cubicBezTo>
                      <a:pt x="358" y="3918"/>
                      <a:pt x="596" y="3168"/>
                      <a:pt x="1000" y="2513"/>
                    </a:cubicBezTo>
                    <a:close/>
                    <a:moveTo>
                      <a:pt x="8751" y="2513"/>
                    </a:moveTo>
                    <a:cubicBezTo>
                      <a:pt x="9156" y="3156"/>
                      <a:pt x="9394" y="3918"/>
                      <a:pt x="9430" y="4716"/>
                    </a:cubicBezTo>
                    <a:lnTo>
                      <a:pt x="8132" y="4716"/>
                    </a:lnTo>
                    <a:cubicBezTo>
                      <a:pt x="8120" y="3930"/>
                      <a:pt x="7978" y="3192"/>
                      <a:pt x="7728" y="2513"/>
                    </a:cubicBezTo>
                    <a:close/>
                    <a:moveTo>
                      <a:pt x="9430" y="5049"/>
                    </a:moveTo>
                    <a:cubicBezTo>
                      <a:pt x="9394" y="5811"/>
                      <a:pt x="9192" y="6549"/>
                      <a:pt x="8799" y="7192"/>
                    </a:cubicBezTo>
                    <a:cubicBezTo>
                      <a:pt x="8787" y="7204"/>
                      <a:pt x="8775" y="7228"/>
                      <a:pt x="8751" y="7252"/>
                    </a:cubicBezTo>
                    <a:lnTo>
                      <a:pt x="7728" y="7252"/>
                    </a:lnTo>
                    <a:cubicBezTo>
                      <a:pt x="7739" y="7204"/>
                      <a:pt x="7763" y="7156"/>
                      <a:pt x="7775" y="7097"/>
                    </a:cubicBezTo>
                    <a:cubicBezTo>
                      <a:pt x="8001" y="6466"/>
                      <a:pt x="8120" y="5775"/>
                      <a:pt x="8132" y="5049"/>
                    </a:cubicBezTo>
                    <a:close/>
                    <a:moveTo>
                      <a:pt x="1632" y="5061"/>
                    </a:moveTo>
                    <a:cubicBezTo>
                      <a:pt x="1655" y="5775"/>
                      <a:pt x="1762" y="6466"/>
                      <a:pt x="1989" y="7121"/>
                    </a:cubicBezTo>
                    <a:cubicBezTo>
                      <a:pt x="2001" y="7156"/>
                      <a:pt x="2013" y="7216"/>
                      <a:pt x="2024" y="7264"/>
                    </a:cubicBezTo>
                    <a:lnTo>
                      <a:pt x="989" y="7264"/>
                    </a:lnTo>
                    <a:cubicBezTo>
                      <a:pt x="584" y="6609"/>
                      <a:pt x="358" y="5847"/>
                      <a:pt x="334" y="5061"/>
                    </a:cubicBezTo>
                    <a:close/>
                    <a:moveTo>
                      <a:pt x="4882" y="1"/>
                    </a:moveTo>
                    <a:cubicBezTo>
                      <a:pt x="3572" y="1"/>
                      <a:pt x="2358" y="513"/>
                      <a:pt x="1429" y="1430"/>
                    </a:cubicBezTo>
                    <a:cubicBezTo>
                      <a:pt x="512" y="2358"/>
                      <a:pt x="0" y="3573"/>
                      <a:pt x="0" y="4882"/>
                    </a:cubicBezTo>
                    <a:cubicBezTo>
                      <a:pt x="0" y="6716"/>
                      <a:pt x="1012" y="8371"/>
                      <a:pt x="2644" y="9216"/>
                    </a:cubicBezTo>
                    <a:cubicBezTo>
                      <a:pt x="2667" y="9228"/>
                      <a:pt x="2679" y="9228"/>
                      <a:pt x="2715" y="9228"/>
                    </a:cubicBezTo>
                    <a:cubicBezTo>
                      <a:pt x="2775" y="9228"/>
                      <a:pt x="2834" y="9204"/>
                      <a:pt x="2858" y="9145"/>
                    </a:cubicBezTo>
                    <a:cubicBezTo>
                      <a:pt x="2905" y="9050"/>
                      <a:pt x="2882" y="8966"/>
                      <a:pt x="2786" y="8919"/>
                    </a:cubicBezTo>
                    <a:cubicBezTo>
                      <a:pt x="2167" y="8585"/>
                      <a:pt x="1643" y="8133"/>
                      <a:pt x="1239" y="7597"/>
                    </a:cubicBezTo>
                    <a:lnTo>
                      <a:pt x="2179" y="7597"/>
                    </a:lnTo>
                    <a:cubicBezTo>
                      <a:pt x="2382" y="8049"/>
                      <a:pt x="2644" y="8466"/>
                      <a:pt x="2941" y="8800"/>
                    </a:cubicBezTo>
                    <a:cubicBezTo>
                      <a:pt x="2972" y="8837"/>
                      <a:pt x="3013" y="8855"/>
                      <a:pt x="3057" y="8855"/>
                    </a:cubicBezTo>
                    <a:cubicBezTo>
                      <a:pt x="3097" y="8855"/>
                      <a:pt x="3140" y="8840"/>
                      <a:pt x="3179" y="8811"/>
                    </a:cubicBezTo>
                    <a:cubicBezTo>
                      <a:pt x="3251" y="8752"/>
                      <a:pt x="3251" y="8645"/>
                      <a:pt x="3191" y="8573"/>
                    </a:cubicBezTo>
                    <a:cubicBezTo>
                      <a:pt x="2941" y="8288"/>
                      <a:pt x="2727" y="7966"/>
                      <a:pt x="2548" y="7597"/>
                    </a:cubicBezTo>
                    <a:cubicBezTo>
                      <a:pt x="2644" y="7573"/>
                      <a:pt x="2703" y="7514"/>
                      <a:pt x="2703" y="7430"/>
                    </a:cubicBezTo>
                    <a:cubicBezTo>
                      <a:pt x="2703" y="7335"/>
                      <a:pt x="2620" y="7264"/>
                      <a:pt x="2536" y="7264"/>
                    </a:cubicBezTo>
                    <a:lnTo>
                      <a:pt x="2417" y="7264"/>
                    </a:lnTo>
                    <a:cubicBezTo>
                      <a:pt x="2167" y="6609"/>
                      <a:pt x="2001" y="5847"/>
                      <a:pt x="1977" y="5061"/>
                    </a:cubicBezTo>
                    <a:lnTo>
                      <a:pt x="2179" y="5061"/>
                    </a:lnTo>
                    <a:cubicBezTo>
                      <a:pt x="2263" y="5061"/>
                      <a:pt x="2346" y="4990"/>
                      <a:pt x="2346" y="4894"/>
                    </a:cubicBezTo>
                    <a:cubicBezTo>
                      <a:pt x="2346" y="4811"/>
                      <a:pt x="2263" y="4740"/>
                      <a:pt x="2179" y="4740"/>
                    </a:cubicBezTo>
                    <a:lnTo>
                      <a:pt x="1977" y="4740"/>
                    </a:lnTo>
                    <a:cubicBezTo>
                      <a:pt x="2001" y="3930"/>
                      <a:pt x="2155" y="3192"/>
                      <a:pt x="2417" y="2537"/>
                    </a:cubicBezTo>
                    <a:lnTo>
                      <a:pt x="4739" y="2537"/>
                    </a:lnTo>
                    <a:lnTo>
                      <a:pt x="4739" y="2906"/>
                    </a:lnTo>
                    <a:cubicBezTo>
                      <a:pt x="4739" y="2989"/>
                      <a:pt x="4810" y="3073"/>
                      <a:pt x="4894" y="3073"/>
                    </a:cubicBezTo>
                    <a:cubicBezTo>
                      <a:pt x="4989" y="3073"/>
                      <a:pt x="5061" y="2989"/>
                      <a:pt x="5061" y="2906"/>
                    </a:cubicBezTo>
                    <a:lnTo>
                      <a:pt x="5061" y="2537"/>
                    </a:lnTo>
                    <a:lnTo>
                      <a:pt x="7382" y="2537"/>
                    </a:lnTo>
                    <a:cubicBezTo>
                      <a:pt x="7632" y="3168"/>
                      <a:pt x="7787" y="3930"/>
                      <a:pt x="7811" y="4740"/>
                    </a:cubicBezTo>
                    <a:lnTo>
                      <a:pt x="7620" y="4740"/>
                    </a:lnTo>
                    <a:cubicBezTo>
                      <a:pt x="7537" y="4740"/>
                      <a:pt x="7454" y="4811"/>
                      <a:pt x="7454" y="4894"/>
                    </a:cubicBezTo>
                    <a:cubicBezTo>
                      <a:pt x="7454" y="4990"/>
                      <a:pt x="7537" y="5061"/>
                      <a:pt x="7620" y="5061"/>
                    </a:cubicBezTo>
                    <a:lnTo>
                      <a:pt x="7811" y="5061"/>
                    </a:lnTo>
                    <a:cubicBezTo>
                      <a:pt x="7799" y="5847"/>
                      <a:pt x="7656" y="6609"/>
                      <a:pt x="7382" y="7264"/>
                    </a:cubicBezTo>
                    <a:lnTo>
                      <a:pt x="7263" y="7264"/>
                    </a:lnTo>
                    <a:cubicBezTo>
                      <a:pt x="7180" y="7264"/>
                      <a:pt x="7096" y="7335"/>
                      <a:pt x="7096" y="7430"/>
                    </a:cubicBezTo>
                    <a:cubicBezTo>
                      <a:pt x="7096" y="7514"/>
                      <a:pt x="7156" y="7597"/>
                      <a:pt x="7251" y="7597"/>
                    </a:cubicBezTo>
                    <a:cubicBezTo>
                      <a:pt x="7073" y="7966"/>
                      <a:pt x="6846" y="8311"/>
                      <a:pt x="6608" y="8573"/>
                    </a:cubicBezTo>
                    <a:cubicBezTo>
                      <a:pt x="6549" y="8645"/>
                      <a:pt x="6549" y="8752"/>
                      <a:pt x="6620" y="8811"/>
                    </a:cubicBezTo>
                    <a:cubicBezTo>
                      <a:pt x="6656" y="8847"/>
                      <a:pt x="6704" y="8859"/>
                      <a:pt x="6739" y="8859"/>
                    </a:cubicBezTo>
                    <a:cubicBezTo>
                      <a:pt x="6787" y="8859"/>
                      <a:pt x="6835" y="8847"/>
                      <a:pt x="6882" y="8800"/>
                    </a:cubicBezTo>
                    <a:cubicBezTo>
                      <a:pt x="7180" y="8466"/>
                      <a:pt x="7442" y="8049"/>
                      <a:pt x="7632" y="7597"/>
                    </a:cubicBezTo>
                    <a:lnTo>
                      <a:pt x="8573" y="7597"/>
                    </a:lnTo>
                    <a:cubicBezTo>
                      <a:pt x="8204" y="8085"/>
                      <a:pt x="7739" y="8514"/>
                      <a:pt x="7192" y="8823"/>
                    </a:cubicBezTo>
                    <a:cubicBezTo>
                      <a:pt x="7120" y="8871"/>
                      <a:pt x="7085" y="8978"/>
                      <a:pt x="7132" y="9061"/>
                    </a:cubicBezTo>
                    <a:cubicBezTo>
                      <a:pt x="7163" y="9116"/>
                      <a:pt x="7215" y="9145"/>
                      <a:pt x="7274" y="9145"/>
                    </a:cubicBezTo>
                    <a:cubicBezTo>
                      <a:pt x="7305" y="9145"/>
                      <a:pt x="7338" y="9137"/>
                      <a:pt x="7370" y="9121"/>
                    </a:cubicBezTo>
                    <a:cubicBezTo>
                      <a:pt x="8097" y="8704"/>
                      <a:pt x="8704" y="8097"/>
                      <a:pt x="9144" y="7371"/>
                    </a:cubicBezTo>
                    <a:cubicBezTo>
                      <a:pt x="9585" y="6621"/>
                      <a:pt x="9811" y="5763"/>
                      <a:pt x="9811" y="4894"/>
                    </a:cubicBezTo>
                    <a:cubicBezTo>
                      <a:pt x="9763" y="3585"/>
                      <a:pt x="9263" y="2346"/>
                      <a:pt x="8335" y="1430"/>
                    </a:cubicBezTo>
                    <a:cubicBezTo>
                      <a:pt x="7418" y="513"/>
                      <a:pt x="6192" y="1"/>
                      <a:pt x="48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cxnSp>
          <p:nvCxnSpPr>
            <p:cNvPr id="249" name="Google Shape;249;p23"/>
            <p:cNvCxnSpPr>
              <a:stCxn id="241" idx="6"/>
            </p:cNvCxnSpPr>
            <p:nvPr/>
          </p:nvCxnSpPr>
          <p:spPr>
            <a:xfrm rot="10800000">
              <a:off x="2695782" y="1587965"/>
              <a:ext cx="721800" cy="600"/>
            </a:xfrm>
            <a:prstGeom prst="bentConnector3">
              <a:avLst>
                <a:gd fmla="val 50000" name="adj1"/>
              </a:avLst>
            </a:prstGeom>
            <a:noFill/>
            <a:ln cap="flat" cmpd="sng" w="9525">
              <a:solidFill>
                <a:schemeClr val="accent6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250" name="Google Shape;250;p23"/>
          <p:cNvSpPr txBox="1"/>
          <p:nvPr>
            <p:ph idx="4294967295" type="subTitle"/>
          </p:nvPr>
        </p:nvSpPr>
        <p:spPr>
          <a:xfrm>
            <a:off x="49575" y="4778000"/>
            <a:ext cx="4528800" cy="47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300"/>
              <a:t>CASST 2026 | Ahmed Abdel-Dayem</a:t>
            </a:r>
            <a:endParaRPr sz="1300"/>
          </a:p>
        </p:txBody>
      </p:sp>
      <p:sp>
        <p:nvSpPr>
          <p:cNvPr id="251" name="Google Shape;251;p23"/>
          <p:cNvSpPr txBox="1"/>
          <p:nvPr>
            <p:ph idx="4294967295" type="subTitle"/>
          </p:nvPr>
        </p:nvSpPr>
        <p:spPr>
          <a:xfrm>
            <a:off x="9881250" y="4833800"/>
            <a:ext cx="288000" cy="36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300"/>
              <a:t>1</a:t>
            </a:r>
            <a:endParaRPr sz="1300"/>
          </a:p>
        </p:txBody>
      </p:sp>
      <p:sp>
        <p:nvSpPr>
          <p:cNvPr id="252" name="Google Shape;252;p23"/>
          <p:cNvSpPr txBox="1"/>
          <p:nvPr>
            <p:ph idx="4294967295" type="subTitle"/>
          </p:nvPr>
        </p:nvSpPr>
        <p:spPr>
          <a:xfrm>
            <a:off x="8676975" y="4778000"/>
            <a:ext cx="288000" cy="36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300"/>
              <a:t>3</a:t>
            </a:r>
            <a:endParaRPr sz="13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Challenges</a:t>
            </a:r>
            <a:endParaRPr/>
          </a:p>
        </p:txBody>
      </p:sp>
      <p:sp>
        <p:nvSpPr>
          <p:cNvPr id="258" name="Google Shape;258;p24"/>
          <p:cNvSpPr txBox="1"/>
          <p:nvPr>
            <p:ph idx="4294967295" type="subTitle"/>
          </p:nvPr>
        </p:nvSpPr>
        <p:spPr>
          <a:xfrm>
            <a:off x="49575" y="4778000"/>
            <a:ext cx="4528800" cy="47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300"/>
              <a:t>CASST 2026 | Ahmed Abdel-Dayem</a:t>
            </a:r>
            <a:endParaRPr sz="1300"/>
          </a:p>
        </p:txBody>
      </p:sp>
      <p:sp>
        <p:nvSpPr>
          <p:cNvPr id="259" name="Google Shape;259;p24"/>
          <p:cNvSpPr txBox="1"/>
          <p:nvPr>
            <p:ph idx="4294967295" type="subTitle"/>
          </p:nvPr>
        </p:nvSpPr>
        <p:spPr>
          <a:xfrm>
            <a:off x="9881250" y="4833800"/>
            <a:ext cx="288000" cy="36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300"/>
              <a:t>1</a:t>
            </a:r>
            <a:endParaRPr sz="1300"/>
          </a:p>
        </p:txBody>
      </p:sp>
      <p:sp>
        <p:nvSpPr>
          <p:cNvPr id="260" name="Google Shape;260;p24"/>
          <p:cNvSpPr txBox="1"/>
          <p:nvPr>
            <p:ph idx="4294967295" type="subTitle"/>
          </p:nvPr>
        </p:nvSpPr>
        <p:spPr>
          <a:xfrm>
            <a:off x="8676975" y="4778000"/>
            <a:ext cx="288000" cy="36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300"/>
              <a:t>4</a:t>
            </a:r>
            <a:endParaRPr sz="1300"/>
          </a:p>
        </p:txBody>
      </p:sp>
      <p:sp>
        <p:nvSpPr>
          <p:cNvPr id="261" name="Google Shape;261;p24"/>
          <p:cNvSpPr txBox="1"/>
          <p:nvPr/>
        </p:nvSpPr>
        <p:spPr>
          <a:xfrm>
            <a:off x="359825" y="1421100"/>
            <a:ext cx="4080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Urbanist SemiBold"/>
              <a:buChar char="●"/>
            </a:pPr>
            <a:r>
              <a:rPr lang="en" sz="1800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Audio system was non functional</a:t>
            </a:r>
            <a:endParaRPr sz="1800">
              <a:solidFill>
                <a:schemeClr val="dk1"/>
              </a:solidFill>
              <a:latin typeface="Urbanist SemiBold"/>
              <a:ea typeface="Urbanist SemiBold"/>
              <a:cs typeface="Urbanist SemiBold"/>
              <a:sym typeface="Urbanist SemiBold"/>
            </a:endParaRPr>
          </a:p>
        </p:txBody>
      </p:sp>
      <p:sp>
        <p:nvSpPr>
          <p:cNvPr id="262" name="Google Shape;262;p24"/>
          <p:cNvSpPr txBox="1"/>
          <p:nvPr/>
        </p:nvSpPr>
        <p:spPr>
          <a:xfrm>
            <a:off x="359825" y="3019275"/>
            <a:ext cx="40809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Urbanist SemiBold"/>
              <a:buChar char="●"/>
            </a:pPr>
            <a:r>
              <a:rPr lang="en" sz="1800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Screen casting system would consistently fail</a:t>
            </a:r>
            <a:endParaRPr sz="1800">
              <a:solidFill>
                <a:schemeClr val="dk1"/>
              </a:solidFill>
              <a:latin typeface="Urbanist SemiBold"/>
              <a:ea typeface="Urbanist SemiBold"/>
              <a:cs typeface="Urbanist SemiBold"/>
              <a:sym typeface="Urbanist SemiBold"/>
            </a:endParaRPr>
          </a:p>
        </p:txBody>
      </p:sp>
      <p:sp>
        <p:nvSpPr>
          <p:cNvPr id="263" name="Google Shape;263;p24"/>
          <p:cNvSpPr txBox="1"/>
          <p:nvPr/>
        </p:nvSpPr>
        <p:spPr>
          <a:xfrm>
            <a:off x="359825" y="1824270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Urbanist SemiBold"/>
              <a:buChar char="●"/>
            </a:pPr>
            <a:r>
              <a:rPr lang="en" sz="1800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Poor user interface</a:t>
            </a:r>
            <a:endParaRPr sz="1800">
              <a:solidFill>
                <a:schemeClr val="dk1"/>
              </a:solidFill>
              <a:latin typeface="Urbanist SemiBold"/>
              <a:ea typeface="Urbanist SemiBold"/>
              <a:cs typeface="Urbanist SemiBold"/>
              <a:sym typeface="Urbanist SemiBold"/>
            </a:endParaRPr>
          </a:p>
        </p:txBody>
      </p:sp>
      <p:sp>
        <p:nvSpPr>
          <p:cNvPr id="264" name="Google Shape;264;p24"/>
          <p:cNvSpPr txBox="1"/>
          <p:nvPr/>
        </p:nvSpPr>
        <p:spPr>
          <a:xfrm>
            <a:off x="359825" y="2282250"/>
            <a:ext cx="40809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Urbanist SemiBold"/>
              <a:buChar char="●"/>
            </a:pPr>
            <a:r>
              <a:rPr lang="en" sz="1800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Cameras system was not operational</a:t>
            </a:r>
            <a:endParaRPr sz="1800">
              <a:solidFill>
                <a:schemeClr val="dk1"/>
              </a:solidFill>
              <a:latin typeface="Urbanist SemiBold"/>
              <a:ea typeface="Urbanist SemiBold"/>
              <a:cs typeface="Urbanist SemiBold"/>
              <a:sym typeface="Urbanist SemiBold"/>
            </a:endParaRPr>
          </a:p>
        </p:txBody>
      </p:sp>
      <p:sp>
        <p:nvSpPr>
          <p:cNvPr id="265" name="Google Shape;265;p24"/>
          <p:cNvSpPr txBox="1"/>
          <p:nvPr/>
        </p:nvSpPr>
        <p:spPr>
          <a:xfrm>
            <a:off x="359825" y="3720500"/>
            <a:ext cx="40809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Urbanist SemiBold"/>
              <a:buChar char="●"/>
            </a:pPr>
            <a:r>
              <a:rPr lang="en" sz="1800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Only functional unit was the projector and projector screen</a:t>
            </a:r>
            <a:endParaRPr sz="1800">
              <a:solidFill>
                <a:schemeClr val="dk1"/>
              </a:solidFill>
              <a:latin typeface="Urbanist SemiBold"/>
              <a:ea typeface="Urbanist SemiBold"/>
              <a:cs typeface="Urbanist SemiBold"/>
              <a:sym typeface="Urbanist SemiBold"/>
            </a:endParaRPr>
          </a:p>
        </p:txBody>
      </p:sp>
      <p:pic>
        <p:nvPicPr>
          <p:cNvPr id="266" name="Google Shape;266;p24" title="IMG_2285.jpe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40725" y="1201950"/>
            <a:ext cx="4398474" cy="32988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SNOLAB’s Proposed Solution</a:t>
            </a:r>
            <a:endParaRPr/>
          </a:p>
        </p:txBody>
      </p:sp>
      <p:sp>
        <p:nvSpPr>
          <p:cNvPr id="272" name="Google Shape;272;p25"/>
          <p:cNvSpPr txBox="1"/>
          <p:nvPr>
            <p:ph idx="4294967295" type="subTitle"/>
          </p:nvPr>
        </p:nvSpPr>
        <p:spPr>
          <a:xfrm>
            <a:off x="49575" y="4778000"/>
            <a:ext cx="4528800" cy="47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300"/>
              <a:t>CASST 2026 | Ahmed Abdel-Dayem</a:t>
            </a:r>
            <a:endParaRPr sz="1300"/>
          </a:p>
        </p:txBody>
      </p:sp>
      <p:sp>
        <p:nvSpPr>
          <p:cNvPr id="273" name="Google Shape;273;p25"/>
          <p:cNvSpPr txBox="1"/>
          <p:nvPr>
            <p:ph idx="4294967295" type="subTitle"/>
          </p:nvPr>
        </p:nvSpPr>
        <p:spPr>
          <a:xfrm>
            <a:off x="8676975" y="4778000"/>
            <a:ext cx="288000" cy="36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300"/>
              <a:t>5</a:t>
            </a:r>
            <a:endParaRPr sz="1300"/>
          </a:p>
        </p:txBody>
      </p:sp>
      <p:sp>
        <p:nvSpPr>
          <p:cNvPr id="274" name="Google Shape;274;p25"/>
          <p:cNvSpPr txBox="1"/>
          <p:nvPr/>
        </p:nvSpPr>
        <p:spPr>
          <a:xfrm>
            <a:off x="630600" y="1527100"/>
            <a:ext cx="53550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Urbanist SemiBold"/>
              <a:buChar char="●"/>
            </a:pPr>
            <a:r>
              <a:rPr lang="en" sz="1800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An external vendor offered to replace the whole system for $100, 000</a:t>
            </a:r>
            <a:endParaRPr sz="1800">
              <a:solidFill>
                <a:schemeClr val="dk1"/>
              </a:solidFill>
              <a:latin typeface="Urbanist SemiBold"/>
              <a:ea typeface="Urbanist SemiBold"/>
              <a:cs typeface="Urbanist SemiBold"/>
              <a:sym typeface="Urbanist SemiBold"/>
            </a:endParaRPr>
          </a:p>
        </p:txBody>
      </p:sp>
      <p:sp>
        <p:nvSpPr>
          <p:cNvPr id="275" name="Google Shape;275;p25"/>
          <p:cNvSpPr/>
          <p:nvPr/>
        </p:nvSpPr>
        <p:spPr>
          <a:xfrm>
            <a:off x="1622100" y="3620500"/>
            <a:ext cx="5899800" cy="364200"/>
          </a:xfrm>
          <a:prstGeom prst="rect">
            <a:avLst/>
          </a:prstGeom>
          <a:solidFill>
            <a:schemeClr val="accent4"/>
          </a:solidFill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Darker Grotesque Medium"/>
              <a:ea typeface="Darker Grotesque Medium"/>
              <a:cs typeface="Darker Grotesque Medium"/>
              <a:sym typeface="Darker Grotesque Medium"/>
            </a:endParaRPr>
          </a:p>
        </p:txBody>
      </p:sp>
      <p:sp>
        <p:nvSpPr>
          <p:cNvPr id="276" name="Google Shape;276;p25"/>
          <p:cNvSpPr txBox="1"/>
          <p:nvPr/>
        </p:nvSpPr>
        <p:spPr>
          <a:xfrm>
            <a:off x="3912300" y="4044775"/>
            <a:ext cx="1319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$100, 000</a:t>
            </a:r>
            <a:endParaRPr/>
          </a:p>
        </p:txBody>
      </p:sp>
      <p:sp>
        <p:nvSpPr>
          <p:cNvPr id="277" name="Google Shape;277;p25"/>
          <p:cNvSpPr txBox="1"/>
          <p:nvPr/>
        </p:nvSpPr>
        <p:spPr>
          <a:xfrm>
            <a:off x="630600" y="2300400"/>
            <a:ext cx="5282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Urbanist SemiBold"/>
              <a:buChar char="●"/>
            </a:pPr>
            <a:r>
              <a:rPr lang="en" sz="1800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The project budget was approved</a:t>
            </a:r>
            <a:endParaRPr sz="1800">
              <a:solidFill>
                <a:schemeClr val="dk1"/>
              </a:solidFill>
              <a:latin typeface="Urbanist SemiBold"/>
              <a:ea typeface="Urbanist SemiBold"/>
              <a:cs typeface="Urbanist SemiBold"/>
              <a:sym typeface="Urbanist SemiBol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2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My Proposed Solution</a:t>
            </a:r>
            <a:endParaRPr/>
          </a:p>
        </p:txBody>
      </p:sp>
      <p:sp>
        <p:nvSpPr>
          <p:cNvPr id="283" name="Google Shape;283;p26"/>
          <p:cNvSpPr txBox="1"/>
          <p:nvPr>
            <p:ph idx="4294967295" type="subTitle"/>
          </p:nvPr>
        </p:nvSpPr>
        <p:spPr>
          <a:xfrm>
            <a:off x="49575" y="4778000"/>
            <a:ext cx="4528800" cy="47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300"/>
              <a:t>CASST 2026 | Ahmed Abdel-Dayem</a:t>
            </a:r>
            <a:endParaRPr sz="1300"/>
          </a:p>
        </p:txBody>
      </p:sp>
      <p:sp>
        <p:nvSpPr>
          <p:cNvPr id="284" name="Google Shape;284;p26"/>
          <p:cNvSpPr txBox="1"/>
          <p:nvPr>
            <p:ph idx="4294967295" type="subTitle"/>
          </p:nvPr>
        </p:nvSpPr>
        <p:spPr>
          <a:xfrm>
            <a:off x="8676975" y="4778000"/>
            <a:ext cx="288000" cy="36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300"/>
              <a:t>6</a:t>
            </a:r>
            <a:endParaRPr sz="1300"/>
          </a:p>
        </p:txBody>
      </p:sp>
      <p:sp>
        <p:nvSpPr>
          <p:cNvPr id="285" name="Google Shape;285;p26"/>
          <p:cNvSpPr txBox="1"/>
          <p:nvPr/>
        </p:nvSpPr>
        <p:spPr>
          <a:xfrm>
            <a:off x="630600" y="1527100"/>
            <a:ext cx="5355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Urbanist SemiBold"/>
              <a:buChar char="●"/>
            </a:pPr>
            <a:r>
              <a:rPr lang="en" sz="2000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Fix the existing system </a:t>
            </a:r>
            <a:endParaRPr sz="2000">
              <a:solidFill>
                <a:schemeClr val="dk1"/>
              </a:solidFill>
              <a:latin typeface="Urbanist SemiBold"/>
              <a:ea typeface="Urbanist SemiBold"/>
              <a:cs typeface="Urbanist SemiBold"/>
              <a:sym typeface="Urbanist SemiBold"/>
            </a:endParaRPr>
          </a:p>
        </p:txBody>
      </p:sp>
      <p:sp>
        <p:nvSpPr>
          <p:cNvPr id="286" name="Google Shape;286;p26"/>
          <p:cNvSpPr/>
          <p:nvPr/>
        </p:nvSpPr>
        <p:spPr>
          <a:xfrm>
            <a:off x="1622100" y="3620500"/>
            <a:ext cx="5899800" cy="364200"/>
          </a:xfrm>
          <a:prstGeom prst="rect">
            <a:avLst/>
          </a:prstGeom>
          <a:solidFill>
            <a:schemeClr val="accent4"/>
          </a:solidFill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Darker Grotesque Medium"/>
              <a:ea typeface="Darker Grotesque Medium"/>
              <a:cs typeface="Darker Grotesque Medium"/>
              <a:sym typeface="Darker Grotesque Medium"/>
            </a:endParaRPr>
          </a:p>
        </p:txBody>
      </p:sp>
      <p:sp>
        <p:nvSpPr>
          <p:cNvPr id="287" name="Google Shape;287;p26"/>
          <p:cNvSpPr txBox="1"/>
          <p:nvPr/>
        </p:nvSpPr>
        <p:spPr>
          <a:xfrm>
            <a:off x="1676400" y="4044775"/>
            <a:ext cx="1319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$20, 000</a:t>
            </a:r>
            <a:endParaRPr/>
          </a:p>
        </p:txBody>
      </p:sp>
      <p:sp>
        <p:nvSpPr>
          <p:cNvPr id="288" name="Google Shape;288;p26"/>
          <p:cNvSpPr txBox="1"/>
          <p:nvPr/>
        </p:nvSpPr>
        <p:spPr>
          <a:xfrm>
            <a:off x="630600" y="2146139"/>
            <a:ext cx="52824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Urbanist SemiBold"/>
              <a:buChar char="●"/>
            </a:pPr>
            <a:r>
              <a:rPr lang="en" sz="2000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Integrate Microsoft Teams </a:t>
            </a:r>
            <a:endParaRPr sz="2000">
              <a:solidFill>
                <a:schemeClr val="dk1"/>
              </a:solidFill>
              <a:latin typeface="Urbanist SemiBold"/>
              <a:ea typeface="Urbanist SemiBold"/>
              <a:cs typeface="Urbanist SemiBold"/>
              <a:sym typeface="Urbanist SemiBold"/>
            </a:endParaRPr>
          </a:p>
        </p:txBody>
      </p:sp>
      <p:sp>
        <p:nvSpPr>
          <p:cNvPr id="289" name="Google Shape;289;p26"/>
          <p:cNvSpPr/>
          <p:nvPr/>
        </p:nvSpPr>
        <p:spPr>
          <a:xfrm>
            <a:off x="1622100" y="3620500"/>
            <a:ext cx="1428000" cy="364200"/>
          </a:xfrm>
          <a:prstGeom prst="rect">
            <a:avLst/>
          </a:prstGeom>
          <a:solidFill>
            <a:schemeClr val="lt2"/>
          </a:solidFill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Darker Grotesque Medium"/>
              <a:ea typeface="Darker Grotesque Medium"/>
              <a:cs typeface="Darker Grotesque Medium"/>
              <a:sym typeface="Darker Grotesque Medium"/>
            </a:endParaRPr>
          </a:p>
        </p:txBody>
      </p:sp>
      <p:sp>
        <p:nvSpPr>
          <p:cNvPr id="290" name="Google Shape;290;p26"/>
          <p:cNvSpPr txBox="1"/>
          <p:nvPr/>
        </p:nvSpPr>
        <p:spPr>
          <a:xfrm>
            <a:off x="4666200" y="3984700"/>
            <a:ext cx="1319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$80, 000</a:t>
            </a:r>
            <a:endParaRPr/>
          </a:p>
        </p:txBody>
      </p:sp>
      <p:sp>
        <p:nvSpPr>
          <p:cNvPr id="291" name="Google Shape;291;p26"/>
          <p:cNvSpPr txBox="1"/>
          <p:nvPr/>
        </p:nvSpPr>
        <p:spPr>
          <a:xfrm>
            <a:off x="630600" y="2842842"/>
            <a:ext cx="52824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Urbanist SemiBold"/>
              <a:buChar char="●"/>
            </a:pPr>
            <a:r>
              <a:rPr lang="en" sz="2000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Design a UI</a:t>
            </a:r>
            <a:endParaRPr sz="2000">
              <a:solidFill>
                <a:schemeClr val="dk1"/>
              </a:solidFill>
              <a:latin typeface="Urbanist SemiBold"/>
              <a:ea typeface="Urbanist SemiBold"/>
              <a:cs typeface="Urbanist SemiBold"/>
              <a:sym typeface="Urbanist SemiBold"/>
            </a:endParaRPr>
          </a:p>
        </p:txBody>
      </p:sp>
      <p:pic>
        <p:nvPicPr>
          <p:cNvPr descr="a green icon with a white check mark inside of it (Provided by Tenor)" id="292" name="Google Shape;292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81888" y="1559488"/>
            <a:ext cx="288000" cy="28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green icon with a white check mark inside of it (Provided by Tenor)" id="293" name="Google Shape;293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81900" y="2906513"/>
            <a:ext cx="288000" cy="28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green icon with a white check mark inside of it (Provided by Tenor)" id="294" name="Google Shape;29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81900" y="2287275"/>
            <a:ext cx="288000" cy="28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Each Issue Became a Design Requirement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27"/>
          <p:cNvSpPr txBox="1"/>
          <p:nvPr>
            <p:ph idx="4294967295" type="subTitle"/>
          </p:nvPr>
        </p:nvSpPr>
        <p:spPr>
          <a:xfrm>
            <a:off x="49575" y="4778000"/>
            <a:ext cx="4528800" cy="47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300"/>
              <a:t>CASST 2026 | Ahmed Abdel-Dayem</a:t>
            </a:r>
            <a:endParaRPr sz="1300"/>
          </a:p>
        </p:txBody>
      </p:sp>
      <p:sp>
        <p:nvSpPr>
          <p:cNvPr id="301" name="Google Shape;301;p27"/>
          <p:cNvSpPr txBox="1"/>
          <p:nvPr>
            <p:ph idx="4294967295" type="subTitle"/>
          </p:nvPr>
        </p:nvSpPr>
        <p:spPr>
          <a:xfrm>
            <a:off x="8676975" y="4778000"/>
            <a:ext cx="288000" cy="36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300"/>
              <a:t>7</a:t>
            </a:r>
            <a:endParaRPr sz="1300"/>
          </a:p>
        </p:txBody>
      </p:sp>
      <p:pic>
        <p:nvPicPr>
          <p:cNvPr id="302" name="Google Shape;302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82938" y="2164100"/>
            <a:ext cx="3778126" cy="2518751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27"/>
          <p:cNvSpPr/>
          <p:nvPr/>
        </p:nvSpPr>
        <p:spPr>
          <a:xfrm>
            <a:off x="2132250" y="1082538"/>
            <a:ext cx="4879500" cy="7635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chemeClr val="accent6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rPr>
              <a:t>Unexpected sound system failure</a:t>
            </a:r>
            <a:endParaRPr sz="2500">
              <a:solidFill>
                <a:schemeClr val="dk1"/>
              </a:solidFill>
              <a:latin typeface="Darker Grotesque Medium"/>
              <a:ea typeface="Darker Grotesque Medium"/>
              <a:cs typeface="Darker Grotesque Medium"/>
              <a:sym typeface="Darker Grotesque Medium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28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Each Issue Became a Design Requirement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28"/>
          <p:cNvSpPr/>
          <p:nvPr/>
        </p:nvSpPr>
        <p:spPr>
          <a:xfrm>
            <a:off x="2132250" y="1082538"/>
            <a:ext cx="4879500" cy="7635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chemeClr val="accent6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rPr>
              <a:t>Unexpected sound system failure</a:t>
            </a:r>
            <a:endParaRPr sz="2500">
              <a:solidFill>
                <a:schemeClr val="dk1"/>
              </a:solidFill>
              <a:latin typeface="Darker Grotesque Medium"/>
              <a:ea typeface="Darker Grotesque Medium"/>
              <a:cs typeface="Darker Grotesque Medium"/>
              <a:sym typeface="Darker Grotesque Medium"/>
            </a:endParaRPr>
          </a:p>
        </p:txBody>
      </p:sp>
      <p:sp>
        <p:nvSpPr>
          <p:cNvPr id="310" name="Google Shape;310;p28"/>
          <p:cNvSpPr txBox="1"/>
          <p:nvPr>
            <p:ph idx="4294967295" type="subTitle"/>
          </p:nvPr>
        </p:nvSpPr>
        <p:spPr>
          <a:xfrm>
            <a:off x="49575" y="4778000"/>
            <a:ext cx="4528800" cy="47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300"/>
              <a:t>CASST 2026 | Ahmed Abdel-Dayem</a:t>
            </a:r>
            <a:endParaRPr sz="1300"/>
          </a:p>
        </p:txBody>
      </p:sp>
      <p:sp>
        <p:nvSpPr>
          <p:cNvPr id="311" name="Google Shape;311;p28"/>
          <p:cNvSpPr txBox="1"/>
          <p:nvPr>
            <p:ph idx="4294967295" type="subTitle"/>
          </p:nvPr>
        </p:nvSpPr>
        <p:spPr>
          <a:xfrm>
            <a:off x="8676975" y="4778000"/>
            <a:ext cx="288000" cy="36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300"/>
              <a:t>8</a:t>
            </a:r>
            <a:endParaRPr sz="1300"/>
          </a:p>
        </p:txBody>
      </p:sp>
      <p:sp>
        <p:nvSpPr>
          <p:cNvPr id="312" name="Google Shape;312;p28"/>
          <p:cNvSpPr/>
          <p:nvPr/>
        </p:nvSpPr>
        <p:spPr>
          <a:xfrm>
            <a:off x="3423150" y="2183376"/>
            <a:ext cx="2297700" cy="6978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9525">
            <a:solidFill>
              <a:srgbClr val="7BC5B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chemeClr val="accent6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rPr>
              <a:t>Isolate the system</a:t>
            </a:r>
            <a:endParaRPr sz="2000">
              <a:solidFill>
                <a:schemeClr val="dk1"/>
              </a:solidFill>
              <a:latin typeface="Darker Grotesque Medium"/>
              <a:ea typeface="Darker Grotesque Medium"/>
              <a:cs typeface="Darker Grotesque Medium"/>
              <a:sym typeface="Darker Grotesque Medium"/>
            </a:endParaRPr>
          </a:p>
        </p:txBody>
      </p:sp>
      <p:sp>
        <p:nvSpPr>
          <p:cNvPr id="313" name="Google Shape;313;p28"/>
          <p:cNvSpPr/>
          <p:nvPr/>
        </p:nvSpPr>
        <p:spPr>
          <a:xfrm>
            <a:off x="3423150" y="3139076"/>
            <a:ext cx="2297700" cy="6978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9525">
            <a:solidFill>
              <a:srgbClr val="7BC5B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chemeClr val="accent6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rPr>
              <a:t>Isolate each component</a:t>
            </a:r>
            <a:endParaRPr sz="2000">
              <a:solidFill>
                <a:schemeClr val="dk1"/>
              </a:solidFill>
              <a:latin typeface="Darker Grotesque Medium"/>
              <a:ea typeface="Darker Grotesque Medium"/>
              <a:cs typeface="Darker Grotesque Medium"/>
              <a:sym typeface="Darker Grotesque Medium"/>
            </a:endParaRPr>
          </a:p>
        </p:txBody>
      </p:sp>
      <p:sp>
        <p:nvSpPr>
          <p:cNvPr id="314" name="Google Shape;314;p28"/>
          <p:cNvSpPr/>
          <p:nvPr/>
        </p:nvSpPr>
        <p:spPr>
          <a:xfrm>
            <a:off x="3423150" y="4094776"/>
            <a:ext cx="2297700" cy="6978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9525">
            <a:solidFill>
              <a:srgbClr val="7BC5B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chemeClr val="accent6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rPr>
              <a:t>Reset and reconfigure </a:t>
            </a:r>
            <a:endParaRPr sz="2000">
              <a:solidFill>
                <a:schemeClr val="dk1"/>
              </a:solidFill>
              <a:latin typeface="Darker Grotesque Medium"/>
              <a:ea typeface="Darker Grotesque Medium"/>
              <a:cs typeface="Darker Grotesque Medium"/>
              <a:sym typeface="Darker Grotesque Medium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29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Each Issue Became a Design Requirement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29"/>
          <p:cNvSpPr txBox="1"/>
          <p:nvPr>
            <p:ph idx="4294967295" type="subTitle"/>
          </p:nvPr>
        </p:nvSpPr>
        <p:spPr>
          <a:xfrm>
            <a:off x="49575" y="4778000"/>
            <a:ext cx="4528800" cy="47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300"/>
              <a:t>CASST 2026 | Ahmed Abdel-Dayem</a:t>
            </a:r>
            <a:endParaRPr sz="1300"/>
          </a:p>
        </p:txBody>
      </p:sp>
      <p:sp>
        <p:nvSpPr>
          <p:cNvPr id="321" name="Google Shape;321;p29"/>
          <p:cNvSpPr txBox="1"/>
          <p:nvPr>
            <p:ph idx="4294967295" type="subTitle"/>
          </p:nvPr>
        </p:nvSpPr>
        <p:spPr>
          <a:xfrm>
            <a:off x="8676975" y="4778000"/>
            <a:ext cx="288000" cy="36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300"/>
              <a:t>9</a:t>
            </a:r>
            <a:endParaRPr sz="1300"/>
          </a:p>
        </p:txBody>
      </p:sp>
      <p:pic>
        <p:nvPicPr>
          <p:cNvPr id="322" name="Google Shape;322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825" y="1407700"/>
            <a:ext cx="4181549" cy="3136151"/>
          </a:xfrm>
          <a:prstGeom prst="rect">
            <a:avLst/>
          </a:prstGeom>
          <a:noFill/>
          <a:ln cap="flat" cmpd="sng" w="2857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23" name="Google Shape;323;p29"/>
          <p:cNvSpPr/>
          <p:nvPr/>
        </p:nvSpPr>
        <p:spPr>
          <a:xfrm>
            <a:off x="5560550" y="1517726"/>
            <a:ext cx="2297700" cy="6978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chemeClr val="accent6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rPr>
              <a:t>User Control UI </a:t>
            </a:r>
            <a:endParaRPr sz="2000">
              <a:solidFill>
                <a:schemeClr val="dk1"/>
              </a:solidFill>
              <a:latin typeface="Darker Grotesque Medium"/>
              <a:ea typeface="Darker Grotesque Medium"/>
              <a:cs typeface="Darker Grotesque Medium"/>
              <a:sym typeface="Darker Grotesque Medium"/>
            </a:endParaRPr>
          </a:p>
        </p:txBody>
      </p:sp>
      <p:sp>
        <p:nvSpPr>
          <p:cNvPr id="324" name="Google Shape;324;p29"/>
          <p:cNvSpPr/>
          <p:nvPr/>
        </p:nvSpPr>
        <p:spPr>
          <a:xfrm>
            <a:off x="5560550" y="2626876"/>
            <a:ext cx="2297700" cy="6978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chemeClr val="accent6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rPr>
              <a:t>Event Scheduler</a:t>
            </a:r>
            <a:endParaRPr sz="2000">
              <a:solidFill>
                <a:schemeClr val="dk1"/>
              </a:solidFill>
              <a:latin typeface="Darker Grotesque Medium"/>
              <a:ea typeface="Darker Grotesque Medium"/>
              <a:cs typeface="Darker Grotesque Medium"/>
              <a:sym typeface="Darker Grotesque Medium"/>
            </a:endParaRPr>
          </a:p>
        </p:txBody>
      </p:sp>
      <p:sp>
        <p:nvSpPr>
          <p:cNvPr id="325" name="Google Shape;325;p29"/>
          <p:cNvSpPr/>
          <p:nvPr/>
        </p:nvSpPr>
        <p:spPr>
          <a:xfrm>
            <a:off x="5560550" y="3736026"/>
            <a:ext cx="2297700" cy="6978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chemeClr val="accent6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rPr>
              <a:t>Remote Access</a:t>
            </a:r>
            <a:endParaRPr sz="2000">
              <a:solidFill>
                <a:schemeClr val="dk1"/>
              </a:solidFill>
              <a:latin typeface="Darker Grotesque Medium"/>
              <a:ea typeface="Darker Grotesque Medium"/>
              <a:cs typeface="Darker Grotesque Medium"/>
              <a:sym typeface="Darker Grotesque Medium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Cycle Diagrams Theme for a Pitch Deck by Slidesgo">
  <a:themeElements>
    <a:clrScheme name="Simple Light">
      <a:dk1>
        <a:srgbClr val="372D06"/>
      </a:dk1>
      <a:lt1>
        <a:srgbClr val="F5F6F5"/>
      </a:lt1>
      <a:dk2>
        <a:srgbClr val="ECECCC"/>
      </a:dk2>
      <a:lt2>
        <a:srgbClr val="B1DF4F"/>
      </a:lt2>
      <a:accent1>
        <a:srgbClr val="83D837"/>
      </a:accent1>
      <a:accent2>
        <a:srgbClr val="165F1A"/>
      </a:accent2>
      <a:accent3>
        <a:srgbClr val="DEF2F3"/>
      </a:accent3>
      <a:accent4>
        <a:srgbClr val="92E1E6"/>
      </a:accent4>
      <a:accent5>
        <a:srgbClr val="64CBD2"/>
      </a:accent5>
      <a:accent6>
        <a:srgbClr val="09768A"/>
      </a:accent6>
      <a:hlink>
        <a:srgbClr val="372D0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