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30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3" r:id="rId36"/>
    <p:sldId id="294" r:id="rId37"/>
    <p:sldId id="295" r:id="rId38"/>
    <p:sldId id="297" r:id="rId39"/>
    <p:sldId id="298" r:id="rId40"/>
    <p:sldId id="299" r:id="rId41"/>
    <p:sldId id="300" r:id="rId42"/>
    <p:sldId id="301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6B1970-D974-28D7-04BE-BFF1BEFC23D2}" v="3" dt="2026-08-11T21:40:29.393"/>
    <p1510:client id="{DF8C6831-0EB7-E1D4-02C9-2380848C9075}" v="2" dt="2026-08-10T18:49:48.7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0B39F-1A2E-4329-8257-1C428C8BD3E1}" type="datetimeFigureOut"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A7BA6-51D5-466E-9277-E3AE27B0EE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98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System optimized for A=136, and want to figure out how to get A=7 through.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A7BA6-51D5-466E-9277-E3AE27B0EE50}" type="slidenum"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005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Lighter ions higher frequency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A7BA6-51D5-466E-9277-E3AE27B0EE50}" type="slidenum"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390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722686-0850-A18C-0FCF-DD01825AA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96A376-D1A6-ACAB-2607-749A3B00C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866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402702-E13A-8CA0-497B-7262EFE58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683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555959A-7EC9-CBAE-AA0A-C76CC6883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28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7647A5-4F25-EE0C-8397-1A6414E80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468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E2605B-57D5-662B-73FD-542B95190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002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5ED501-5B67-F885-E49C-B389B0261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993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C7820C5-5A82-B742-6D6E-27FB0E445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51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79640C-57F5-BC39-1EB0-EA495B952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240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AE74B0-2FD6-4199-0C49-F793A6AE8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745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6D4C49-73A5-1101-E292-901F24A09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274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210D787-A004-2E8B-5620-4F8D821DD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93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79BF13-3209-685D-6A02-964558401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17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CE5E92-8129-5EFA-3A14-468EEAF05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078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78D3AA-0FF0-F7FA-B962-9C62AC049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9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900E32-4DF0-D493-5D13-02FF5CDA8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44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6A7D14-6AA3-CC64-E086-D873038CA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38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CFE038-3F6B-EC18-4350-2CB25EFF2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68ED27-AC6D-92CA-346C-5E7DC40C6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297" y="1094676"/>
            <a:ext cx="5872715" cy="467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2093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9D8CF2-05B3-463B-B748-6ECE08DA7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B1EA50-BA2A-A90B-8F59-BBEA2F864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7297" y="1094676"/>
            <a:ext cx="5872715" cy="467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1455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A4836E-850E-F982-C70F-70BD1B250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4826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8C607-384A-4611-1967-D9D32B9BF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D795F8-DDE7-9C93-E9AC-D9DD29135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8177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91E7-4BEC-EFD1-493C-C329F92E0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41AA29-44A6-8607-1644-12C97FAEA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885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885735-0115-2EFE-02A8-DF744A151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169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F646E-F1A5-DEE4-35A0-EE51E5E9C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AF099E-1E7B-5FDA-110D-FD3A79742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7731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77108-9393-F758-0B3D-F68560BA2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3477306-6439-6AE6-F828-9A63F14B1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8504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F237D-E46F-2495-BE8A-6279DF8B2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690354-954D-AACD-493F-B79D9B2F7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324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2D08D-D274-AB46-247D-4C5A2A8F9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6CC872-7BBF-F474-E200-6FEBFA385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5109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D2E3A-9F1C-C667-5BE0-67033F3E9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243E3B-4AE1-4F8E-5E59-20044A4E2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4646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0C532-12CA-0A96-6CE3-57C6186B0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7B59A2-72F5-0D87-2E29-0166B0EB7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8585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5BE0D-04BE-9AEB-9C5F-9AF5754BE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5C2676-8B76-818C-D16E-1B2AFE941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893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99B81-F746-91FD-3380-3850B9AA2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33BDF3-30E7-9AF2-6D7D-8404CE601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3797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102F3-D533-1B9B-DCE2-1D797B0F8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2FCBC1-FF12-6B76-6D9F-2CA3CD923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647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6D8B3-B465-1A99-0417-DFC44D0F3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B45716-83A8-E93D-770B-FA005F8F0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57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CA3383-62E5-9A3D-48AB-EE3B17851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9579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FCC04-F5CC-FB15-99F0-50AC411B0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BF77F2-908F-A942-8727-B601BA3D9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9853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B3D03-4742-387C-1EFA-75B0CF846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0F2159-DD56-C49F-565B-3D50E3C64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68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31888-E0F7-6A59-7EBB-E263966D5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B14D17-8D34-E2B8-9605-7E58D9FFF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340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95ACB8-89F1-F119-0DA0-20B379F80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09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7D16CB-277B-FB27-3AFC-500893FB2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933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8A1C0D-677F-619C-0854-EFA680CE4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73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DBAB0E-9536-89AF-32DD-035BF9F65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79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826203-246C-80DC-61DA-CE3D4C312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21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42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17</cp:revision>
  <dcterms:created xsi:type="dcterms:W3CDTF">2026-08-06T14:57:18Z</dcterms:created>
  <dcterms:modified xsi:type="dcterms:W3CDTF">2026-08-11T21:42:27Z</dcterms:modified>
</cp:coreProperties>
</file>