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5"/>
  </p:notesMasterIdLst>
  <p:handoutMasterIdLst>
    <p:handoutMasterId r:id="rId16"/>
  </p:handoutMasterIdLst>
  <p:sldIdLst>
    <p:sldId id="328" r:id="rId5"/>
    <p:sldId id="341" r:id="rId6"/>
    <p:sldId id="342" r:id="rId7"/>
    <p:sldId id="344" r:id="rId8"/>
    <p:sldId id="338" r:id="rId9"/>
    <p:sldId id="315" r:id="rId10"/>
    <p:sldId id="323" r:id="rId11"/>
    <p:sldId id="316" r:id="rId12"/>
    <p:sldId id="339" r:id="rId13"/>
    <p:sldId id="34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7A9AC"/>
    <a:srgbClr val="FABD0F"/>
    <a:srgbClr val="EBEBEC"/>
    <a:srgbClr val="B4C0CC"/>
    <a:srgbClr val="788CA3"/>
    <a:srgbClr val="3C5979"/>
    <a:srgbClr val="212121"/>
    <a:srgbClr val="002451"/>
    <a:srgbClr val="B90E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D78901-36CD-F635-AD1C-015340B84D59}" v="507" dt="2026-08-12T03:40:17.939"/>
    <p1510:client id="{495A8E85-D543-4F1A-9AD2-D705CDCC08CB}" v="54" dt="2026-08-12T04:22:19.296"/>
    <p1510:client id="{FC3B8166-9987-4218-212E-E6A735BAA90B}" v="19" dt="2026-08-11T19:54:34.4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50" d="100"/>
          <a:sy n="150" d="100"/>
        </p:scale>
        <p:origin x="654" y="132"/>
      </p:cViewPr>
      <p:guideLst/>
    </p:cSldViewPr>
  </p:slideViewPr>
  <p:notesTextViewPr>
    <p:cViewPr>
      <p:scale>
        <a:sx n="3" d="2"/>
        <a:sy n="3" d="2"/>
      </p:scale>
      <p:origin x="-6" y="-18"/>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3A3-DD42-A905-438119EADF5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3A3-DD42-A905-438119EADF5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3A3-DD42-A905-438119EADF5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3A3-DD42-A905-438119EADF50}"/>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13A3-DD42-A905-438119EADF50}"/>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bg1">
                  <a:lumMod val="25000"/>
                </a:schemeClr>
              </a:solidFill>
              <a:latin typeface="Open Sans" panose="020B0606030504020204" pitchFamily="34" charset="0"/>
              <a:ea typeface="Open Sans" panose="020B0606030504020204" pitchFamily="34" charset="0"/>
              <a:cs typeface="Open Sans" panose="020B0606030504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6058634352219098E-2"/>
          <c:y val="3.8938053097345132E-2"/>
          <c:w val="0.94788273129556178"/>
          <c:h val="0.77888871855619812"/>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Sheet1!$A$2:$A$4</c:f>
              <c:strCache>
                <c:ptCount val="3"/>
                <c:pt idx="0">
                  <c:v>Category 1</c:v>
                </c:pt>
                <c:pt idx="1">
                  <c:v>Category 2</c:v>
                </c:pt>
                <c:pt idx="2">
                  <c:v>Category 3</c:v>
                </c:pt>
              </c:strCache>
            </c:strRef>
          </c:cat>
          <c:val>
            <c:numRef>
              <c:f>Sheet1!$B$2:$B$4</c:f>
              <c:numCache>
                <c:formatCode>General</c:formatCode>
                <c:ptCount val="3"/>
                <c:pt idx="0">
                  <c:v>4.3</c:v>
                </c:pt>
                <c:pt idx="1">
                  <c:v>2.5</c:v>
                </c:pt>
                <c:pt idx="2">
                  <c:v>3.5</c:v>
                </c:pt>
              </c:numCache>
            </c:numRef>
          </c:val>
          <c:extLst>
            <c:ext xmlns:c16="http://schemas.microsoft.com/office/drawing/2014/chart" uri="{C3380CC4-5D6E-409C-BE32-E72D297353CC}">
              <c16:uniqueId val="{00000000-7E18-BA48-A794-5420EB3BE64A}"/>
            </c:ext>
          </c:extLst>
        </c:ser>
        <c:ser>
          <c:idx val="1"/>
          <c:order val="1"/>
          <c:tx>
            <c:strRef>
              <c:f>Sheet1!$C$1</c:f>
              <c:strCache>
                <c:ptCount val="1"/>
                <c:pt idx="0">
                  <c:v>Series 2</c:v>
                </c:pt>
              </c:strCache>
            </c:strRef>
          </c:tx>
          <c:spPr>
            <a:solidFill>
              <a:schemeClr val="accent2"/>
            </a:solidFill>
            <a:ln>
              <a:noFill/>
            </a:ln>
            <a:effectLst/>
          </c:spPr>
          <c:invertIfNegative val="0"/>
          <c:cat>
            <c:strRef>
              <c:f>Sheet1!$A$2:$A$4</c:f>
              <c:strCache>
                <c:ptCount val="3"/>
                <c:pt idx="0">
                  <c:v>Category 1</c:v>
                </c:pt>
                <c:pt idx="1">
                  <c:v>Category 2</c:v>
                </c:pt>
                <c:pt idx="2">
                  <c:v>Category 3</c:v>
                </c:pt>
              </c:strCache>
            </c:strRef>
          </c:cat>
          <c:val>
            <c:numRef>
              <c:f>Sheet1!$C$2:$C$4</c:f>
              <c:numCache>
                <c:formatCode>General</c:formatCode>
                <c:ptCount val="3"/>
                <c:pt idx="0">
                  <c:v>2.4</c:v>
                </c:pt>
                <c:pt idx="1">
                  <c:v>4.4000000000000004</c:v>
                </c:pt>
                <c:pt idx="2">
                  <c:v>1.8</c:v>
                </c:pt>
              </c:numCache>
            </c:numRef>
          </c:val>
          <c:extLst>
            <c:ext xmlns:c16="http://schemas.microsoft.com/office/drawing/2014/chart" uri="{C3380CC4-5D6E-409C-BE32-E72D297353CC}">
              <c16:uniqueId val="{00000001-7E18-BA48-A794-5420EB3BE64A}"/>
            </c:ext>
          </c:extLst>
        </c:ser>
        <c:ser>
          <c:idx val="2"/>
          <c:order val="2"/>
          <c:tx>
            <c:strRef>
              <c:f>Sheet1!$D$1</c:f>
              <c:strCache>
                <c:ptCount val="1"/>
                <c:pt idx="0">
                  <c:v>Series 3</c:v>
                </c:pt>
              </c:strCache>
            </c:strRef>
          </c:tx>
          <c:spPr>
            <a:solidFill>
              <a:schemeClr val="accent3"/>
            </a:solidFill>
            <a:ln>
              <a:noFill/>
            </a:ln>
            <a:effectLst/>
          </c:spPr>
          <c:invertIfNegative val="0"/>
          <c:cat>
            <c:strRef>
              <c:f>Sheet1!$A$2:$A$4</c:f>
              <c:strCache>
                <c:ptCount val="3"/>
                <c:pt idx="0">
                  <c:v>Category 1</c:v>
                </c:pt>
                <c:pt idx="1">
                  <c:v>Category 2</c:v>
                </c:pt>
                <c:pt idx="2">
                  <c:v>Category 3</c:v>
                </c:pt>
              </c:strCache>
            </c:strRef>
          </c:cat>
          <c:val>
            <c:numRef>
              <c:f>Sheet1!$D$2:$D$4</c:f>
              <c:numCache>
                <c:formatCode>General</c:formatCode>
                <c:ptCount val="3"/>
                <c:pt idx="0">
                  <c:v>2</c:v>
                </c:pt>
                <c:pt idx="1">
                  <c:v>2</c:v>
                </c:pt>
                <c:pt idx="2">
                  <c:v>3</c:v>
                </c:pt>
              </c:numCache>
            </c:numRef>
          </c:val>
          <c:extLst>
            <c:ext xmlns:c16="http://schemas.microsoft.com/office/drawing/2014/chart" uri="{C3380CC4-5D6E-409C-BE32-E72D297353CC}">
              <c16:uniqueId val="{00000002-7E18-BA48-A794-5420EB3BE64A}"/>
            </c:ext>
          </c:extLst>
        </c:ser>
        <c:ser>
          <c:idx val="3"/>
          <c:order val="3"/>
          <c:tx>
            <c:strRef>
              <c:f>Sheet1!$E$1</c:f>
              <c:strCache>
                <c:ptCount val="1"/>
                <c:pt idx="0">
                  <c:v>Series 4</c:v>
                </c:pt>
              </c:strCache>
            </c:strRef>
          </c:tx>
          <c:spPr>
            <a:solidFill>
              <a:schemeClr val="accent4"/>
            </a:solidFill>
            <a:ln>
              <a:noFill/>
            </a:ln>
            <a:effectLst/>
          </c:spPr>
          <c:invertIfNegative val="0"/>
          <c:cat>
            <c:strRef>
              <c:f>Sheet1!$A$2:$A$4</c:f>
              <c:strCache>
                <c:ptCount val="3"/>
                <c:pt idx="0">
                  <c:v>Category 1</c:v>
                </c:pt>
                <c:pt idx="1">
                  <c:v>Category 2</c:v>
                </c:pt>
                <c:pt idx="2">
                  <c:v>Category 3</c:v>
                </c:pt>
              </c:strCache>
            </c:strRef>
          </c:cat>
          <c:val>
            <c:numRef>
              <c:f>Sheet1!$E$2:$E$4</c:f>
              <c:numCache>
                <c:formatCode>General</c:formatCode>
                <c:ptCount val="3"/>
                <c:pt idx="0">
                  <c:v>3.2</c:v>
                </c:pt>
                <c:pt idx="1">
                  <c:v>3</c:v>
                </c:pt>
                <c:pt idx="2">
                  <c:v>3.8</c:v>
                </c:pt>
              </c:numCache>
            </c:numRef>
          </c:val>
          <c:extLst>
            <c:ext xmlns:c16="http://schemas.microsoft.com/office/drawing/2014/chart" uri="{C3380CC4-5D6E-409C-BE32-E72D297353CC}">
              <c16:uniqueId val="{00000003-7E18-BA48-A794-5420EB3BE64A}"/>
            </c:ext>
          </c:extLst>
        </c:ser>
        <c:dLbls>
          <c:showLegendKey val="0"/>
          <c:showVal val="0"/>
          <c:showCatName val="0"/>
          <c:showSerName val="0"/>
          <c:showPercent val="0"/>
          <c:showBubbleSize val="0"/>
        </c:dLbls>
        <c:gapWidth val="219"/>
        <c:overlap val="-27"/>
        <c:axId val="1113782015"/>
        <c:axId val="1113821359"/>
      </c:barChart>
      <c:catAx>
        <c:axId val="1113782015"/>
        <c:scaling>
          <c:orientation val="minMax"/>
        </c:scaling>
        <c:delete val="1"/>
        <c:axPos val="b"/>
        <c:numFmt formatCode="General" sourceLinked="1"/>
        <c:majorTickMark val="none"/>
        <c:minorTickMark val="none"/>
        <c:tickLblPos val="nextTo"/>
        <c:crossAx val="1113821359"/>
        <c:crosses val="autoZero"/>
        <c:auto val="1"/>
        <c:lblAlgn val="ctr"/>
        <c:lblOffset val="100"/>
        <c:noMultiLvlLbl val="0"/>
      </c:catAx>
      <c:valAx>
        <c:axId val="1113821359"/>
        <c:scaling>
          <c:orientation val="minMax"/>
        </c:scaling>
        <c:delete val="1"/>
        <c:axPos val="l"/>
        <c:majorGridlines>
          <c:spPr>
            <a:ln w="9525" cap="flat" cmpd="sng" algn="ctr">
              <a:solidFill>
                <a:schemeClr val="accent4"/>
              </a:solidFill>
              <a:round/>
            </a:ln>
            <a:effectLst/>
          </c:spPr>
        </c:majorGridlines>
        <c:numFmt formatCode="General" sourceLinked="1"/>
        <c:majorTickMark val="none"/>
        <c:minorTickMark val="none"/>
        <c:tickLblPos val="nextTo"/>
        <c:crossAx val="1113782015"/>
        <c:crosses val="autoZero"/>
        <c:crossBetween val="between"/>
      </c:valAx>
      <c:spPr>
        <a:noFill/>
        <a:ln w="25400">
          <a:noFill/>
        </a:ln>
        <a:effectLst/>
      </c:spPr>
    </c:plotArea>
    <c:legend>
      <c:legendPos val="b"/>
      <c:layout>
        <c:manualLayout>
          <c:xMode val="edge"/>
          <c:yMode val="edge"/>
          <c:x val="9.8525485380852498E-2"/>
          <c:y val="0.87140866127910377"/>
          <c:w val="0.80590523156888072"/>
          <c:h val="9.4780728038668521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bg1">
                  <a:lumMod val="25000"/>
                </a:schemeClr>
              </a:solidFill>
              <a:latin typeface="Open Sans" panose="020B0606030504020204" pitchFamily="34" charset="0"/>
              <a:ea typeface="Open Sans" panose="020B0606030504020204" pitchFamily="34" charset="0"/>
              <a:cs typeface="Open Sans" panose="020B0606030504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854CC67-1E9B-4C4E-B5D1-7D7729F5F80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FEE74E3-15AF-CB4E-A155-EB0F5B59EF9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8728A25-1BAA-A74E-AC84-5453BCE91025}" type="datetimeFigureOut">
              <a:rPr lang="en-US" smtClean="0"/>
              <a:t>8/12/2026</a:t>
            </a:fld>
            <a:endParaRPr lang="en-US"/>
          </a:p>
        </p:txBody>
      </p:sp>
      <p:sp>
        <p:nvSpPr>
          <p:cNvPr id="4" name="Footer Placeholder 3">
            <a:extLst>
              <a:ext uri="{FF2B5EF4-FFF2-40B4-BE49-F238E27FC236}">
                <a16:creationId xmlns:a16="http://schemas.microsoft.com/office/drawing/2014/main" id="{12B8721A-5977-B143-8AB1-2715B114406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7C52D89-0639-B248-B2AE-D88CCFDEC90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38F83FD-F661-8C46-B7DE-28696DF12391}" type="slidenum">
              <a:rPr lang="en-US" smtClean="0"/>
              <a:t>‹#›</a:t>
            </a:fld>
            <a:endParaRPr lang="en-US"/>
          </a:p>
        </p:txBody>
      </p:sp>
    </p:spTree>
    <p:extLst>
      <p:ext uri="{BB962C8B-B14F-4D97-AF65-F5344CB8AC3E}">
        <p14:creationId xmlns:p14="http://schemas.microsoft.com/office/powerpoint/2010/main" val="400318605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4A1A44-ACB7-774B-9A64-64B42C3402D6}" type="datetimeFigureOut">
              <a:rPr lang="en-US" smtClean="0"/>
              <a:t>8/12/2026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64D6FF-E85B-FF4F-B2E6-59386CDF929E}" type="slidenum">
              <a:rPr lang="en-US" smtClean="0"/>
              <a:t>‹#›</a:t>
            </a:fld>
            <a:endParaRPr lang="en-US"/>
          </a:p>
        </p:txBody>
      </p:sp>
    </p:spTree>
    <p:extLst>
      <p:ext uri="{BB962C8B-B14F-4D97-AF65-F5344CB8AC3E}">
        <p14:creationId xmlns:p14="http://schemas.microsoft.com/office/powerpoint/2010/main" val="257311872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Before getting into the sensor itself, I just want to give a quick overview of how a spherical proportional counter works. When a particle interacts with the gas inside the detector, it produces primary ionization. Those electrons then drift toward the central sensor because of the electric field, which increases strongly as you get closer to the anode, approximately as one over r squared.</a:t>
            </a:r>
          </a:p>
          <a:p>
            <a:r>
              <a:rPr lang="en-US"/>
              <a:t>Once the electrons get close enough to the anode, the field becomes strong enough to produce an avalanche, which amplifies that initial ionization into a measurable signal. The resulting signal is then read out through a charge amplifier and digitizer.</a:t>
            </a:r>
            <a:endParaRPr lang="en-GB"/>
          </a:p>
          <a:p>
            <a:r>
              <a:rPr lang="en-US" dirty="0"/>
              <a:t>So because essentially all of the amplification happens very close to this central sensor, the geometry and electrical properties of the sensor itself can have a pretty significant effect on the detector performance.</a:t>
            </a:r>
            <a:endParaRPr lang="en-GB" dirty="0"/>
          </a:p>
          <a:p>
            <a:endParaRPr lang="en-US" dirty="0">
              <a:ea typeface="Calibri"/>
              <a:cs typeface="Calibri"/>
            </a:endParaRPr>
          </a:p>
        </p:txBody>
      </p:sp>
    </p:spTree>
    <p:extLst>
      <p:ext uri="{BB962C8B-B14F-4D97-AF65-F5344CB8AC3E}">
        <p14:creationId xmlns:p14="http://schemas.microsoft.com/office/powerpoint/2010/main" val="8713283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the challenges with operating these detectors is that electrical discharges can still occur, even when the detector is running in proportional mode. These can be triggered by things like highly ionizing events, local field fluctuations, or operating conditions.</a:t>
            </a:r>
          </a:p>
          <a:p>
            <a:r>
              <a:rPr lang="en-US" dirty="0"/>
              <a:t>These discharges are unwanted because over time they can contribute to detector aging or even damage materials, and they can also temporarily disrupt the detector gain while the system recovers. So for a stable detector, we want some way of suppressing these discharges before they develop into full sparks.</a:t>
            </a:r>
            <a:endParaRPr lang="en-GB" dirty="0"/>
          </a:p>
          <a:p>
            <a:r>
              <a:rPr lang="en-US" dirty="0"/>
              <a:t>That leads directly into the use of resistive materials in the sensor.</a:t>
            </a:r>
            <a:endParaRPr lang="en-GB" dirty="0"/>
          </a:p>
          <a:p>
            <a:endParaRPr lang="en-US" dirty="0">
              <a:ea typeface="Calibri"/>
              <a:cs typeface="Calibri"/>
            </a:endParaRPr>
          </a:p>
        </p:txBody>
      </p:sp>
    </p:spTree>
    <p:extLst>
      <p:ext uri="{BB962C8B-B14F-4D97-AF65-F5344CB8AC3E}">
        <p14:creationId xmlns:p14="http://schemas.microsoft.com/office/powerpoint/2010/main" val="1106462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One way to suppress these discharges is by using resistive materials around the sensor. When a large avalanche begins to develop, it induces charge on the nearby material. If that material is highly conductive, the charge is removed immediately, so the amplification field remains high and the discharge can continue.</a:t>
            </a:r>
          </a:p>
          <a:p>
            <a:r>
              <a:rPr lang="en-US"/>
              <a:t>With a resistive material, the charge remains locally for a short time and creates an opposing electric field. That reduces the amplification field enough to quench the streamer before it develops into a full spark.</a:t>
            </a:r>
            <a:endParaRPr lang="en-GB"/>
          </a:p>
          <a:p>
            <a:r>
              <a:rPr lang="en-US" dirty="0"/>
              <a:t>But we also don’t want the material to be a perfect insulator, because then that charge would remain and permanently distort the field. So the goal is really to find a resistance that holds charge long enough to suppress the discharge, but allows it to drain away before the next event.</a:t>
            </a:r>
            <a:br>
              <a:rPr lang="en-US" dirty="0">
                <a:cs typeface="+mn-lt"/>
              </a:rPr>
            </a:br>
            <a:r>
              <a:rPr lang="en-US" dirty="0"/>
              <a:t>The difficulty is that getting exactly the resistivity we want is not very straightforward. Resistivity is a material property, so once the material is chosen, there’s only so much control we have over it. In practice, the conductivity can also be dominated by the surface, which means simply changing the thickness doesn’t necessarily give us the resistance we want.</a:t>
            </a:r>
            <a:endParaRPr lang="en-GB" dirty="0">
              <a:ea typeface="Calibri" panose="020F0502020204030204"/>
              <a:cs typeface="Calibri" panose="020F0502020204030204"/>
            </a:endParaRPr>
          </a:p>
          <a:p>
            <a:r>
              <a:rPr lang="en-US" dirty="0"/>
              <a:t>Some materials, like diamond-like carbon coatings, can have good properties, but they’re difficult to apply to custom sensor geometries. Conductive 3D-printing resins are much easier to manufacture into complicated shapes, but the material we’re using is actually more conductive than ideal.</a:t>
            </a:r>
            <a:endParaRPr lang="en-GB" dirty="0"/>
          </a:p>
          <a:p>
            <a:r>
              <a:rPr lang="en-US"/>
              <a:t>So instead of relying only on the material resistivity, one option is to add a controlled resistance between the sensor body and ground.</a:t>
            </a:r>
            <a:endParaRPr lang="en-GB"/>
          </a:p>
          <a:p>
            <a:endParaRPr lang="en-US" dirty="0">
              <a:cs typeface="+mn-lt"/>
            </a:endParaRPr>
          </a:p>
          <a:p>
            <a:endParaRPr lang="en-US" dirty="0">
              <a:ea typeface="Calibri"/>
              <a:cs typeface="Calibri"/>
            </a:endParaRPr>
          </a:p>
        </p:txBody>
      </p:sp>
    </p:spTree>
    <p:extLst>
      <p:ext uri="{BB962C8B-B14F-4D97-AF65-F5344CB8AC3E}">
        <p14:creationId xmlns:p14="http://schemas.microsoft.com/office/powerpoint/2010/main" val="33649239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And that brings us to the sensor that I’ve been working on. This is our current sensor iteration, which uses a tetrahedral geometry. The sensor head and body are made from a highly resistive 3D-printed resin, which gives us the ability to manufacture these relatively complicated geometries while still incorporating resistive material for spark protection.</a:t>
            </a:r>
          </a:p>
          <a:p>
            <a:r>
              <a:rPr lang="en-US"/>
              <a:t>The resistive glass tubes protruding through the anode holes are used to help shape the electric field around the anodes. </a:t>
            </a:r>
            <a:r>
              <a:rPr lang="en-US" dirty="0"/>
              <a:t>So once we had this sensor design, my work was mainly focused on characterizing how it actually performs inside the detector.</a:t>
            </a:r>
            <a:endParaRPr lang="en-GB" dirty="0"/>
          </a:p>
          <a:p>
            <a:r>
              <a:rPr lang="en-US"/>
              <a:t>I’ve been looking at that in two main ways: first, its stability over time, and second, how uniform the gain is depending on where an event occurs within the detector</a:t>
            </a:r>
            <a:endParaRPr lang="en-GB"/>
          </a:p>
          <a:p>
            <a:endParaRPr lang="en-US" dirty="0">
              <a:ea typeface="Calibri"/>
              <a:cs typeface="Calibri"/>
            </a:endParaRPr>
          </a:p>
        </p:txBody>
      </p:sp>
    </p:spTree>
    <p:extLst>
      <p:ext uri="{BB962C8B-B14F-4D97-AF65-F5344CB8AC3E}">
        <p14:creationId xmlns:p14="http://schemas.microsoft.com/office/powerpoint/2010/main" val="9161168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 first thing I looked at was the stability of the sensor over time. For this test, the detector was filled with argon and the sensor was brought up to its operating voltage. We then continuously monitored the amplitude of the iron-55 peak.</a:t>
            </a:r>
          </a:p>
          <a:p>
            <a:r>
              <a:rPr lang="en-CA" dirty="0"/>
              <a:t>What we typically see is an initial stabilization period, where the measured pulse amplitude gradually shifts before eventually reaching a relatively stable plateau. We believe this behaviour is related to charge accumulating on the resistive components of the sensor and changing the local electric field until an equilibrium is reached.</a:t>
            </a:r>
          </a:p>
          <a:p>
            <a:r>
              <a:rPr lang="en-CA" dirty="0"/>
              <a:t>So for a good sensor, we want to see this initial stabilization followed by a consistent gain over time. On the other hand, if the resistance of the sensor body is too low, too much current can flow and we can begin to see electrical discharges rather than stable operation.</a:t>
            </a:r>
          </a:p>
          <a:p>
            <a:r>
              <a:rPr lang="en-CA" dirty="0"/>
              <a:t>Once we established that the sensor could operate stably, the next question was whether that gain was uniform throughout the detector.</a:t>
            </a:r>
          </a:p>
          <a:p>
            <a:endParaRPr lang="en-CA" dirty="0"/>
          </a:p>
        </p:txBody>
      </p:sp>
    </p:spTree>
    <p:extLst>
      <p:ext uri="{BB962C8B-B14F-4D97-AF65-F5344CB8AC3E}">
        <p14:creationId xmlns:p14="http://schemas.microsoft.com/office/powerpoint/2010/main" val="26872967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 second part of the characterization was looking at how uniform the detector gain is spatially around the sphere. To do this, we positioned an iron-55 source on the outside of the detector using a magnet, which allowed us to move the source to different locations on the sphere.</a:t>
            </a:r>
          </a:p>
          <a:p>
            <a:r>
              <a:rPr lang="en-CA" dirty="0"/>
              <a:t>We measured on a grid of 24 longitude positions and eight latitudes, going from 40 degrees down to 5 degrees in 5-degree steps. At each position, we collected a 15-second calibration run and used the mean iron-55 gain from that run as our measurement for that location.</a:t>
            </a:r>
          </a:p>
          <a:p>
            <a:r>
              <a:rPr lang="en-CA" dirty="0"/>
              <a:t>The detector was operated at 300 millibar of argon. Under those conditions, the iron-55 attenuation length is about 4 centimetres, which is roughly comparable to the spacing between neighbouring longitude positions. That gives us reasonably localized measurements of how the gain changes around the detector.</a:t>
            </a:r>
          </a:p>
          <a:p>
            <a:r>
              <a:rPr lang="en-CA" dirty="0"/>
              <a:t>Once all of those measurements are combined, we can build a spatial map of the sensor response and identify regions where the gain is less uniform</a:t>
            </a:r>
          </a:p>
          <a:p>
            <a:endParaRPr lang="en-CA" dirty="0"/>
          </a:p>
        </p:txBody>
      </p:sp>
    </p:spTree>
    <p:extLst>
      <p:ext uri="{BB962C8B-B14F-4D97-AF65-F5344CB8AC3E}">
        <p14:creationId xmlns:p14="http://schemas.microsoft.com/office/powerpoint/2010/main" val="21684257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Once we combine all of those measurements, we can visualize how the gain changes across the detector surface. In this map, both the bubble size and the colour represent the measured gain at each source position.</a:t>
            </a:r>
          </a:p>
          <a:p>
            <a:r>
              <a:rPr lang="en-CA" dirty="0"/>
              <a:t>What stands out is that the gain is clearly not uniform across the sphere. In particular, we see a repeating gain pattern around the 15-degree south and 35-degree north latitudes.</a:t>
            </a:r>
          </a:p>
          <a:p>
            <a:r>
              <a:rPr lang="en-CA" dirty="0"/>
              <a:t>Those two regions became the main focus for the next set of measurements, because they showed the strongest variation with longitude and gave us a good way to compare different sensor configurations.</a:t>
            </a:r>
          </a:p>
          <a:p>
            <a:r>
              <a:rPr lang="en-CA" dirty="0"/>
              <a:t>So rather than remapping the entire detector every time, we could focus on those latitudes and look at how changing the sensor geometry affected the size of that gain modulation.</a:t>
            </a:r>
          </a:p>
          <a:p>
            <a:endParaRPr lang="en-CA" dirty="0"/>
          </a:p>
        </p:txBody>
      </p:sp>
    </p:spTree>
    <p:extLst>
      <p:ext uri="{BB962C8B-B14F-4D97-AF65-F5344CB8AC3E}">
        <p14:creationId xmlns:p14="http://schemas.microsoft.com/office/powerpoint/2010/main" val="33634307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 sensor parameter we varied was the spacing between the anodes and the glass tubes. Here I’m showing the relative gain as a function of longitude at 35 and 15 degrees latitude for several different spacings, ranging from 1.5 to 4.5 millimetres.</a:t>
            </a:r>
          </a:p>
          <a:p>
            <a:r>
              <a:rPr lang="en-CA" dirty="0"/>
              <a:t>At the smaller spacings, you can see a strong periodic modulation in the gain. There are about five maxima around the detector, which corresponds well with the five-anode geometry of the sensor. The gain tends to be highest when the iron-55 source is aligned more directly with one of the anodes.</a:t>
            </a:r>
          </a:p>
          <a:p>
            <a:r>
              <a:rPr lang="en-CA" dirty="0"/>
              <a:t>As we increase the spacing between the anodes and the sensor head, that modulation becomes smaller. In particular, the 3.5 to 4 millimetre configurations give the flattest response out of the spacings we tested.</a:t>
            </a:r>
          </a:p>
          <a:p>
            <a:r>
              <a:rPr lang="en-CA" dirty="0"/>
              <a:t>So this suggests that increasing the spacing helps reduce the dependence of the gain on the source position and improves the overall gain uniformity.</a:t>
            </a:r>
          </a:p>
          <a:p>
            <a:endParaRPr lang="en-CA" dirty="0"/>
          </a:p>
        </p:txBody>
      </p:sp>
    </p:spTree>
    <p:extLst>
      <p:ext uri="{BB962C8B-B14F-4D97-AF65-F5344CB8AC3E}">
        <p14:creationId xmlns:p14="http://schemas.microsoft.com/office/powerpoint/2010/main" val="27512732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Tree>
    <p:extLst>
      <p:ext uri="{BB962C8B-B14F-4D97-AF65-F5344CB8AC3E}">
        <p14:creationId xmlns:p14="http://schemas.microsoft.com/office/powerpoint/2010/main" val="28861876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hart" Target="../charts/chart2.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22C951-416A-1442-8F3A-220C4BD0C557}"/>
              </a:ext>
            </a:extLst>
          </p:cNvPr>
          <p:cNvSpPr/>
          <p:nvPr userDrawn="1"/>
        </p:nvSpPr>
        <p:spPr>
          <a:xfrm>
            <a:off x="0" y="5715000"/>
            <a:ext cx="12192000" cy="1143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FE908B9-9AF8-094E-B6F0-BA0132A3F2C7}"/>
              </a:ext>
            </a:extLst>
          </p:cNvPr>
          <p:cNvSpPr>
            <a:spLocks noGrp="1"/>
          </p:cNvSpPr>
          <p:nvPr>
            <p:ph type="ctrTitle"/>
          </p:nvPr>
        </p:nvSpPr>
        <p:spPr>
          <a:xfrm>
            <a:off x="590924" y="838200"/>
            <a:ext cx="10891875" cy="2284568"/>
          </a:xfrm>
          <a:prstGeom prst="rect">
            <a:avLst/>
          </a:prstGeom>
        </p:spPr>
        <p:txBody>
          <a:bodyPr anchor="b">
            <a:noAutofit/>
          </a:bodyPr>
          <a:lstStyle>
            <a:lvl1pPr algn="l">
              <a:defRPr sz="4400" b="1" i="0" spc="100" baseline="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D159C2B5-FD32-5E49-900B-B13AFC4BAF88}"/>
              </a:ext>
            </a:extLst>
          </p:cNvPr>
          <p:cNvSpPr>
            <a:spLocks noGrp="1"/>
          </p:cNvSpPr>
          <p:nvPr>
            <p:ph type="subTitle" idx="1"/>
          </p:nvPr>
        </p:nvSpPr>
        <p:spPr>
          <a:xfrm>
            <a:off x="590924" y="3238578"/>
            <a:ext cx="10891875" cy="538730"/>
          </a:xfrm>
          <a:prstGeom prst="rect">
            <a:avLst/>
          </a:prstGeom>
        </p:spPr>
        <p:txBody>
          <a:bodyPr anchor="t">
            <a:noAutofit/>
          </a:bodyPr>
          <a:lstStyle>
            <a:lvl1pPr marL="0" indent="0" algn="l">
              <a:buNone/>
              <a:defRPr sz="2000" b="1" i="0" spc="50" baseline="0">
                <a:solidFill>
                  <a:srgbClr val="FABD0F"/>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Text Placeholder 10">
            <a:extLst>
              <a:ext uri="{FF2B5EF4-FFF2-40B4-BE49-F238E27FC236}">
                <a16:creationId xmlns:a16="http://schemas.microsoft.com/office/drawing/2014/main" id="{D794D79B-4955-544D-9341-1E1E443C4334}"/>
              </a:ext>
            </a:extLst>
          </p:cNvPr>
          <p:cNvSpPr>
            <a:spLocks noGrp="1"/>
          </p:cNvSpPr>
          <p:nvPr>
            <p:ph type="body" sz="quarter" idx="10" hasCustomPrompt="1"/>
          </p:nvPr>
        </p:nvSpPr>
        <p:spPr>
          <a:xfrm>
            <a:off x="604800" y="4728727"/>
            <a:ext cx="10891875" cy="389812"/>
          </a:xfrm>
        </p:spPr>
        <p:txBody>
          <a:bodyPr anchor="b" anchorCtr="0"/>
          <a:lstStyle>
            <a:lvl1pPr marL="0" indent="0">
              <a:buNone/>
              <a:defRPr sz="1400" b="0" i="0" spc="200" baseline="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MONTH XX, YEAR</a:t>
            </a:r>
          </a:p>
        </p:txBody>
      </p:sp>
      <p:pic>
        <p:nvPicPr>
          <p:cNvPr id="5" name="Picture 4">
            <a:extLst>
              <a:ext uri="{FF2B5EF4-FFF2-40B4-BE49-F238E27FC236}">
                <a16:creationId xmlns:a16="http://schemas.microsoft.com/office/drawing/2014/main" id="{5EC5DBD6-B755-CC4D-8D1E-AC4651E761CA}"/>
              </a:ext>
            </a:extLst>
          </p:cNvPr>
          <p:cNvPicPr>
            <a:picLocks noChangeAspect="1"/>
          </p:cNvPicPr>
          <p:nvPr userDrawn="1"/>
        </p:nvPicPr>
        <p:blipFill>
          <a:blip r:embed="rId2"/>
          <a:srcRect/>
          <a:stretch/>
        </p:blipFill>
        <p:spPr>
          <a:xfrm>
            <a:off x="0" y="0"/>
            <a:ext cx="12192000" cy="165100"/>
          </a:xfrm>
          <a:prstGeom prst="rect">
            <a:avLst/>
          </a:prstGeom>
        </p:spPr>
      </p:pic>
      <p:pic>
        <p:nvPicPr>
          <p:cNvPr id="9" name="Picture 8">
            <a:extLst>
              <a:ext uri="{FF2B5EF4-FFF2-40B4-BE49-F238E27FC236}">
                <a16:creationId xmlns:a16="http://schemas.microsoft.com/office/drawing/2014/main" id="{7188B6BB-1D3C-A42A-C869-DE8183C552F4}"/>
              </a:ext>
            </a:extLst>
          </p:cNvPr>
          <p:cNvPicPr>
            <a:picLocks noChangeAspect="1"/>
          </p:cNvPicPr>
          <p:nvPr userDrawn="1"/>
        </p:nvPicPr>
        <p:blipFill>
          <a:blip r:embed="rId3"/>
          <a:stretch>
            <a:fillRect/>
          </a:stretch>
        </p:blipFill>
        <p:spPr>
          <a:xfrm>
            <a:off x="9553575" y="6057900"/>
            <a:ext cx="1943100" cy="457200"/>
          </a:xfrm>
          <a:prstGeom prst="rect">
            <a:avLst/>
          </a:prstGeom>
        </p:spPr>
      </p:pic>
    </p:spTree>
    <p:extLst>
      <p:ext uri="{BB962C8B-B14F-4D97-AF65-F5344CB8AC3E}">
        <p14:creationId xmlns:p14="http://schemas.microsoft.com/office/powerpoint/2010/main" val="503448523"/>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page with call-out box – blue">
    <p:bg>
      <p:bgPr>
        <a:solidFill>
          <a:schemeClr val="bg2"/>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6CA14FC-D5E3-E847-A5CB-16350B11CE2F}"/>
              </a:ext>
            </a:extLst>
          </p:cNvPr>
          <p:cNvSpPr>
            <a:spLocks noGrp="1"/>
          </p:cNvSpPr>
          <p:nvPr>
            <p:ph type="title"/>
          </p:nvPr>
        </p:nvSpPr>
        <p:spPr>
          <a:xfrm>
            <a:off x="599584" y="705964"/>
            <a:ext cx="10897091" cy="627189"/>
          </a:xfrm>
          <a:prstGeom prst="rect">
            <a:avLst/>
          </a:prstGeom>
        </p:spPr>
        <p:txBody>
          <a:bodyPr anchor="t"/>
          <a:lstStyle>
            <a:lvl1pPr>
              <a:defRPr sz="2600" b="1" i="0" spc="50" baseline="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sp>
        <p:nvSpPr>
          <p:cNvPr id="10" name="Text Placeholder 4">
            <a:extLst>
              <a:ext uri="{FF2B5EF4-FFF2-40B4-BE49-F238E27FC236}">
                <a16:creationId xmlns:a16="http://schemas.microsoft.com/office/drawing/2014/main" id="{FE50E892-DFEC-B148-BD77-F7F79A8B6B33}"/>
              </a:ext>
            </a:extLst>
          </p:cNvPr>
          <p:cNvSpPr>
            <a:spLocks noGrp="1"/>
          </p:cNvSpPr>
          <p:nvPr>
            <p:ph type="body" sz="quarter" idx="10" hasCustomPrompt="1"/>
          </p:nvPr>
        </p:nvSpPr>
        <p:spPr>
          <a:xfrm>
            <a:off x="6324600" y="1591200"/>
            <a:ext cx="5170199" cy="2560124"/>
          </a:xfrm>
          <a:prstGeom prst="roundRect">
            <a:avLst>
              <a:gd name="adj" fmla="val 193"/>
            </a:avLst>
          </a:prstGeom>
          <a:solidFill>
            <a:schemeClr val="accent1"/>
          </a:solidFill>
          <a:ln w="12700">
            <a:noFill/>
          </a:ln>
        </p:spPr>
        <p:txBody>
          <a:bodyPr wrap="square" lIns="457200" tIns="457200" rIns="457200" bIns="457200" anchor="t" anchorCtr="0">
            <a:spAutoFit/>
          </a:bodyPr>
          <a:lstStyle>
            <a:lvl1pPr marL="0" indent="0">
              <a:lnSpc>
                <a:spcPts val="2560"/>
              </a:lnSpc>
              <a:spcBef>
                <a:spcPts val="0"/>
              </a:spcBef>
              <a:spcAft>
                <a:spcPts val="0"/>
              </a:spcAft>
              <a:buNone/>
              <a:defRPr b="1" i="0">
                <a:solidFill>
                  <a:schemeClr val="bg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Suspendisse</a:t>
            </a:r>
            <a:r>
              <a:rPr lang="en-US"/>
              <a:t> </a:t>
            </a:r>
            <a:r>
              <a:rPr lang="en-US" err="1"/>
              <a:t>mollis</a:t>
            </a:r>
            <a:r>
              <a:rPr lang="en-US"/>
              <a:t> </a:t>
            </a:r>
            <a:r>
              <a:rPr lang="en-US" err="1"/>
              <a:t>laoreet</a:t>
            </a:r>
            <a:r>
              <a:rPr lang="en-US"/>
              <a:t> </a:t>
            </a:r>
            <a:r>
              <a:rPr lang="en-US" err="1"/>
              <a:t>faucibus</a:t>
            </a:r>
            <a:r>
              <a:rPr lang="en-US"/>
              <a:t>. </a:t>
            </a:r>
            <a:r>
              <a:rPr lang="en-US" err="1"/>
              <a:t>Vivamus</a:t>
            </a:r>
            <a:r>
              <a:rPr lang="en-US"/>
              <a:t> </a:t>
            </a:r>
            <a:r>
              <a:rPr lang="en-US" err="1"/>
              <a:t>condimentum</a:t>
            </a:r>
            <a:r>
              <a:rPr lang="en-US"/>
              <a:t> magna at </a:t>
            </a:r>
            <a:r>
              <a:rPr lang="en-US" err="1"/>
              <a:t>neque</a:t>
            </a:r>
            <a:r>
              <a:rPr lang="en-US"/>
              <a:t> convallis, id vestibulum nisi </a:t>
            </a:r>
            <a:r>
              <a:rPr lang="en-US" err="1"/>
              <a:t>vulputate</a:t>
            </a:r>
            <a:r>
              <a:rPr lang="en-US"/>
              <a:t>. Sed fermentum </a:t>
            </a:r>
            <a:r>
              <a:rPr lang="en-US" err="1"/>
              <a:t>leo</a:t>
            </a:r>
            <a:r>
              <a:rPr lang="en-US"/>
              <a:t> </a:t>
            </a:r>
            <a:r>
              <a:rPr lang="en-US" err="1"/>
              <a:t>enim</a:t>
            </a:r>
            <a:r>
              <a:rPr lang="en-US"/>
              <a:t>.</a:t>
            </a:r>
          </a:p>
        </p:txBody>
      </p:sp>
      <p:sp>
        <p:nvSpPr>
          <p:cNvPr id="8" name="Content Placeholder 2">
            <a:extLst>
              <a:ext uri="{FF2B5EF4-FFF2-40B4-BE49-F238E27FC236}">
                <a16:creationId xmlns:a16="http://schemas.microsoft.com/office/drawing/2014/main" id="{FCA88CE5-A779-0641-85F6-BEC2C1831BA1}"/>
              </a:ext>
            </a:extLst>
          </p:cNvPr>
          <p:cNvSpPr>
            <a:spLocks noGrp="1"/>
          </p:cNvSpPr>
          <p:nvPr>
            <p:ph sz="half" idx="1"/>
          </p:nvPr>
        </p:nvSpPr>
        <p:spPr>
          <a:xfrm>
            <a:off x="599585" y="1442852"/>
            <a:ext cx="5267815" cy="4729348"/>
          </a:xfrm>
          <a:prstGeom prst="rect">
            <a:avLst/>
          </a:prstGeom>
        </p:spPr>
        <p:txBody>
          <a:bodyPr>
            <a:noAutofit/>
          </a:bodyPr>
          <a:lstStyle>
            <a:lvl1pPr marL="228600" indent="-228600">
              <a:lnSpc>
                <a:spcPct val="150000"/>
              </a:lnSpc>
              <a:spcBef>
                <a:spcPts val="0"/>
              </a:spcBef>
              <a:spcAft>
                <a:spcPts val="1200"/>
              </a:spcAft>
              <a:buFont typeface="Arial" panose="020B0604020202020204" pitchFamily="34" charset="0"/>
              <a:buChar char="•"/>
              <a:tabLst/>
              <a:defRPr sz="1600">
                <a:solidFill>
                  <a:schemeClr val="tx1"/>
                </a:solidFill>
              </a:defRPr>
            </a:lvl1pPr>
            <a:lvl2pPr marL="457200" indent="-228600">
              <a:lnSpc>
                <a:spcPct val="150000"/>
              </a:lnSpc>
              <a:spcBef>
                <a:spcPts val="0"/>
              </a:spcBef>
              <a:spcAft>
                <a:spcPts val="1200"/>
              </a:spcAft>
              <a:buFont typeface="Arial" panose="020B0604020202020204" pitchFamily="34" charset="0"/>
              <a:buChar char="•"/>
              <a:tabLst/>
              <a:defRPr sz="1600">
                <a:solidFill>
                  <a:schemeClr val="tx1"/>
                </a:solidFill>
              </a:defRPr>
            </a:lvl2pPr>
            <a:lvl3pPr marL="685800" indent="-228600">
              <a:lnSpc>
                <a:spcPct val="150000"/>
              </a:lnSpc>
              <a:spcBef>
                <a:spcPts val="0"/>
              </a:spcBef>
              <a:spcAft>
                <a:spcPts val="1200"/>
              </a:spcAft>
              <a:buFont typeface="System Font Regular"/>
              <a:buChar char="⁃"/>
              <a:tabLst/>
              <a:defRPr sz="1600">
                <a:solidFill>
                  <a:schemeClr val="tx1"/>
                </a:solidFill>
              </a:defRPr>
            </a:lvl3pPr>
            <a:lvl4pPr marL="914400" indent="-228600">
              <a:lnSpc>
                <a:spcPct val="150000"/>
              </a:lnSpc>
              <a:spcBef>
                <a:spcPts val="0"/>
              </a:spcBef>
              <a:spcAft>
                <a:spcPts val="1200"/>
              </a:spcAft>
              <a:buFont typeface="Arial" panose="020B0604020202020204" pitchFamily="34" charset="0"/>
              <a:buChar char="•"/>
              <a:tabLst/>
              <a:defRPr sz="1400">
                <a:solidFill>
                  <a:schemeClr val="tx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chemeClr val="tx1"/>
                </a:solidFill>
              </a:defRPr>
            </a:lvl5pPr>
            <a:lvl6pPr marL="1371600" indent="-228600">
              <a:spcBef>
                <a:spcPts val="0"/>
              </a:spcBef>
              <a:spcAft>
                <a:spcPts val="1200"/>
              </a:spcAft>
              <a:buFont typeface="Arial" panose="020B0604020202020204" pitchFamily="34" charset="0"/>
              <a:buChar char="•"/>
              <a:tabLst/>
              <a:defRPr>
                <a:solidFill>
                  <a:schemeClr val="tx1"/>
                </a:solidFill>
              </a:defRPr>
            </a:lvl6pPr>
            <a:lvl7pPr marL="1828800" indent="-228600">
              <a:defRPr>
                <a:solidFill>
                  <a:schemeClr val="tx1"/>
                </a:solidFill>
              </a:defRPr>
            </a:lvl7pPr>
            <a:lvl8pPr marL="2057400" indent="-228600">
              <a:defRPr>
                <a:solidFill>
                  <a:schemeClr val="tx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marL="1371600" marR="0" lvl="5"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defRPr/>
            </a:pPr>
            <a:r>
              <a:rPr lang="en-US"/>
              <a:t>Seventh level</a:t>
            </a:r>
          </a:p>
        </p:txBody>
      </p:sp>
      <p:sp>
        <p:nvSpPr>
          <p:cNvPr id="11" name="Rectangle 10">
            <a:extLst>
              <a:ext uri="{FF2B5EF4-FFF2-40B4-BE49-F238E27FC236}">
                <a16:creationId xmlns:a16="http://schemas.microsoft.com/office/drawing/2014/main" id="{EE5711D0-D8F4-4A49-9587-EDE19A5ED6DB}"/>
              </a:ext>
            </a:extLst>
          </p:cNvPr>
          <p:cNvSpPr/>
          <p:nvPr userDrawn="1"/>
        </p:nvSpPr>
        <p:spPr>
          <a:xfrm>
            <a:off x="0" y="5715000"/>
            <a:ext cx="12192000" cy="1143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E9453333-0FCD-FF41-A359-6DE7E02F2E3E}"/>
              </a:ext>
            </a:extLst>
          </p:cNvPr>
          <p:cNvPicPr>
            <a:picLocks noChangeAspect="1"/>
          </p:cNvPicPr>
          <p:nvPr userDrawn="1"/>
        </p:nvPicPr>
        <p:blipFill>
          <a:blip r:embed="rId2"/>
          <a:srcRect/>
          <a:stretch/>
        </p:blipFill>
        <p:spPr>
          <a:xfrm>
            <a:off x="0" y="0"/>
            <a:ext cx="12192000" cy="165100"/>
          </a:xfrm>
          <a:prstGeom prst="rect">
            <a:avLst/>
          </a:prstGeom>
        </p:spPr>
      </p:pic>
    </p:spTree>
    <p:extLst>
      <p:ext uri="{BB962C8B-B14F-4D97-AF65-F5344CB8AC3E}">
        <p14:creationId xmlns:p14="http://schemas.microsoft.com/office/powerpoint/2010/main" val="555154731"/>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page with call-out box – red">
    <p:bg>
      <p:bgPr>
        <a:solidFill>
          <a:schemeClr val="bg2"/>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6CA14FC-D5E3-E847-A5CB-16350B11CE2F}"/>
              </a:ext>
            </a:extLst>
          </p:cNvPr>
          <p:cNvSpPr>
            <a:spLocks noGrp="1"/>
          </p:cNvSpPr>
          <p:nvPr>
            <p:ph type="title"/>
          </p:nvPr>
        </p:nvSpPr>
        <p:spPr>
          <a:xfrm>
            <a:off x="599584" y="705964"/>
            <a:ext cx="10897091" cy="627189"/>
          </a:xfrm>
          <a:prstGeom prst="rect">
            <a:avLst/>
          </a:prstGeom>
        </p:spPr>
        <p:txBody>
          <a:bodyPr anchor="t"/>
          <a:lstStyle>
            <a:lvl1pPr>
              <a:defRPr sz="2600" b="1" i="0" spc="50" baseline="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sp>
        <p:nvSpPr>
          <p:cNvPr id="10" name="Text Placeholder 4">
            <a:extLst>
              <a:ext uri="{FF2B5EF4-FFF2-40B4-BE49-F238E27FC236}">
                <a16:creationId xmlns:a16="http://schemas.microsoft.com/office/drawing/2014/main" id="{FE50E892-DFEC-B148-BD77-F7F79A8B6B33}"/>
              </a:ext>
            </a:extLst>
          </p:cNvPr>
          <p:cNvSpPr>
            <a:spLocks noGrp="1"/>
          </p:cNvSpPr>
          <p:nvPr>
            <p:ph type="body" sz="quarter" idx="10" hasCustomPrompt="1"/>
          </p:nvPr>
        </p:nvSpPr>
        <p:spPr>
          <a:xfrm>
            <a:off x="6324600" y="1591200"/>
            <a:ext cx="5170199" cy="2560124"/>
          </a:xfrm>
          <a:prstGeom prst="roundRect">
            <a:avLst>
              <a:gd name="adj" fmla="val 193"/>
            </a:avLst>
          </a:prstGeom>
          <a:solidFill>
            <a:schemeClr val="tx2"/>
          </a:solidFill>
          <a:ln w="12700">
            <a:noFill/>
          </a:ln>
        </p:spPr>
        <p:txBody>
          <a:bodyPr wrap="square" lIns="457200" tIns="457200" rIns="457200" bIns="457200" anchor="t" anchorCtr="0">
            <a:spAutoFit/>
          </a:bodyPr>
          <a:lstStyle>
            <a:lvl1pPr marL="0" indent="0">
              <a:lnSpc>
                <a:spcPts val="2560"/>
              </a:lnSpc>
              <a:spcBef>
                <a:spcPts val="0"/>
              </a:spcBef>
              <a:spcAft>
                <a:spcPts val="0"/>
              </a:spcAft>
              <a:buNone/>
              <a:defRPr b="1" i="0">
                <a:solidFill>
                  <a:schemeClr val="bg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Suspendisse</a:t>
            </a:r>
            <a:r>
              <a:rPr lang="en-US"/>
              <a:t> </a:t>
            </a:r>
            <a:r>
              <a:rPr lang="en-US" err="1"/>
              <a:t>mollis</a:t>
            </a:r>
            <a:r>
              <a:rPr lang="en-US"/>
              <a:t> </a:t>
            </a:r>
            <a:r>
              <a:rPr lang="en-US" err="1"/>
              <a:t>laoreet</a:t>
            </a:r>
            <a:r>
              <a:rPr lang="en-US"/>
              <a:t> </a:t>
            </a:r>
            <a:r>
              <a:rPr lang="en-US" err="1"/>
              <a:t>faucibus</a:t>
            </a:r>
            <a:r>
              <a:rPr lang="en-US"/>
              <a:t>. </a:t>
            </a:r>
            <a:r>
              <a:rPr lang="en-US" err="1"/>
              <a:t>Vivamus</a:t>
            </a:r>
            <a:r>
              <a:rPr lang="en-US"/>
              <a:t> </a:t>
            </a:r>
            <a:r>
              <a:rPr lang="en-US" err="1"/>
              <a:t>condimentum</a:t>
            </a:r>
            <a:r>
              <a:rPr lang="en-US"/>
              <a:t> magna at </a:t>
            </a:r>
            <a:r>
              <a:rPr lang="en-US" err="1"/>
              <a:t>neque</a:t>
            </a:r>
            <a:r>
              <a:rPr lang="en-US"/>
              <a:t> convallis, id vestibulum nisi </a:t>
            </a:r>
            <a:r>
              <a:rPr lang="en-US" err="1"/>
              <a:t>vulputate</a:t>
            </a:r>
            <a:r>
              <a:rPr lang="en-US"/>
              <a:t>. Sed fermentum </a:t>
            </a:r>
            <a:r>
              <a:rPr lang="en-US" err="1"/>
              <a:t>leo</a:t>
            </a:r>
            <a:r>
              <a:rPr lang="en-US"/>
              <a:t> </a:t>
            </a:r>
            <a:r>
              <a:rPr lang="en-US" err="1"/>
              <a:t>enim</a:t>
            </a:r>
            <a:r>
              <a:rPr lang="en-US"/>
              <a:t>.</a:t>
            </a:r>
          </a:p>
        </p:txBody>
      </p:sp>
      <p:sp>
        <p:nvSpPr>
          <p:cNvPr id="8" name="Content Placeholder 2">
            <a:extLst>
              <a:ext uri="{FF2B5EF4-FFF2-40B4-BE49-F238E27FC236}">
                <a16:creationId xmlns:a16="http://schemas.microsoft.com/office/drawing/2014/main" id="{FCA88CE5-A779-0641-85F6-BEC2C1831BA1}"/>
              </a:ext>
            </a:extLst>
          </p:cNvPr>
          <p:cNvSpPr>
            <a:spLocks noGrp="1"/>
          </p:cNvSpPr>
          <p:nvPr>
            <p:ph sz="half" idx="1"/>
          </p:nvPr>
        </p:nvSpPr>
        <p:spPr>
          <a:xfrm>
            <a:off x="599585" y="1442852"/>
            <a:ext cx="5267815" cy="4729348"/>
          </a:xfrm>
          <a:prstGeom prst="rect">
            <a:avLst/>
          </a:prstGeom>
        </p:spPr>
        <p:txBody>
          <a:bodyPr>
            <a:noAutofit/>
          </a:bodyPr>
          <a:lstStyle>
            <a:lvl1pPr marL="228600" indent="-228600">
              <a:lnSpc>
                <a:spcPct val="150000"/>
              </a:lnSpc>
              <a:spcBef>
                <a:spcPts val="0"/>
              </a:spcBef>
              <a:spcAft>
                <a:spcPts val="1200"/>
              </a:spcAft>
              <a:buFont typeface="Arial" panose="020B0604020202020204" pitchFamily="34" charset="0"/>
              <a:buChar char="•"/>
              <a:tabLst/>
              <a:defRPr sz="1600">
                <a:solidFill>
                  <a:schemeClr val="tx1"/>
                </a:solidFill>
              </a:defRPr>
            </a:lvl1pPr>
            <a:lvl2pPr marL="457200" indent="-228600">
              <a:lnSpc>
                <a:spcPct val="150000"/>
              </a:lnSpc>
              <a:spcBef>
                <a:spcPts val="0"/>
              </a:spcBef>
              <a:spcAft>
                <a:spcPts val="1200"/>
              </a:spcAft>
              <a:buFont typeface="Arial" panose="020B0604020202020204" pitchFamily="34" charset="0"/>
              <a:buChar char="•"/>
              <a:tabLst/>
              <a:defRPr sz="1600">
                <a:solidFill>
                  <a:schemeClr val="tx1"/>
                </a:solidFill>
              </a:defRPr>
            </a:lvl2pPr>
            <a:lvl3pPr marL="685800" indent="-228600">
              <a:lnSpc>
                <a:spcPct val="150000"/>
              </a:lnSpc>
              <a:spcBef>
                <a:spcPts val="0"/>
              </a:spcBef>
              <a:spcAft>
                <a:spcPts val="1200"/>
              </a:spcAft>
              <a:buFont typeface="System Font Regular"/>
              <a:buChar char="⁃"/>
              <a:tabLst/>
              <a:defRPr sz="1600">
                <a:solidFill>
                  <a:schemeClr val="tx1"/>
                </a:solidFill>
              </a:defRPr>
            </a:lvl3pPr>
            <a:lvl4pPr marL="914400" indent="-228600">
              <a:lnSpc>
                <a:spcPct val="150000"/>
              </a:lnSpc>
              <a:spcBef>
                <a:spcPts val="0"/>
              </a:spcBef>
              <a:spcAft>
                <a:spcPts val="1200"/>
              </a:spcAft>
              <a:buFont typeface="Arial" panose="020B0604020202020204" pitchFamily="34" charset="0"/>
              <a:buChar char="•"/>
              <a:tabLst/>
              <a:defRPr sz="1400">
                <a:solidFill>
                  <a:schemeClr val="tx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chemeClr val="tx1"/>
                </a:solidFill>
              </a:defRPr>
            </a:lvl5pPr>
            <a:lvl6pPr marL="1371600" indent="-228600">
              <a:spcBef>
                <a:spcPts val="0"/>
              </a:spcBef>
              <a:spcAft>
                <a:spcPts val="1200"/>
              </a:spcAft>
              <a:buFont typeface="Arial" panose="020B0604020202020204" pitchFamily="34" charset="0"/>
              <a:buChar char="•"/>
              <a:tabLst/>
              <a:defRPr>
                <a:solidFill>
                  <a:schemeClr val="tx1"/>
                </a:solidFill>
              </a:defRPr>
            </a:lvl6pPr>
            <a:lvl7pPr marL="1828800" indent="-228600">
              <a:defRPr>
                <a:solidFill>
                  <a:schemeClr val="tx1"/>
                </a:solidFill>
              </a:defRPr>
            </a:lvl7pPr>
            <a:lvl8pPr marL="2057400" indent="-228600">
              <a:defRPr>
                <a:solidFill>
                  <a:schemeClr val="tx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marL="1371600" marR="0" lvl="5"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defRPr/>
            </a:pPr>
            <a:r>
              <a:rPr lang="en-US"/>
              <a:t>Seventh level</a:t>
            </a:r>
          </a:p>
        </p:txBody>
      </p:sp>
      <p:sp>
        <p:nvSpPr>
          <p:cNvPr id="11" name="Rectangle 10">
            <a:extLst>
              <a:ext uri="{FF2B5EF4-FFF2-40B4-BE49-F238E27FC236}">
                <a16:creationId xmlns:a16="http://schemas.microsoft.com/office/drawing/2014/main" id="{EE5711D0-D8F4-4A49-9587-EDE19A5ED6DB}"/>
              </a:ext>
            </a:extLst>
          </p:cNvPr>
          <p:cNvSpPr/>
          <p:nvPr userDrawn="1"/>
        </p:nvSpPr>
        <p:spPr>
          <a:xfrm>
            <a:off x="0" y="5715000"/>
            <a:ext cx="12192000" cy="1143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E9453333-0FCD-FF41-A359-6DE7E02F2E3E}"/>
              </a:ext>
            </a:extLst>
          </p:cNvPr>
          <p:cNvPicPr>
            <a:picLocks noChangeAspect="1"/>
          </p:cNvPicPr>
          <p:nvPr userDrawn="1"/>
        </p:nvPicPr>
        <p:blipFill>
          <a:blip r:embed="rId2"/>
          <a:srcRect/>
          <a:stretch/>
        </p:blipFill>
        <p:spPr>
          <a:xfrm>
            <a:off x="0" y="0"/>
            <a:ext cx="12192000" cy="165100"/>
          </a:xfrm>
          <a:prstGeom prst="rect">
            <a:avLst/>
          </a:prstGeom>
        </p:spPr>
      </p:pic>
    </p:spTree>
    <p:extLst>
      <p:ext uri="{BB962C8B-B14F-4D97-AF65-F5344CB8AC3E}">
        <p14:creationId xmlns:p14="http://schemas.microsoft.com/office/powerpoint/2010/main" val="1282099886"/>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page with call-out box – yellow">
    <p:bg>
      <p:bgPr>
        <a:solidFill>
          <a:schemeClr val="bg2"/>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6CA14FC-D5E3-E847-A5CB-16350B11CE2F}"/>
              </a:ext>
            </a:extLst>
          </p:cNvPr>
          <p:cNvSpPr>
            <a:spLocks noGrp="1"/>
          </p:cNvSpPr>
          <p:nvPr>
            <p:ph type="title"/>
          </p:nvPr>
        </p:nvSpPr>
        <p:spPr>
          <a:xfrm>
            <a:off x="599584" y="705964"/>
            <a:ext cx="10897091" cy="627189"/>
          </a:xfrm>
          <a:prstGeom prst="rect">
            <a:avLst/>
          </a:prstGeom>
        </p:spPr>
        <p:txBody>
          <a:bodyPr anchor="t"/>
          <a:lstStyle>
            <a:lvl1pPr>
              <a:defRPr sz="2600" b="1" i="0" spc="50" baseline="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sp>
        <p:nvSpPr>
          <p:cNvPr id="10" name="Text Placeholder 4">
            <a:extLst>
              <a:ext uri="{FF2B5EF4-FFF2-40B4-BE49-F238E27FC236}">
                <a16:creationId xmlns:a16="http://schemas.microsoft.com/office/drawing/2014/main" id="{FE50E892-DFEC-B148-BD77-F7F79A8B6B33}"/>
              </a:ext>
            </a:extLst>
          </p:cNvPr>
          <p:cNvSpPr>
            <a:spLocks noGrp="1"/>
          </p:cNvSpPr>
          <p:nvPr>
            <p:ph type="body" sz="quarter" idx="10" hasCustomPrompt="1"/>
          </p:nvPr>
        </p:nvSpPr>
        <p:spPr>
          <a:xfrm>
            <a:off x="6324600" y="1591200"/>
            <a:ext cx="5170199" cy="2560124"/>
          </a:xfrm>
          <a:prstGeom prst="roundRect">
            <a:avLst>
              <a:gd name="adj" fmla="val 193"/>
            </a:avLst>
          </a:prstGeom>
          <a:solidFill>
            <a:srgbClr val="FABD0F"/>
          </a:solidFill>
          <a:ln w="12700">
            <a:noFill/>
          </a:ln>
        </p:spPr>
        <p:txBody>
          <a:bodyPr wrap="square" lIns="457200" tIns="457200" rIns="457200" bIns="457200" anchor="t" anchorCtr="0">
            <a:spAutoFit/>
          </a:bodyPr>
          <a:lstStyle>
            <a:lvl1pPr marL="0" indent="0">
              <a:lnSpc>
                <a:spcPts val="2560"/>
              </a:lnSpc>
              <a:spcBef>
                <a:spcPts val="0"/>
              </a:spcBef>
              <a:spcAft>
                <a:spcPts val="0"/>
              </a:spcAft>
              <a:buNone/>
              <a:defRPr b="1" i="0">
                <a:solidFill>
                  <a:schemeClr val="accent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Suspendisse</a:t>
            </a:r>
            <a:r>
              <a:rPr lang="en-US"/>
              <a:t> </a:t>
            </a:r>
            <a:r>
              <a:rPr lang="en-US" err="1"/>
              <a:t>mollis</a:t>
            </a:r>
            <a:r>
              <a:rPr lang="en-US"/>
              <a:t> </a:t>
            </a:r>
            <a:r>
              <a:rPr lang="en-US" err="1"/>
              <a:t>laoreet</a:t>
            </a:r>
            <a:r>
              <a:rPr lang="en-US"/>
              <a:t> </a:t>
            </a:r>
            <a:r>
              <a:rPr lang="en-US" err="1"/>
              <a:t>faucibus</a:t>
            </a:r>
            <a:r>
              <a:rPr lang="en-US"/>
              <a:t>. </a:t>
            </a:r>
            <a:r>
              <a:rPr lang="en-US" err="1"/>
              <a:t>Vivamus</a:t>
            </a:r>
            <a:r>
              <a:rPr lang="en-US"/>
              <a:t> </a:t>
            </a:r>
            <a:r>
              <a:rPr lang="en-US" err="1"/>
              <a:t>condimentum</a:t>
            </a:r>
            <a:r>
              <a:rPr lang="en-US"/>
              <a:t> magna at </a:t>
            </a:r>
            <a:r>
              <a:rPr lang="en-US" err="1"/>
              <a:t>neque</a:t>
            </a:r>
            <a:r>
              <a:rPr lang="en-US"/>
              <a:t> convallis, id vestibulum nisi </a:t>
            </a:r>
            <a:r>
              <a:rPr lang="en-US" err="1"/>
              <a:t>vulputate</a:t>
            </a:r>
            <a:r>
              <a:rPr lang="en-US"/>
              <a:t>. Sed fermentum </a:t>
            </a:r>
            <a:r>
              <a:rPr lang="en-US" err="1"/>
              <a:t>leo</a:t>
            </a:r>
            <a:r>
              <a:rPr lang="en-US"/>
              <a:t> </a:t>
            </a:r>
            <a:r>
              <a:rPr lang="en-US" err="1"/>
              <a:t>enim</a:t>
            </a:r>
            <a:r>
              <a:rPr lang="en-US"/>
              <a:t>.</a:t>
            </a:r>
          </a:p>
        </p:txBody>
      </p:sp>
      <p:sp>
        <p:nvSpPr>
          <p:cNvPr id="8" name="Content Placeholder 2">
            <a:extLst>
              <a:ext uri="{FF2B5EF4-FFF2-40B4-BE49-F238E27FC236}">
                <a16:creationId xmlns:a16="http://schemas.microsoft.com/office/drawing/2014/main" id="{FCA88CE5-A779-0641-85F6-BEC2C1831BA1}"/>
              </a:ext>
            </a:extLst>
          </p:cNvPr>
          <p:cNvSpPr>
            <a:spLocks noGrp="1"/>
          </p:cNvSpPr>
          <p:nvPr>
            <p:ph sz="half" idx="1"/>
          </p:nvPr>
        </p:nvSpPr>
        <p:spPr>
          <a:xfrm>
            <a:off x="599585" y="1442852"/>
            <a:ext cx="5267815" cy="4729348"/>
          </a:xfrm>
          <a:prstGeom prst="rect">
            <a:avLst/>
          </a:prstGeom>
        </p:spPr>
        <p:txBody>
          <a:bodyPr>
            <a:noAutofit/>
          </a:bodyPr>
          <a:lstStyle>
            <a:lvl1pPr marL="228600" indent="-228600">
              <a:lnSpc>
                <a:spcPct val="150000"/>
              </a:lnSpc>
              <a:spcBef>
                <a:spcPts val="0"/>
              </a:spcBef>
              <a:spcAft>
                <a:spcPts val="1200"/>
              </a:spcAft>
              <a:buFont typeface="Arial" panose="020B0604020202020204" pitchFamily="34" charset="0"/>
              <a:buChar char="•"/>
              <a:tabLst/>
              <a:defRPr sz="1600">
                <a:solidFill>
                  <a:schemeClr val="tx1"/>
                </a:solidFill>
              </a:defRPr>
            </a:lvl1pPr>
            <a:lvl2pPr marL="457200" indent="-228600">
              <a:lnSpc>
                <a:spcPct val="150000"/>
              </a:lnSpc>
              <a:spcBef>
                <a:spcPts val="0"/>
              </a:spcBef>
              <a:spcAft>
                <a:spcPts val="1200"/>
              </a:spcAft>
              <a:buFont typeface="Arial" panose="020B0604020202020204" pitchFamily="34" charset="0"/>
              <a:buChar char="•"/>
              <a:tabLst/>
              <a:defRPr sz="1600">
                <a:solidFill>
                  <a:schemeClr val="tx1"/>
                </a:solidFill>
              </a:defRPr>
            </a:lvl2pPr>
            <a:lvl3pPr marL="685800" indent="-228600">
              <a:lnSpc>
                <a:spcPct val="150000"/>
              </a:lnSpc>
              <a:spcBef>
                <a:spcPts val="0"/>
              </a:spcBef>
              <a:spcAft>
                <a:spcPts val="1200"/>
              </a:spcAft>
              <a:buFont typeface="System Font Regular"/>
              <a:buChar char="⁃"/>
              <a:tabLst/>
              <a:defRPr sz="1600">
                <a:solidFill>
                  <a:schemeClr val="tx1"/>
                </a:solidFill>
              </a:defRPr>
            </a:lvl3pPr>
            <a:lvl4pPr marL="914400" indent="-228600">
              <a:lnSpc>
                <a:spcPct val="150000"/>
              </a:lnSpc>
              <a:spcBef>
                <a:spcPts val="0"/>
              </a:spcBef>
              <a:spcAft>
                <a:spcPts val="1200"/>
              </a:spcAft>
              <a:buFont typeface="Arial" panose="020B0604020202020204" pitchFamily="34" charset="0"/>
              <a:buChar char="•"/>
              <a:tabLst/>
              <a:defRPr sz="1400">
                <a:solidFill>
                  <a:schemeClr val="tx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chemeClr val="tx1"/>
                </a:solidFill>
              </a:defRPr>
            </a:lvl5pPr>
            <a:lvl6pPr marL="1371600" indent="-228600">
              <a:spcBef>
                <a:spcPts val="0"/>
              </a:spcBef>
              <a:spcAft>
                <a:spcPts val="1200"/>
              </a:spcAft>
              <a:buFont typeface="Arial" panose="020B0604020202020204" pitchFamily="34" charset="0"/>
              <a:buChar char="•"/>
              <a:tabLst/>
              <a:defRPr>
                <a:solidFill>
                  <a:schemeClr val="tx1"/>
                </a:solidFill>
              </a:defRPr>
            </a:lvl6pPr>
            <a:lvl7pPr marL="1828800" indent="-228600">
              <a:defRPr>
                <a:solidFill>
                  <a:schemeClr val="tx1"/>
                </a:solidFill>
              </a:defRPr>
            </a:lvl7pPr>
            <a:lvl8pPr marL="2057400" indent="-228600">
              <a:defRPr>
                <a:solidFill>
                  <a:schemeClr val="tx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marL="1371600" marR="0" lvl="5"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defRPr/>
            </a:pPr>
            <a:r>
              <a:rPr lang="en-US"/>
              <a:t>Seventh level</a:t>
            </a:r>
          </a:p>
        </p:txBody>
      </p:sp>
      <p:sp>
        <p:nvSpPr>
          <p:cNvPr id="11" name="Rectangle 10">
            <a:extLst>
              <a:ext uri="{FF2B5EF4-FFF2-40B4-BE49-F238E27FC236}">
                <a16:creationId xmlns:a16="http://schemas.microsoft.com/office/drawing/2014/main" id="{EE5711D0-D8F4-4A49-9587-EDE19A5ED6DB}"/>
              </a:ext>
            </a:extLst>
          </p:cNvPr>
          <p:cNvSpPr/>
          <p:nvPr userDrawn="1"/>
        </p:nvSpPr>
        <p:spPr>
          <a:xfrm>
            <a:off x="0" y="5715000"/>
            <a:ext cx="12192000" cy="1143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E9453333-0FCD-FF41-A359-6DE7E02F2E3E}"/>
              </a:ext>
            </a:extLst>
          </p:cNvPr>
          <p:cNvPicPr>
            <a:picLocks noChangeAspect="1"/>
          </p:cNvPicPr>
          <p:nvPr userDrawn="1"/>
        </p:nvPicPr>
        <p:blipFill>
          <a:blip r:embed="rId2"/>
          <a:srcRect/>
          <a:stretch/>
        </p:blipFill>
        <p:spPr>
          <a:xfrm>
            <a:off x="0" y="0"/>
            <a:ext cx="12192000" cy="165100"/>
          </a:xfrm>
          <a:prstGeom prst="rect">
            <a:avLst/>
          </a:prstGeom>
        </p:spPr>
      </p:pic>
    </p:spTree>
    <p:extLst>
      <p:ext uri="{BB962C8B-B14F-4D97-AF65-F5344CB8AC3E}">
        <p14:creationId xmlns:p14="http://schemas.microsoft.com/office/powerpoint/2010/main" val="1013757544"/>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page with chart – blank">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658BCE2-55D5-C94F-999B-0811A86B3A9E}"/>
              </a:ext>
            </a:extLst>
          </p:cNvPr>
          <p:cNvSpPr/>
          <p:nvPr userDrawn="1"/>
        </p:nvSpPr>
        <p:spPr>
          <a:xfrm>
            <a:off x="6324600" y="1592263"/>
            <a:ext cx="5172075" cy="45799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4CE927F1-A53E-1649-9F0B-A5C21EDB2C08}"/>
              </a:ext>
            </a:extLst>
          </p:cNvPr>
          <p:cNvSpPr>
            <a:spLocks noGrp="1"/>
          </p:cNvSpPr>
          <p:nvPr>
            <p:ph type="title"/>
          </p:nvPr>
        </p:nvSpPr>
        <p:spPr>
          <a:xfrm>
            <a:off x="599584" y="705964"/>
            <a:ext cx="10897091" cy="627189"/>
          </a:xfrm>
          <a:prstGeom prst="rect">
            <a:avLst/>
          </a:prstGeom>
        </p:spPr>
        <p:txBody>
          <a:bodyPr anchor="t"/>
          <a:lstStyle>
            <a:lvl1pPr>
              <a:defRPr sz="2600" b="1" i="0" spc="50" baseline="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sp>
        <p:nvSpPr>
          <p:cNvPr id="11" name="Content Placeholder 2">
            <a:extLst>
              <a:ext uri="{FF2B5EF4-FFF2-40B4-BE49-F238E27FC236}">
                <a16:creationId xmlns:a16="http://schemas.microsoft.com/office/drawing/2014/main" id="{16A36056-8BCF-FE40-937E-16F129FFBEF8}"/>
              </a:ext>
            </a:extLst>
          </p:cNvPr>
          <p:cNvSpPr>
            <a:spLocks noGrp="1"/>
          </p:cNvSpPr>
          <p:nvPr>
            <p:ph sz="half" idx="1"/>
          </p:nvPr>
        </p:nvSpPr>
        <p:spPr>
          <a:xfrm>
            <a:off x="599585" y="1442852"/>
            <a:ext cx="5267815" cy="4729348"/>
          </a:xfrm>
          <a:prstGeom prst="rect">
            <a:avLst/>
          </a:prstGeom>
        </p:spPr>
        <p:txBody>
          <a:bodyPr>
            <a:noAutofit/>
          </a:bodyPr>
          <a:lstStyle>
            <a:lvl1pPr marL="228600" indent="-228600">
              <a:lnSpc>
                <a:spcPct val="150000"/>
              </a:lnSpc>
              <a:spcBef>
                <a:spcPts val="0"/>
              </a:spcBef>
              <a:spcAft>
                <a:spcPts val="1200"/>
              </a:spcAft>
              <a:buFont typeface="Arial" panose="020B0604020202020204" pitchFamily="34" charset="0"/>
              <a:buChar char="•"/>
              <a:tabLst/>
              <a:defRPr sz="1600">
                <a:solidFill>
                  <a:schemeClr val="tx1"/>
                </a:solidFill>
              </a:defRPr>
            </a:lvl1pPr>
            <a:lvl2pPr marL="457200" indent="-228600">
              <a:lnSpc>
                <a:spcPct val="150000"/>
              </a:lnSpc>
              <a:spcBef>
                <a:spcPts val="0"/>
              </a:spcBef>
              <a:spcAft>
                <a:spcPts val="1200"/>
              </a:spcAft>
              <a:buFont typeface="Arial" panose="020B0604020202020204" pitchFamily="34" charset="0"/>
              <a:buChar char="•"/>
              <a:tabLst/>
              <a:defRPr sz="1600">
                <a:solidFill>
                  <a:schemeClr val="tx1"/>
                </a:solidFill>
              </a:defRPr>
            </a:lvl2pPr>
            <a:lvl3pPr marL="685800" indent="-228600">
              <a:lnSpc>
                <a:spcPct val="150000"/>
              </a:lnSpc>
              <a:spcBef>
                <a:spcPts val="0"/>
              </a:spcBef>
              <a:spcAft>
                <a:spcPts val="1200"/>
              </a:spcAft>
              <a:buFont typeface="System Font Regular"/>
              <a:buChar char="⁃"/>
              <a:tabLst/>
              <a:defRPr sz="1600">
                <a:solidFill>
                  <a:schemeClr val="tx1"/>
                </a:solidFill>
              </a:defRPr>
            </a:lvl3pPr>
            <a:lvl4pPr marL="914400" indent="-228600">
              <a:lnSpc>
                <a:spcPct val="150000"/>
              </a:lnSpc>
              <a:spcBef>
                <a:spcPts val="0"/>
              </a:spcBef>
              <a:spcAft>
                <a:spcPts val="1200"/>
              </a:spcAft>
              <a:buFont typeface="Arial" panose="020B0604020202020204" pitchFamily="34" charset="0"/>
              <a:buChar char="•"/>
              <a:tabLst/>
              <a:defRPr sz="1400">
                <a:solidFill>
                  <a:schemeClr val="tx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chemeClr val="tx1"/>
                </a:solidFill>
              </a:defRPr>
            </a:lvl5pPr>
            <a:lvl6pPr marL="1371600" indent="-228600">
              <a:spcBef>
                <a:spcPts val="0"/>
              </a:spcBef>
              <a:spcAft>
                <a:spcPts val="1200"/>
              </a:spcAft>
              <a:buFont typeface="Arial" panose="020B0604020202020204" pitchFamily="34" charset="0"/>
              <a:buChar char="•"/>
              <a:tabLst/>
              <a:defRPr>
                <a:solidFill>
                  <a:schemeClr val="tx1"/>
                </a:solidFill>
              </a:defRPr>
            </a:lvl6pPr>
            <a:lvl7pPr marL="1828800" indent="-228600">
              <a:defRPr>
                <a:solidFill>
                  <a:schemeClr val="tx1"/>
                </a:solidFill>
              </a:defRPr>
            </a:lvl7pPr>
            <a:lvl8pPr marL="2057400" indent="-228600">
              <a:defRPr>
                <a:solidFill>
                  <a:schemeClr val="tx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marL="1371600" marR="0" lvl="5"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defRPr/>
            </a:pPr>
            <a:r>
              <a:rPr lang="en-US"/>
              <a:t>Seventh level</a:t>
            </a:r>
          </a:p>
        </p:txBody>
      </p:sp>
      <p:sp>
        <p:nvSpPr>
          <p:cNvPr id="10" name="Content Placeholder 2">
            <a:extLst>
              <a:ext uri="{FF2B5EF4-FFF2-40B4-BE49-F238E27FC236}">
                <a16:creationId xmlns:a16="http://schemas.microsoft.com/office/drawing/2014/main" id="{B9F37168-22FB-CD40-9B53-116C84B384E9}"/>
              </a:ext>
            </a:extLst>
          </p:cNvPr>
          <p:cNvSpPr>
            <a:spLocks noGrp="1"/>
          </p:cNvSpPr>
          <p:nvPr>
            <p:ph sz="half" idx="10" hasCustomPrompt="1"/>
          </p:nvPr>
        </p:nvSpPr>
        <p:spPr>
          <a:xfrm>
            <a:off x="6324600" y="5245100"/>
            <a:ext cx="5172075" cy="584562"/>
          </a:xfrm>
          <a:prstGeom prst="rect">
            <a:avLst/>
          </a:prstGeom>
        </p:spPr>
        <p:txBody>
          <a:bodyPr anchor="b" anchorCtr="0">
            <a:noAutofit/>
          </a:bodyPr>
          <a:lstStyle>
            <a:lvl1pPr marL="0" indent="0" algn="ctr">
              <a:lnSpc>
                <a:spcPct val="112000"/>
              </a:lnSpc>
              <a:spcBef>
                <a:spcPts val="0"/>
              </a:spcBef>
              <a:spcAft>
                <a:spcPts val="0"/>
              </a:spcAft>
              <a:buFont typeface="Arial" panose="020B0604020202020204" pitchFamily="34" charset="0"/>
              <a:buNone/>
              <a:tabLst/>
              <a:defRPr sz="1600" b="1" i="0">
                <a:solidFill>
                  <a:schemeClr val="accent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228600">
              <a:lnSpc>
                <a:spcPct val="150000"/>
              </a:lnSpc>
              <a:spcBef>
                <a:spcPts val="0"/>
              </a:spcBef>
              <a:spcAft>
                <a:spcPts val="1200"/>
              </a:spcAft>
              <a:buFont typeface="Arial" panose="020B0604020202020204" pitchFamily="34" charset="0"/>
              <a:buChar char="•"/>
              <a:tabLst/>
              <a:defRPr sz="1600">
                <a:solidFill>
                  <a:srgbClr val="212121"/>
                </a:solidFill>
              </a:defRPr>
            </a:lvl2pPr>
            <a:lvl3pPr marL="685800" indent="-228600">
              <a:lnSpc>
                <a:spcPct val="150000"/>
              </a:lnSpc>
              <a:spcBef>
                <a:spcPts val="0"/>
              </a:spcBef>
              <a:spcAft>
                <a:spcPts val="1200"/>
              </a:spcAft>
              <a:buFont typeface="System Font Regular"/>
              <a:buChar char="⁃"/>
              <a:tabLst/>
              <a:defRPr sz="1600">
                <a:solidFill>
                  <a:srgbClr val="212121"/>
                </a:solidFill>
              </a:defRPr>
            </a:lvl3pPr>
            <a:lvl4pPr marL="914400" indent="-228600">
              <a:lnSpc>
                <a:spcPct val="150000"/>
              </a:lnSpc>
              <a:spcBef>
                <a:spcPts val="0"/>
              </a:spcBef>
              <a:spcAft>
                <a:spcPts val="1200"/>
              </a:spcAft>
              <a:buFont typeface="Arial" panose="020B0604020202020204" pitchFamily="34" charset="0"/>
              <a:buChar char="•"/>
              <a:tabLst/>
              <a:defRPr sz="1400">
                <a:solidFill>
                  <a:srgbClr val="21212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rgbClr val="212121"/>
                </a:solidFill>
              </a:defRPr>
            </a:lvl5pPr>
            <a:lvl6pPr marL="1371600" indent="-228600">
              <a:spcBef>
                <a:spcPts val="0"/>
              </a:spcBef>
              <a:spcAft>
                <a:spcPts val="1200"/>
              </a:spcAft>
              <a:buFont typeface="Arial" panose="020B0604020202020204" pitchFamily="34" charset="0"/>
              <a:buChar char="•"/>
              <a:tabLst/>
              <a:defRPr/>
            </a:lvl6pPr>
            <a:lvl7pPr marL="1828800" indent="-228600">
              <a:defRPr/>
            </a:lvl7pPr>
            <a:lvl8pPr marL="2057400" indent="-228600">
              <a:defRPr/>
            </a:lvl8pPr>
          </a:lstStyle>
          <a:p>
            <a:pPr lvl="0"/>
            <a:r>
              <a:rPr lang="en-US"/>
              <a:t>Chart Title</a:t>
            </a:r>
          </a:p>
        </p:txBody>
      </p:sp>
      <p:pic>
        <p:nvPicPr>
          <p:cNvPr id="14" name="Picture 13">
            <a:extLst>
              <a:ext uri="{FF2B5EF4-FFF2-40B4-BE49-F238E27FC236}">
                <a16:creationId xmlns:a16="http://schemas.microsoft.com/office/drawing/2014/main" id="{0258FB9F-3F87-6A49-9D8A-2BB899FFD8C4}"/>
              </a:ext>
            </a:extLst>
          </p:cNvPr>
          <p:cNvPicPr>
            <a:picLocks noChangeAspect="1"/>
          </p:cNvPicPr>
          <p:nvPr userDrawn="1"/>
        </p:nvPicPr>
        <p:blipFill>
          <a:blip r:embed="rId2"/>
          <a:srcRect/>
          <a:stretch/>
        </p:blipFill>
        <p:spPr>
          <a:xfrm>
            <a:off x="0" y="0"/>
            <a:ext cx="12192000" cy="165100"/>
          </a:xfrm>
          <a:prstGeom prst="rect">
            <a:avLst/>
          </a:prstGeom>
        </p:spPr>
      </p:pic>
    </p:spTree>
    <p:extLst>
      <p:ext uri="{BB962C8B-B14F-4D97-AF65-F5344CB8AC3E}">
        <p14:creationId xmlns:p14="http://schemas.microsoft.com/office/powerpoint/2010/main" val="37122566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3672"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page with chart – pie chart">
    <p:bg>
      <p:bgPr>
        <a:solidFill>
          <a:schemeClr val="bg2"/>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11C9C1D9-1BE0-3B41-98B5-532649D8D85E}"/>
              </a:ext>
            </a:extLst>
          </p:cNvPr>
          <p:cNvSpPr/>
          <p:nvPr userDrawn="1"/>
        </p:nvSpPr>
        <p:spPr>
          <a:xfrm>
            <a:off x="6324600" y="1592263"/>
            <a:ext cx="5172075" cy="45799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2">
            <a:extLst>
              <a:ext uri="{FF2B5EF4-FFF2-40B4-BE49-F238E27FC236}">
                <a16:creationId xmlns:a16="http://schemas.microsoft.com/office/drawing/2014/main" id="{4534707B-8252-B042-9F8A-82CF4C08AFD0}"/>
              </a:ext>
            </a:extLst>
          </p:cNvPr>
          <p:cNvSpPr>
            <a:spLocks noGrp="1"/>
          </p:cNvSpPr>
          <p:nvPr>
            <p:ph sz="half" idx="10" hasCustomPrompt="1"/>
          </p:nvPr>
        </p:nvSpPr>
        <p:spPr>
          <a:xfrm>
            <a:off x="6324600" y="5346701"/>
            <a:ext cx="5172075" cy="584562"/>
          </a:xfrm>
          <a:prstGeom prst="rect">
            <a:avLst/>
          </a:prstGeom>
        </p:spPr>
        <p:txBody>
          <a:bodyPr anchor="b" anchorCtr="0">
            <a:noAutofit/>
          </a:bodyPr>
          <a:lstStyle>
            <a:lvl1pPr marL="0" indent="0" algn="ctr">
              <a:lnSpc>
                <a:spcPct val="112000"/>
              </a:lnSpc>
              <a:spcBef>
                <a:spcPts val="0"/>
              </a:spcBef>
              <a:spcAft>
                <a:spcPts val="0"/>
              </a:spcAft>
              <a:buFont typeface="Arial" panose="020B0604020202020204" pitchFamily="34" charset="0"/>
              <a:buNone/>
              <a:tabLst/>
              <a:defRPr sz="1600" b="1" i="0">
                <a:solidFill>
                  <a:schemeClr val="accent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228600">
              <a:lnSpc>
                <a:spcPct val="150000"/>
              </a:lnSpc>
              <a:spcBef>
                <a:spcPts val="0"/>
              </a:spcBef>
              <a:spcAft>
                <a:spcPts val="1200"/>
              </a:spcAft>
              <a:buFont typeface="Arial" panose="020B0604020202020204" pitchFamily="34" charset="0"/>
              <a:buChar char="•"/>
              <a:tabLst/>
              <a:defRPr sz="1600">
                <a:solidFill>
                  <a:srgbClr val="212121"/>
                </a:solidFill>
              </a:defRPr>
            </a:lvl2pPr>
            <a:lvl3pPr marL="685800" indent="-228600">
              <a:lnSpc>
                <a:spcPct val="150000"/>
              </a:lnSpc>
              <a:spcBef>
                <a:spcPts val="0"/>
              </a:spcBef>
              <a:spcAft>
                <a:spcPts val="1200"/>
              </a:spcAft>
              <a:buFont typeface="System Font Regular"/>
              <a:buChar char="⁃"/>
              <a:tabLst/>
              <a:defRPr sz="1600">
                <a:solidFill>
                  <a:srgbClr val="212121"/>
                </a:solidFill>
              </a:defRPr>
            </a:lvl3pPr>
            <a:lvl4pPr marL="914400" indent="-228600">
              <a:lnSpc>
                <a:spcPct val="150000"/>
              </a:lnSpc>
              <a:spcBef>
                <a:spcPts val="0"/>
              </a:spcBef>
              <a:spcAft>
                <a:spcPts val="1200"/>
              </a:spcAft>
              <a:buFont typeface="Arial" panose="020B0604020202020204" pitchFamily="34" charset="0"/>
              <a:buChar char="•"/>
              <a:tabLst/>
              <a:defRPr sz="1400">
                <a:solidFill>
                  <a:srgbClr val="21212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rgbClr val="212121"/>
                </a:solidFill>
              </a:defRPr>
            </a:lvl5pPr>
            <a:lvl6pPr marL="1371600" indent="-228600">
              <a:spcBef>
                <a:spcPts val="0"/>
              </a:spcBef>
              <a:spcAft>
                <a:spcPts val="1200"/>
              </a:spcAft>
              <a:buFont typeface="Arial" panose="020B0604020202020204" pitchFamily="34" charset="0"/>
              <a:buChar char="•"/>
              <a:tabLst/>
              <a:defRPr/>
            </a:lvl6pPr>
            <a:lvl7pPr marL="1828800" indent="-228600">
              <a:defRPr/>
            </a:lvl7pPr>
            <a:lvl8pPr marL="2057400" indent="-228600">
              <a:defRPr/>
            </a:lvl8pPr>
          </a:lstStyle>
          <a:p>
            <a:pPr lvl="0"/>
            <a:r>
              <a:rPr lang="en-US"/>
              <a:t>Chart Title</a:t>
            </a:r>
          </a:p>
        </p:txBody>
      </p:sp>
      <p:sp>
        <p:nvSpPr>
          <p:cNvPr id="8" name="Title 1">
            <a:extLst>
              <a:ext uri="{FF2B5EF4-FFF2-40B4-BE49-F238E27FC236}">
                <a16:creationId xmlns:a16="http://schemas.microsoft.com/office/drawing/2014/main" id="{4CE927F1-A53E-1649-9F0B-A5C21EDB2C08}"/>
              </a:ext>
            </a:extLst>
          </p:cNvPr>
          <p:cNvSpPr>
            <a:spLocks noGrp="1"/>
          </p:cNvSpPr>
          <p:nvPr>
            <p:ph type="title"/>
          </p:nvPr>
        </p:nvSpPr>
        <p:spPr>
          <a:xfrm>
            <a:off x="599584" y="705964"/>
            <a:ext cx="10897091" cy="627189"/>
          </a:xfrm>
          <a:prstGeom prst="rect">
            <a:avLst/>
          </a:prstGeom>
        </p:spPr>
        <p:txBody>
          <a:bodyPr anchor="t"/>
          <a:lstStyle>
            <a:lvl1pPr>
              <a:defRPr sz="2600" b="1" i="0" spc="50" baseline="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sp>
        <p:nvSpPr>
          <p:cNvPr id="11" name="Content Placeholder 2">
            <a:extLst>
              <a:ext uri="{FF2B5EF4-FFF2-40B4-BE49-F238E27FC236}">
                <a16:creationId xmlns:a16="http://schemas.microsoft.com/office/drawing/2014/main" id="{16A36056-8BCF-FE40-937E-16F129FFBEF8}"/>
              </a:ext>
            </a:extLst>
          </p:cNvPr>
          <p:cNvSpPr>
            <a:spLocks noGrp="1"/>
          </p:cNvSpPr>
          <p:nvPr>
            <p:ph sz="half" idx="1"/>
          </p:nvPr>
        </p:nvSpPr>
        <p:spPr>
          <a:xfrm>
            <a:off x="599585" y="1442852"/>
            <a:ext cx="5267815" cy="4729348"/>
          </a:xfrm>
          <a:prstGeom prst="rect">
            <a:avLst/>
          </a:prstGeom>
        </p:spPr>
        <p:txBody>
          <a:bodyPr>
            <a:noAutofit/>
          </a:bodyPr>
          <a:lstStyle>
            <a:lvl1pPr marL="228600" indent="-228600">
              <a:lnSpc>
                <a:spcPct val="150000"/>
              </a:lnSpc>
              <a:spcBef>
                <a:spcPts val="0"/>
              </a:spcBef>
              <a:spcAft>
                <a:spcPts val="1200"/>
              </a:spcAft>
              <a:buFont typeface="Arial" panose="020B0604020202020204" pitchFamily="34" charset="0"/>
              <a:buChar char="•"/>
              <a:tabLst/>
              <a:defRPr sz="1600">
                <a:solidFill>
                  <a:schemeClr val="tx1"/>
                </a:solidFill>
              </a:defRPr>
            </a:lvl1pPr>
            <a:lvl2pPr marL="457200" indent="-228600">
              <a:lnSpc>
                <a:spcPct val="150000"/>
              </a:lnSpc>
              <a:spcBef>
                <a:spcPts val="0"/>
              </a:spcBef>
              <a:spcAft>
                <a:spcPts val="1200"/>
              </a:spcAft>
              <a:buFont typeface="Arial" panose="020B0604020202020204" pitchFamily="34" charset="0"/>
              <a:buChar char="•"/>
              <a:tabLst/>
              <a:defRPr sz="1600">
                <a:solidFill>
                  <a:schemeClr val="tx1"/>
                </a:solidFill>
              </a:defRPr>
            </a:lvl2pPr>
            <a:lvl3pPr marL="685800" indent="-228600">
              <a:lnSpc>
                <a:spcPct val="150000"/>
              </a:lnSpc>
              <a:spcBef>
                <a:spcPts val="0"/>
              </a:spcBef>
              <a:spcAft>
                <a:spcPts val="1200"/>
              </a:spcAft>
              <a:buFont typeface="System Font Regular"/>
              <a:buChar char="⁃"/>
              <a:tabLst/>
              <a:defRPr sz="1600">
                <a:solidFill>
                  <a:schemeClr val="tx1"/>
                </a:solidFill>
              </a:defRPr>
            </a:lvl3pPr>
            <a:lvl4pPr marL="914400" indent="-228600">
              <a:lnSpc>
                <a:spcPct val="150000"/>
              </a:lnSpc>
              <a:spcBef>
                <a:spcPts val="0"/>
              </a:spcBef>
              <a:spcAft>
                <a:spcPts val="1200"/>
              </a:spcAft>
              <a:buFont typeface="Arial" panose="020B0604020202020204" pitchFamily="34" charset="0"/>
              <a:buChar char="•"/>
              <a:tabLst/>
              <a:defRPr sz="1400">
                <a:solidFill>
                  <a:schemeClr val="tx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chemeClr val="tx1"/>
                </a:solidFill>
              </a:defRPr>
            </a:lvl5pPr>
            <a:lvl6pPr marL="1371600" indent="-228600">
              <a:spcBef>
                <a:spcPts val="0"/>
              </a:spcBef>
              <a:spcAft>
                <a:spcPts val="1200"/>
              </a:spcAft>
              <a:buFont typeface="Arial" panose="020B0604020202020204" pitchFamily="34" charset="0"/>
              <a:buChar char="•"/>
              <a:tabLst/>
              <a:defRPr>
                <a:solidFill>
                  <a:schemeClr val="tx1"/>
                </a:solidFill>
              </a:defRPr>
            </a:lvl6pPr>
            <a:lvl7pPr marL="1828800" indent="-228600">
              <a:defRPr>
                <a:solidFill>
                  <a:schemeClr val="tx1"/>
                </a:solidFill>
              </a:defRPr>
            </a:lvl7pPr>
            <a:lvl8pPr marL="2057400" indent="-228600">
              <a:defRPr>
                <a:solidFill>
                  <a:schemeClr val="tx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marL="1371600" marR="0" lvl="5"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defRPr/>
            </a:pPr>
            <a:r>
              <a:rPr lang="en-US"/>
              <a:t>Seventh level</a:t>
            </a:r>
          </a:p>
        </p:txBody>
      </p:sp>
      <p:pic>
        <p:nvPicPr>
          <p:cNvPr id="10" name="Picture 9">
            <a:extLst>
              <a:ext uri="{FF2B5EF4-FFF2-40B4-BE49-F238E27FC236}">
                <a16:creationId xmlns:a16="http://schemas.microsoft.com/office/drawing/2014/main" id="{5D557EFD-0193-974B-AA18-B6750530984A}"/>
              </a:ext>
            </a:extLst>
          </p:cNvPr>
          <p:cNvPicPr>
            <a:picLocks noChangeAspect="1"/>
          </p:cNvPicPr>
          <p:nvPr userDrawn="1"/>
        </p:nvPicPr>
        <p:blipFill>
          <a:blip r:embed="rId2"/>
          <a:srcRect/>
          <a:stretch/>
        </p:blipFill>
        <p:spPr>
          <a:xfrm>
            <a:off x="0" y="0"/>
            <a:ext cx="12192000" cy="165100"/>
          </a:xfrm>
          <a:prstGeom prst="rect">
            <a:avLst/>
          </a:prstGeom>
        </p:spPr>
      </p:pic>
      <p:graphicFrame>
        <p:nvGraphicFramePr>
          <p:cNvPr id="17" name="Content Placeholder 6">
            <a:extLst>
              <a:ext uri="{FF2B5EF4-FFF2-40B4-BE49-F238E27FC236}">
                <a16:creationId xmlns:a16="http://schemas.microsoft.com/office/drawing/2014/main" id="{2E73BCD6-B567-494E-A004-604C681A52BA}"/>
              </a:ext>
            </a:extLst>
          </p:cNvPr>
          <p:cNvGraphicFramePr>
            <a:graphicFrameLocks/>
          </p:cNvGraphicFramePr>
          <p:nvPr userDrawn="1">
            <p:extLst>
              <p:ext uri="{D42A27DB-BD31-4B8C-83A1-F6EECF244321}">
                <p14:modId xmlns:p14="http://schemas.microsoft.com/office/powerpoint/2010/main" val="1211521816"/>
              </p:ext>
            </p:extLst>
          </p:nvPr>
        </p:nvGraphicFramePr>
        <p:xfrm>
          <a:off x="6560142" y="1787492"/>
          <a:ext cx="4690087" cy="343220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28950316"/>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page with chart – bar graph">
    <p:bg>
      <p:bgPr>
        <a:solidFill>
          <a:schemeClr val="bg2"/>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2DAF9DC-6E5F-3D41-AD8B-E8861F8BD14C}"/>
              </a:ext>
            </a:extLst>
          </p:cNvPr>
          <p:cNvSpPr/>
          <p:nvPr userDrawn="1"/>
        </p:nvSpPr>
        <p:spPr>
          <a:xfrm>
            <a:off x="6324600" y="1592263"/>
            <a:ext cx="5172075" cy="45799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Content Placeholder 5">
            <a:extLst>
              <a:ext uri="{FF2B5EF4-FFF2-40B4-BE49-F238E27FC236}">
                <a16:creationId xmlns:a16="http://schemas.microsoft.com/office/drawing/2014/main" id="{5CC29C47-404C-1B45-A779-B240E1DEAFF6}"/>
              </a:ext>
            </a:extLst>
          </p:cNvPr>
          <p:cNvGraphicFramePr>
            <a:graphicFrameLocks/>
          </p:cNvGraphicFramePr>
          <p:nvPr userDrawn="1">
            <p:extLst>
              <p:ext uri="{D42A27DB-BD31-4B8C-83A1-F6EECF244321}">
                <p14:modId xmlns:p14="http://schemas.microsoft.com/office/powerpoint/2010/main" val="1224068772"/>
              </p:ext>
            </p:extLst>
          </p:nvPr>
        </p:nvGraphicFramePr>
        <p:xfrm>
          <a:off x="6653734" y="1818434"/>
          <a:ext cx="4484166" cy="3443356"/>
        </p:xfrm>
        <a:graphic>
          <a:graphicData uri="http://schemas.openxmlformats.org/drawingml/2006/chart">
            <c:chart xmlns:c="http://schemas.openxmlformats.org/drawingml/2006/chart" xmlns:r="http://schemas.openxmlformats.org/officeDocument/2006/relationships" r:id="rId2"/>
          </a:graphicData>
        </a:graphic>
      </p:graphicFrame>
      <p:sp>
        <p:nvSpPr>
          <p:cNvPr id="7" name="Title 1">
            <a:extLst>
              <a:ext uri="{FF2B5EF4-FFF2-40B4-BE49-F238E27FC236}">
                <a16:creationId xmlns:a16="http://schemas.microsoft.com/office/drawing/2014/main" id="{7C090CA8-4E6C-A247-8781-98EB368F5950}"/>
              </a:ext>
            </a:extLst>
          </p:cNvPr>
          <p:cNvSpPr>
            <a:spLocks noGrp="1"/>
          </p:cNvSpPr>
          <p:nvPr>
            <p:ph type="title"/>
          </p:nvPr>
        </p:nvSpPr>
        <p:spPr>
          <a:xfrm>
            <a:off x="599584" y="705964"/>
            <a:ext cx="10897091" cy="627189"/>
          </a:xfrm>
          <a:prstGeom prst="rect">
            <a:avLst/>
          </a:prstGeom>
        </p:spPr>
        <p:txBody>
          <a:bodyPr anchor="t"/>
          <a:lstStyle>
            <a:lvl1pPr>
              <a:defRPr sz="2600" b="1" i="0" spc="50" baseline="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sp>
        <p:nvSpPr>
          <p:cNvPr id="11" name="Content Placeholder 2">
            <a:extLst>
              <a:ext uri="{FF2B5EF4-FFF2-40B4-BE49-F238E27FC236}">
                <a16:creationId xmlns:a16="http://schemas.microsoft.com/office/drawing/2014/main" id="{DC85DD65-9689-3241-AEB0-955F1D770955}"/>
              </a:ext>
            </a:extLst>
          </p:cNvPr>
          <p:cNvSpPr>
            <a:spLocks noGrp="1"/>
          </p:cNvSpPr>
          <p:nvPr>
            <p:ph sz="half" idx="1"/>
          </p:nvPr>
        </p:nvSpPr>
        <p:spPr>
          <a:xfrm>
            <a:off x="599585" y="1442852"/>
            <a:ext cx="5267815" cy="4729348"/>
          </a:xfrm>
          <a:prstGeom prst="rect">
            <a:avLst/>
          </a:prstGeom>
        </p:spPr>
        <p:txBody>
          <a:bodyPr>
            <a:noAutofit/>
          </a:bodyPr>
          <a:lstStyle>
            <a:lvl1pPr marL="228600" indent="-228600">
              <a:lnSpc>
                <a:spcPct val="150000"/>
              </a:lnSpc>
              <a:spcBef>
                <a:spcPts val="0"/>
              </a:spcBef>
              <a:spcAft>
                <a:spcPts val="1200"/>
              </a:spcAft>
              <a:buFont typeface="Arial" panose="020B0604020202020204" pitchFamily="34" charset="0"/>
              <a:buChar char="•"/>
              <a:tabLst/>
              <a:defRPr sz="1600">
                <a:solidFill>
                  <a:schemeClr val="tx1"/>
                </a:solidFill>
              </a:defRPr>
            </a:lvl1pPr>
            <a:lvl2pPr marL="457200" indent="-228600">
              <a:lnSpc>
                <a:spcPct val="150000"/>
              </a:lnSpc>
              <a:spcBef>
                <a:spcPts val="0"/>
              </a:spcBef>
              <a:spcAft>
                <a:spcPts val="1200"/>
              </a:spcAft>
              <a:buFont typeface="Arial" panose="020B0604020202020204" pitchFamily="34" charset="0"/>
              <a:buChar char="•"/>
              <a:tabLst/>
              <a:defRPr sz="1600">
                <a:solidFill>
                  <a:schemeClr val="tx1"/>
                </a:solidFill>
              </a:defRPr>
            </a:lvl2pPr>
            <a:lvl3pPr marL="685800" indent="-228600">
              <a:lnSpc>
                <a:spcPct val="150000"/>
              </a:lnSpc>
              <a:spcBef>
                <a:spcPts val="0"/>
              </a:spcBef>
              <a:spcAft>
                <a:spcPts val="1200"/>
              </a:spcAft>
              <a:buFont typeface="System Font Regular"/>
              <a:buChar char="⁃"/>
              <a:tabLst/>
              <a:defRPr sz="1600">
                <a:solidFill>
                  <a:schemeClr val="tx1"/>
                </a:solidFill>
              </a:defRPr>
            </a:lvl3pPr>
            <a:lvl4pPr marL="914400" indent="-228600">
              <a:lnSpc>
                <a:spcPct val="150000"/>
              </a:lnSpc>
              <a:spcBef>
                <a:spcPts val="0"/>
              </a:spcBef>
              <a:spcAft>
                <a:spcPts val="1200"/>
              </a:spcAft>
              <a:buFont typeface="Arial" panose="020B0604020202020204" pitchFamily="34" charset="0"/>
              <a:buChar char="•"/>
              <a:tabLst/>
              <a:defRPr sz="1400">
                <a:solidFill>
                  <a:schemeClr val="tx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chemeClr val="tx1"/>
                </a:solidFill>
              </a:defRPr>
            </a:lvl5pPr>
            <a:lvl6pPr marL="1371600" indent="-228600">
              <a:spcBef>
                <a:spcPts val="0"/>
              </a:spcBef>
              <a:spcAft>
                <a:spcPts val="1200"/>
              </a:spcAft>
              <a:buFont typeface="Arial" panose="020B0604020202020204" pitchFamily="34" charset="0"/>
              <a:buChar char="•"/>
              <a:tabLst/>
              <a:defRPr>
                <a:solidFill>
                  <a:schemeClr val="tx1"/>
                </a:solidFill>
              </a:defRPr>
            </a:lvl6pPr>
            <a:lvl7pPr marL="1828800" indent="-228600">
              <a:defRPr>
                <a:solidFill>
                  <a:schemeClr val="tx1"/>
                </a:solidFill>
              </a:defRPr>
            </a:lvl7pPr>
            <a:lvl8pPr marL="2057400" indent="-228600">
              <a:defRPr>
                <a:solidFill>
                  <a:schemeClr val="tx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marL="1371600" marR="0" lvl="5"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defRPr/>
            </a:pPr>
            <a:r>
              <a:rPr lang="en-US"/>
              <a:t>Seventh level</a:t>
            </a:r>
          </a:p>
        </p:txBody>
      </p:sp>
      <p:pic>
        <p:nvPicPr>
          <p:cNvPr id="10" name="Picture 9">
            <a:extLst>
              <a:ext uri="{FF2B5EF4-FFF2-40B4-BE49-F238E27FC236}">
                <a16:creationId xmlns:a16="http://schemas.microsoft.com/office/drawing/2014/main" id="{085C3B9C-F33C-8340-8DB0-ACB878D9919D}"/>
              </a:ext>
            </a:extLst>
          </p:cNvPr>
          <p:cNvPicPr>
            <a:picLocks noChangeAspect="1"/>
          </p:cNvPicPr>
          <p:nvPr userDrawn="1"/>
        </p:nvPicPr>
        <p:blipFill>
          <a:blip r:embed="rId3"/>
          <a:srcRect/>
          <a:stretch/>
        </p:blipFill>
        <p:spPr>
          <a:xfrm>
            <a:off x="0" y="0"/>
            <a:ext cx="12192000" cy="165100"/>
          </a:xfrm>
          <a:prstGeom prst="rect">
            <a:avLst/>
          </a:prstGeom>
        </p:spPr>
      </p:pic>
      <p:sp>
        <p:nvSpPr>
          <p:cNvPr id="9" name="Content Placeholder 2">
            <a:extLst>
              <a:ext uri="{FF2B5EF4-FFF2-40B4-BE49-F238E27FC236}">
                <a16:creationId xmlns:a16="http://schemas.microsoft.com/office/drawing/2014/main" id="{4C1C212D-EA21-2E43-99FE-661794AC19D7}"/>
              </a:ext>
            </a:extLst>
          </p:cNvPr>
          <p:cNvSpPr>
            <a:spLocks noGrp="1"/>
          </p:cNvSpPr>
          <p:nvPr>
            <p:ph sz="half" idx="10" hasCustomPrompt="1"/>
          </p:nvPr>
        </p:nvSpPr>
        <p:spPr>
          <a:xfrm>
            <a:off x="6324600" y="5346701"/>
            <a:ext cx="5172075" cy="584562"/>
          </a:xfrm>
          <a:prstGeom prst="rect">
            <a:avLst/>
          </a:prstGeom>
        </p:spPr>
        <p:txBody>
          <a:bodyPr anchor="b" anchorCtr="0">
            <a:noAutofit/>
          </a:bodyPr>
          <a:lstStyle>
            <a:lvl1pPr marL="0" indent="0" algn="ctr">
              <a:lnSpc>
                <a:spcPct val="112000"/>
              </a:lnSpc>
              <a:spcBef>
                <a:spcPts val="0"/>
              </a:spcBef>
              <a:spcAft>
                <a:spcPts val="0"/>
              </a:spcAft>
              <a:buFont typeface="Arial" panose="020B0604020202020204" pitchFamily="34" charset="0"/>
              <a:buNone/>
              <a:tabLst/>
              <a:defRPr sz="1600" b="1" i="0">
                <a:solidFill>
                  <a:schemeClr val="accent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228600">
              <a:lnSpc>
                <a:spcPct val="150000"/>
              </a:lnSpc>
              <a:spcBef>
                <a:spcPts val="0"/>
              </a:spcBef>
              <a:spcAft>
                <a:spcPts val="1200"/>
              </a:spcAft>
              <a:buFont typeface="Arial" panose="020B0604020202020204" pitchFamily="34" charset="0"/>
              <a:buChar char="•"/>
              <a:tabLst/>
              <a:defRPr sz="1600">
                <a:solidFill>
                  <a:srgbClr val="212121"/>
                </a:solidFill>
              </a:defRPr>
            </a:lvl2pPr>
            <a:lvl3pPr marL="685800" indent="-228600">
              <a:lnSpc>
                <a:spcPct val="150000"/>
              </a:lnSpc>
              <a:spcBef>
                <a:spcPts val="0"/>
              </a:spcBef>
              <a:spcAft>
                <a:spcPts val="1200"/>
              </a:spcAft>
              <a:buFont typeface="System Font Regular"/>
              <a:buChar char="⁃"/>
              <a:tabLst/>
              <a:defRPr sz="1600">
                <a:solidFill>
                  <a:srgbClr val="212121"/>
                </a:solidFill>
              </a:defRPr>
            </a:lvl3pPr>
            <a:lvl4pPr marL="914400" indent="-228600">
              <a:lnSpc>
                <a:spcPct val="150000"/>
              </a:lnSpc>
              <a:spcBef>
                <a:spcPts val="0"/>
              </a:spcBef>
              <a:spcAft>
                <a:spcPts val="1200"/>
              </a:spcAft>
              <a:buFont typeface="Arial" panose="020B0604020202020204" pitchFamily="34" charset="0"/>
              <a:buChar char="•"/>
              <a:tabLst/>
              <a:defRPr sz="1400">
                <a:solidFill>
                  <a:srgbClr val="21212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rgbClr val="212121"/>
                </a:solidFill>
              </a:defRPr>
            </a:lvl5pPr>
            <a:lvl6pPr marL="1371600" indent="-228600">
              <a:spcBef>
                <a:spcPts val="0"/>
              </a:spcBef>
              <a:spcAft>
                <a:spcPts val="1200"/>
              </a:spcAft>
              <a:buFont typeface="Arial" panose="020B0604020202020204" pitchFamily="34" charset="0"/>
              <a:buChar char="•"/>
              <a:tabLst/>
              <a:defRPr/>
            </a:lvl6pPr>
            <a:lvl7pPr marL="1828800" indent="-228600">
              <a:defRPr/>
            </a:lvl7pPr>
            <a:lvl8pPr marL="2057400" indent="-228600">
              <a:defRPr/>
            </a:lvl8pPr>
          </a:lstStyle>
          <a:p>
            <a:pPr lvl="0"/>
            <a:r>
              <a:rPr lang="en-US"/>
              <a:t>Chart Title</a:t>
            </a:r>
          </a:p>
        </p:txBody>
      </p:sp>
    </p:spTree>
    <p:extLst>
      <p:ext uri="{BB962C8B-B14F-4D97-AF65-F5344CB8AC3E}">
        <p14:creationId xmlns:p14="http://schemas.microsoft.com/office/powerpoint/2010/main" val="1633064026"/>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able page">
    <p:bg>
      <p:bgPr>
        <a:solidFill>
          <a:schemeClr val="bg2"/>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C090CA8-4E6C-A247-8781-98EB368F5950}"/>
              </a:ext>
            </a:extLst>
          </p:cNvPr>
          <p:cNvSpPr>
            <a:spLocks noGrp="1"/>
          </p:cNvSpPr>
          <p:nvPr>
            <p:ph type="title"/>
          </p:nvPr>
        </p:nvSpPr>
        <p:spPr>
          <a:xfrm>
            <a:off x="599584" y="705964"/>
            <a:ext cx="10897091" cy="627189"/>
          </a:xfrm>
          <a:prstGeom prst="rect">
            <a:avLst/>
          </a:prstGeom>
        </p:spPr>
        <p:txBody>
          <a:bodyPr anchor="t"/>
          <a:lstStyle>
            <a:lvl1pPr>
              <a:defRPr sz="2600" b="1" i="0" spc="50" baseline="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pic>
        <p:nvPicPr>
          <p:cNvPr id="10" name="Picture 9">
            <a:extLst>
              <a:ext uri="{FF2B5EF4-FFF2-40B4-BE49-F238E27FC236}">
                <a16:creationId xmlns:a16="http://schemas.microsoft.com/office/drawing/2014/main" id="{085C3B9C-F33C-8340-8DB0-ACB878D9919D}"/>
              </a:ext>
            </a:extLst>
          </p:cNvPr>
          <p:cNvPicPr>
            <a:picLocks noChangeAspect="1"/>
          </p:cNvPicPr>
          <p:nvPr userDrawn="1"/>
        </p:nvPicPr>
        <p:blipFill>
          <a:blip r:embed="rId2"/>
          <a:srcRect/>
          <a:stretch/>
        </p:blipFill>
        <p:spPr>
          <a:xfrm>
            <a:off x="0" y="0"/>
            <a:ext cx="12192000" cy="165100"/>
          </a:xfrm>
          <a:prstGeom prst="rect">
            <a:avLst/>
          </a:prstGeom>
        </p:spPr>
      </p:pic>
      <p:graphicFrame>
        <p:nvGraphicFramePr>
          <p:cNvPr id="6" name="Content Placeholder 6">
            <a:extLst>
              <a:ext uri="{FF2B5EF4-FFF2-40B4-BE49-F238E27FC236}">
                <a16:creationId xmlns:a16="http://schemas.microsoft.com/office/drawing/2014/main" id="{DADEF27F-CC03-834D-A185-0B73C517815E}"/>
              </a:ext>
            </a:extLst>
          </p:cNvPr>
          <p:cNvGraphicFramePr>
            <a:graphicFrameLocks/>
          </p:cNvGraphicFramePr>
          <p:nvPr userDrawn="1">
            <p:extLst>
              <p:ext uri="{D42A27DB-BD31-4B8C-83A1-F6EECF244321}">
                <p14:modId xmlns:p14="http://schemas.microsoft.com/office/powerpoint/2010/main" val="1823176883"/>
              </p:ext>
            </p:extLst>
          </p:nvPr>
        </p:nvGraphicFramePr>
        <p:xfrm>
          <a:off x="685800" y="1592262"/>
          <a:ext cx="10936087" cy="4572000"/>
        </p:xfrm>
        <a:graphic>
          <a:graphicData uri="http://schemas.openxmlformats.org/drawingml/2006/table">
            <a:tbl>
              <a:tblPr firstRow="1" firstCol="1" bandRow="1">
                <a:tableStyleId>{B301B821-A1FF-4177-AEE7-76D212191A09}</a:tableStyleId>
              </a:tblPr>
              <a:tblGrid>
                <a:gridCol w="3757411">
                  <a:extLst>
                    <a:ext uri="{9D8B030D-6E8A-4147-A177-3AD203B41FA5}">
                      <a16:colId xmlns:a16="http://schemas.microsoft.com/office/drawing/2014/main" val="941155809"/>
                    </a:ext>
                  </a:extLst>
                </a:gridCol>
                <a:gridCol w="1859280">
                  <a:extLst>
                    <a:ext uri="{9D8B030D-6E8A-4147-A177-3AD203B41FA5}">
                      <a16:colId xmlns:a16="http://schemas.microsoft.com/office/drawing/2014/main" val="3853484078"/>
                    </a:ext>
                  </a:extLst>
                </a:gridCol>
                <a:gridCol w="5319396">
                  <a:extLst>
                    <a:ext uri="{9D8B030D-6E8A-4147-A177-3AD203B41FA5}">
                      <a16:colId xmlns:a16="http://schemas.microsoft.com/office/drawing/2014/main" val="3777659007"/>
                    </a:ext>
                  </a:extLst>
                </a:gridCol>
              </a:tblGrid>
              <a:tr h="347472">
                <a:tc>
                  <a:txBody>
                    <a:bodyPr/>
                    <a:lstStyle/>
                    <a:p>
                      <a:pP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Tactic</a:t>
                      </a:r>
                      <a:endParaRPr lang="en-CA" sz="120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tcPr>
                </a:tc>
                <a:tc>
                  <a:txBody>
                    <a:bodyPr/>
                    <a:lstStyle/>
                    <a:p>
                      <a:pPr algn="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Estimated Costs</a:t>
                      </a:r>
                      <a:endParaRPr lang="en-CA" sz="120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tcPr>
                </a:tc>
                <a:tc>
                  <a:txBody>
                    <a:bodyPr/>
                    <a:lstStyle/>
                    <a:p>
                      <a:pP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Notes</a:t>
                      </a:r>
                      <a:endParaRPr lang="en-CA" sz="120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tcPr>
                </a:tc>
                <a:extLst>
                  <a:ext uri="{0D108BD9-81ED-4DB2-BD59-A6C34878D82A}">
                    <a16:rowId xmlns:a16="http://schemas.microsoft.com/office/drawing/2014/main" val="3010858711"/>
                  </a:ext>
                </a:extLst>
              </a:tr>
              <a:tr h="347472">
                <a:tc gridSpan="3">
                  <a:txBody>
                    <a:bodyPr/>
                    <a:lstStyle/>
                    <a:p>
                      <a:pP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Sub-category</a:t>
                      </a:r>
                      <a:endParaRPr lang="en-CA" sz="120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tcPr>
                </a:tc>
                <a:tc hMerge="1">
                  <a:txBody>
                    <a:bodyPr/>
                    <a:lstStyle/>
                    <a:p>
                      <a:endParaRPr lang="en-US"/>
                    </a:p>
                  </a:txBody>
                  <a:tcPr/>
                </a:tc>
                <a:tc hMerge="1">
                  <a:txBody>
                    <a:bodyPr/>
                    <a:lstStyle/>
                    <a:p>
                      <a:endParaRPr lang="en-US"/>
                    </a:p>
                  </a:txBody>
                  <a:tcPr>
                    <a:lnL w="12700" cap="flat" cmpd="sng" algn="ctr">
                      <a:solidFill>
                        <a:srgbClr val="A7A9AC"/>
                      </a:solidFill>
                      <a:prstDash val="solid"/>
                      <a:round/>
                      <a:headEnd type="none" w="med" len="med"/>
                      <a:tailEnd type="none" w="med" len="med"/>
                    </a:lnL>
                    <a:lnT w="12700" cap="flat" cmpd="sng" algn="ctr">
                      <a:solidFill>
                        <a:srgbClr val="A7A9AC"/>
                      </a:solidFill>
                      <a:prstDash val="solid"/>
                      <a:round/>
                      <a:headEnd type="none" w="med" len="med"/>
                      <a:tailEnd type="none" w="med" len="med"/>
                    </a:lnT>
                  </a:tcPr>
                </a:tc>
                <a:extLst>
                  <a:ext uri="{0D108BD9-81ED-4DB2-BD59-A6C34878D82A}">
                    <a16:rowId xmlns:a16="http://schemas.microsoft.com/office/drawing/2014/main" val="1973504128"/>
                  </a:ext>
                </a:extLst>
              </a:tr>
              <a:tr h="347472">
                <a:tc>
                  <a:txBody>
                    <a:bodyPr/>
                    <a:lstStyle/>
                    <a:p>
                      <a:pPr>
                        <a:lnSpc>
                          <a:spcPts val="1800"/>
                        </a:lnSpc>
                      </a:pPr>
                      <a:r>
                        <a:rPr lang="en-US" sz="1200" b="0">
                          <a:effectLst/>
                          <a:latin typeface="Open Sans" panose="020B0606030504020204" pitchFamily="34" charset="0"/>
                          <a:ea typeface="Open Sans" panose="020B0606030504020204" pitchFamily="34" charset="0"/>
                          <a:cs typeface="Open Sans" panose="020B0606030504020204" pitchFamily="34" charset="0"/>
                        </a:rPr>
                        <a:t>Lorem ipsum dolor sit</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gn="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$1,000.00</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Lorem ipsum dolor sit </a:t>
                      </a:r>
                      <a:r>
                        <a:rPr lang="en-US" sz="1200" err="1">
                          <a:effectLst/>
                          <a:latin typeface="Open Sans" panose="020B0606030504020204" pitchFamily="34" charset="0"/>
                          <a:ea typeface="Open Sans" panose="020B0606030504020204" pitchFamily="34" charset="0"/>
                          <a:cs typeface="Open Sans" panose="020B0606030504020204" pitchFamily="34" charset="0"/>
                        </a:rPr>
                        <a:t>amet</a:t>
                      </a:r>
                      <a:r>
                        <a:rPr lang="en-US" sz="1200">
                          <a:effectLst/>
                          <a:latin typeface="Open Sans" panose="020B0606030504020204" pitchFamily="34" charset="0"/>
                          <a:ea typeface="Open Sans" panose="020B0606030504020204" pitchFamily="34" charset="0"/>
                          <a:cs typeface="Open Sans" panose="020B0606030504020204" pitchFamily="34" charset="0"/>
                        </a:rPr>
                        <a:t>.</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962661979"/>
                  </a:ext>
                </a:extLst>
              </a:tr>
              <a:tr h="548640">
                <a:tc>
                  <a:txBody>
                    <a:bodyPr/>
                    <a:lstStyle/>
                    <a:p>
                      <a:pPr>
                        <a:lnSpc>
                          <a:spcPts val="1800"/>
                        </a:lnSpc>
                      </a:pPr>
                      <a:r>
                        <a:rPr lang="en-US" sz="1200" b="0">
                          <a:effectLst/>
                          <a:latin typeface="Open Sans" panose="020B0606030504020204" pitchFamily="34" charset="0"/>
                          <a:ea typeface="Open Sans" panose="020B0606030504020204" pitchFamily="34" charset="0"/>
                          <a:cs typeface="Open Sans" panose="020B0606030504020204" pitchFamily="34" charset="0"/>
                        </a:rPr>
                        <a:t>Lorem ipsum dolor sit</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gn="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$1,000.00</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Lorem ipsum dolor sit </a:t>
                      </a:r>
                      <a:r>
                        <a:rPr lang="en-US" sz="1200" err="1">
                          <a:effectLst/>
                          <a:latin typeface="Open Sans" panose="020B0606030504020204" pitchFamily="34" charset="0"/>
                          <a:ea typeface="Open Sans" panose="020B0606030504020204" pitchFamily="34" charset="0"/>
                          <a:cs typeface="Open Sans" panose="020B0606030504020204" pitchFamily="34" charset="0"/>
                        </a:rPr>
                        <a:t>amet</a:t>
                      </a:r>
                      <a:r>
                        <a:rPr lang="en-US" sz="1200">
                          <a:effectLst/>
                          <a:latin typeface="Open Sans" panose="020B0606030504020204" pitchFamily="34" charset="0"/>
                          <a:ea typeface="Open Sans" panose="020B0606030504020204" pitchFamily="34" charset="0"/>
                          <a:cs typeface="Open Sans" panose="020B0606030504020204" pitchFamily="34" charset="0"/>
                        </a:rPr>
                        <a:t>, </a:t>
                      </a:r>
                      <a:r>
                        <a:rPr lang="en-US" sz="1200" err="1">
                          <a:effectLst/>
                          <a:latin typeface="Open Sans" panose="020B0606030504020204" pitchFamily="34" charset="0"/>
                          <a:ea typeface="Open Sans" panose="020B0606030504020204" pitchFamily="34" charset="0"/>
                          <a:cs typeface="Open Sans" panose="020B0606030504020204" pitchFamily="34" charset="0"/>
                        </a:rPr>
                        <a:t>consectetur</a:t>
                      </a:r>
                      <a:r>
                        <a:rPr lang="en-US" sz="1200">
                          <a:effectLst/>
                          <a:latin typeface="Open Sans" panose="020B0606030504020204" pitchFamily="34" charset="0"/>
                          <a:ea typeface="Open Sans" panose="020B0606030504020204" pitchFamily="34" charset="0"/>
                          <a:cs typeface="Open Sans" panose="020B0606030504020204" pitchFamily="34" charset="0"/>
                        </a:rPr>
                        <a:t> </a:t>
                      </a:r>
                      <a:r>
                        <a:rPr lang="en-US" sz="1200" err="1">
                          <a:effectLst/>
                          <a:latin typeface="Open Sans" panose="020B0606030504020204" pitchFamily="34" charset="0"/>
                          <a:ea typeface="Open Sans" panose="020B0606030504020204" pitchFamily="34" charset="0"/>
                          <a:cs typeface="Open Sans" panose="020B0606030504020204" pitchFamily="34" charset="0"/>
                        </a:rPr>
                        <a:t>adipiscing</a:t>
                      </a:r>
                      <a:r>
                        <a:rPr lang="en-US" sz="1200">
                          <a:effectLst/>
                          <a:latin typeface="Open Sans" panose="020B0606030504020204" pitchFamily="34" charset="0"/>
                          <a:ea typeface="Open Sans" panose="020B0606030504020204" pitchFamily="34" charset="0"/>
                          <a:cs typeface="Open Sans" panose="020B0606030504020204" pitchFamily="34" charset="0"/>
                        </a:rPr>
                        <a:t> </a:t>
                      </a:r>
                      <a:r>
                        <a:rPr lang="en-US" sz="1200" err="1">
                          <a:effectLst/>
                          <a:latin typeface="Open Sans" panose="020B0606030504020204" pitchFamily="34" charset="0"/>
                          <a:ea typeface="Open Sans" panose="020B0606030504020204" pitchFamily="34" charset="0"/>
                          <a:cs typeface="Open Sans" panose="020B0606030504020204" pitchFamily="34" charset="0"/>
                        </a:rPr>
                        <a:t>elit</a:t>
                      </a:r>
                      <a:r>
                        <a:rPr lang="en-US" sz="1200">
                          <a:effectLst/>
                          <a:latin typeface="Open Sans" panose="020B0606030504020204" pitchFamily="34" charset="0"/>
                          <a:ea typeface="Open Sans" panose="020B0606030504020204" pitchFamily="34" charset="0"/>
                          <a:cs typeface="Open Sans" panose="020B0606030504020204" pitchFamily="34" charset="0"/>
                        </a:rPr>
                        <a:t>, sed do </a:t>
                      </a:r>
                      <a:r>
                        <a:rPr lang="en-US" sz="1200" err="1">
                          <a:effectLst/>
                          <a:latin typeface="Open Sans" panose="020B0606030504020204" pitchFamily="34" charset="0"/>
                          <a:ea typeface="Open Sans" panose="020B0606030504020204" pitchFamily="34" charset="0"/>
                          <a:cs typeface="Open Sans" panose="020B0606030504020204" pitchFamily="34" charset="0"/>
                        </a:rPr>
                        <a:t>eiusmod</a:t>
                      </a:r>
                      <a:r>
                        <a:rPr lang="en-US" sz="1200">
                          <a:effectLst/>
                          <a:latin typeface="Open Sans" panose="020B0606030504020204" pitchFamily="34" charset="0"/>
                          <a:ea typeface="Open Sans" panose="020B0606030504020204" pitchFamily="34" charset="0"/>
                          <a:cs typeface="Open Sans" panose="020B0606030504020204" pitchFamily="34" charset="0"/>
                        </a:rPr>
                        <a:t> </a:t>
                      </a:r>
                      <a:r>
                        <a:rPr lang="en-US" sz="1200" err="1">
                          <a:effectLst/>
                          <a:latin typeface="Open Sans" panose="020B0606030504020204" pitchFamily="34" charset="0"/>
                          <a:ea typeface="Open Sans" panose="020B0606030504020204" pitchFamily="34" charset="0"/>
                          <a:cs typeface="Open Sans" panose="020B0606030504020204" pitchFamily="34" charset="0"/>
                        </a:rPr>
                        <a:t>tempor</a:t>
                      </a:r>
                      <a:r>
                        <a:rPr lang="en-US" sz="1200">
                          <a:effectLst/>
                          <a:latin typeface="Open Sans" panose="020B0606030504020204" pitchFamily="34" charset="0"/>
                          <a:ea typeface="Open Sans" panose="020B0606030504020204" pitchFamily="34" charset="0"/>
                          <a:cs typeface="Open Sans" panose="020B0606030504020204" pitchFamily="34" charset="0"/>
                        </a:rPr>
                        <a:t> </a:t>
                      </a:r>
                      <a:r>
                        <a:rPr lang="en-US" sz="1200" err="1">
                          <a:effectLst/>
                          <a:latin typeface="Open Sans" panose="020B0606030504020204" pitchFamily="34" charset="0"/>
                          <a:ea typeface="Open Sans" panose="020B0606030504020204" pitchFamily="34" charset="0"/>
                          <a:cs typeface="Open Sans" panose="020B0606030504020204" pitchFamily="34" charset="0"/>
                        </a:rPr>
                        <a:t>incididunt</a:t>
                      </a:r>
                      <a:r>
                        <a:rPr lang="en-US" sz="1200">
                          <a:effectLst/>
                          <a:latin typeface="Open Sans" panose="020B0606030504020204" pitchFamily="34" charset="0"/>
                          <a:ea typeface="Open Sans" panose="020B0606030504020204" pitchFamily="34" charset="0"/>
                          <a:cs typeface="Open Sans" panose="020B0606030504020204" pitchFamily="34" charset="0"/>
                        </a:rPr>
                        <a:t> </a:t>
                      </a:r>
                      <a:r>
                        <a:rPr lang="en-US" sz="1200" err="1">
                          <a:effectLst/>
                          <a:latin typeface="Open Sans" panose="020B0606030504020204" pitchFamily="34" charset="0"/>
                          <a:ea typeface="Open Sans" panose="020B0606030504020204" pitchFamily="34" charset="0"/>
                          <a:cs typeface="Open Sans" panose="020B0606030504020204" pitchFamily="34" charset="0"/>
                        </a:rPr>
                        <a:t>ut</a:t>
                      </a:r>
                      <a:r>
                        <a:rPr lang="en-US" sz="1200">
                          <a:effectLst/>
                          <a:latin typeface="Open Sans" panose="020B0606030504020204" pitchFamily="34" charset="0"/>
                          <a:ea typeface="Open Sans" panose="020B0606030504020204" pitchFamily="34" charset="0"/>
                          <a:cs typeface="Open Sans" panose="020B0606030504020204" pitchFamily="34" charset="0"/>
                        </a:rPr>
                        <a:t> </a:t>
                      </a:r>
                      <a:r>
                        <a:rPr lang="en-US" sz="1200" err="1">
                          <a:effectLst/>
                          <a:latin typeface="Open Sans" panose="020B0606030504020204" pitchFamily="34" charset="0"/>
                          <a:ea typeface="Open Sans" panose="020B0606030504020204" pitchFamily="34" charset="0"/>
                          <a:cs typeface="Open Sans" panose="020B0606030504020204" pitchFamily="34" charset="0"/>
                        </a:rPr>
                        <a:t>labore</a:t>
                      </a:r>
                      <a:r>
                        <a:rPr lang="en-US" sz="1200">
                          <a:effectLst/>
                          <a:latin typeface="Open Sans" panose="020B0606030504020204" pitchFamily="34" charset="0"/>
                          <a:ea typeface="Open Sans" panose="020B0606030504020204" pitchFamily="34" charset="0"/>
                          <a:cs typeface="Open Sans" panose="020B0606030504020204" pitchFamily="34" charset="0"/>
                        </a:rPr>
                        <a:t> et dolore magna </a:t>
                      </a:r>
                      <a:r>
                        <a:rPr lang="en-US" sz="1200" err="1">
                          <a:effectLst/>
                          <a:latin typeface="Open Sans" panose="020B0606030504020204" pitchFamily="34" charset="0"/>
                          <a:ea typeface="Open Sans" panose="020B0606030504020204" pitchFamily="34" charset="0"/>
                          <a:cs typeface="Open Sans" panose="020B0606030504020204" pitchFamily="34" charset="0"/>
                        </a:rPr>
                        <a:t>aliqua</a:t>
                      </a:r>
                      <a:r>
                        <a:rPr lang="en-US" sz="1200">
                          <a:effectLst/>
                          <a:latin typeface="Open Sans" panose="020B0606030504020204" pitchFamily="34" charset="0"/>
                          <a:ea typeface="Open Sans" panose="020B0606030504020204" pitchFamily="34" charset="0"/>
                          <a:cs typeface="Open Sans" panose="020B0606030504020204" pitchFamily="34" charset="0"/>
                        </a:rPr>
                        <a:t>.</a:t>
                      </a:r>
                      <a:endParaRPr lang="en-CA" sz="120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extLst>
                  <a:ext uri="{0D108BD9-81ED-4DB2-BD59-A6C34878D82A}">
                    <a16:rowId xmlns:a16="http://schemas.microsoft.com/office/drawing/2014/main" val="1328827410"/>
                  </a:ext>
                </a:extLst>
              </a:tr>
              <a:tr h="347472">
                <a:tc>
                  <a:txBody>
                    <a:bodyPr/>
                    <a:lstStyle/>
                    <a:p>
                      <a:pPr>
                        <a:lnSpc>
                          <a:spcPts val="1800"/>
                        </a:lnSpc>
                      </a:pPr>
                      <a:r>
                        <a:rPr lang="en-US" sz="1200" b="0">
                          <a:effectLst/>
                          <a:latin typeface="Open Sans" panose="020B0606030504020204" pitchFamily="34" charset="0"/>
                          <a:ea typeface="Open Sans" panose="020B0606030504020204" pitchFamily="34" charset="0"/>
                          <a:cs typeface="Open Sans" panose="020B0606030504020204" pitchFamily="34" charset="0"/>
                        </a:rPr>
                        <a:t>Lorem ipsum dolor sit</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gn="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$1,000.00</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Lorem ipsum dolor sit </a:t>
                      </a:r>
                      <a:r>
                        <a:rPr lang="en-US" sz="1200" err="1">
                          <a:effectLst/>
                          <a:latin typeface="Open Sans" panose="020B0606030504020204" pitchFamily="34" charset="0"/>
                          <a:ea typeface="Open Sans" panose="020B0606030504020204" pitchFamily="34" charset="0"/>
                          <a:cs typeface="Open Sans" panose="020B0606030504020204" pitchFamily="34" charset="0"/>
                        </a:rPr>
                        <a:t>amet</a:t>
                      </a:r>
                      <a:r>
                        <a:rPr lang="en-US" sz="1200">
                          <a:effectLst/>
                          <a:latin typeface="Open Sans" panose="020B0606030504020204" pitchFamily="34" charset="0"/>
                          <a:ea typeface="Open Sans" panose="020B0606030504020204" pitchFamily="34" charset="0"/>
                          <a:cs typeface="Open Sans" panose="020B0606030504020204" pitchFamily="34" charset="0"/>
                        </a:rPr>
                        <a:t>.</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extLst>
                  <a:ext uri="{0D108BD9-81ED-4DB2-BD59-A6C34878D82A}">
                    <a16:rowId xmlns:a16="http://schemas.microsoft.com/office/drawing/2014/main" val="4130644667"/>
                  </a:ext>
                </a:extLst>
              </a:tr>
              <a:tr h="347472">
                <a:tc>
                  <a:txBody>
                    <a:bodyPr/>
                    <a:lstStyle/>
                    <a:p>
                      <a:pPr>
                        <a:lnSpc>
                          <a:spcPts val="1800"/>
                        </a:lnSpc>
                      </a:pPr>
                      <a:r>
                        <a:rPr lang="en-US" sz="1200" b="0">
                          <a:effectLst/>
                          <a:latin typeface="Open Sans" panose="020B0606030504020204" pitchFamily="34" charset="0"/>
                          <a:ea typeface="Open Sans" panose="020B0606030504020204" pitchFamily="34" charset="0"/>
                          <a:cs typeface="Open Sans" panose="020B0606030504020204" pitchFamily="34" charset="0"/>
                        </a:rPr>
                        <a:t>Lorem ipsum dolor sit</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gn="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$1,000.00</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Lorem ipsum dolor sit </a:t>
                      </a:r>
                      <a:r>
                        <a:rPr lang="en-US" sz="1200" err="1">
                          <a:effectLst/>
                          <a:latin typeface="Open Sans" panose="020B0606030504020204" pitchFamily="34" charset="0"/>
                          <a:ea typeface="Open Sans" panose="020B0606030504020204" pitchFamily="34" charset="0"/>
                          <a:cs typeface="Open Sans" panose="020B0606030504020204" pitchFamily="34" charset="0"/>
                        </a:rPr>
                        <a:t>amet</a:t>
                      </a:r>
                      <a:r>
                        <a:rPr lang="en-US" sz="1200">
                          <a:effectLst/>
                          <a:latin typeface="Open Sans" panose="020B0606030504020204" pitchFamily="34" charset="0"/>
                          <a:ea typeface="Open Sans" panose="020B0606030504020204" pitchFamily="34" charset="0"/>
                          <a:cs typeface="Open Sans" panose="020B0606030504020204" pitchFamily="34" charset="0"/>
                        </a:rPr>
                        <a:t>.</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extLst>
                  <a:ext uri="{0D108BD9-81ED-4DB2-BD59-A6C34878D82A}">
                    <a16:rowId xmlns:a16="http://schemas.microsoft.com/office/drawing/2014/main" val="1569979991"/>
                  </a:ext>
                </a:extLst>
              </a:tr>
              <a:tr h="347472">
                <a:tc>
                  <a:txBody>
                    <a:bodyPr/>
                    <a:lstStyle/>
                    <a:p>
                      <a:pPr>
                        <a:lnSpc>
                          <a:spcPts val="1800"/>
                        </a:lnSpc>
                      </a:pPr>
                      <a:r>
                        <a:rPr lang="en-US" sz="1200" b="0">
                          <a:effectLst/>
                          <a:latin typeface="Open Sans" panose="020B0606030504020204" pitchFamily="34" charset="0"/>
                          <a:ea typeface="Open Sans" panose="020B0606030504020204" pitchFamily="34" charset="0"/>
                          <a:cs typeface="Open Sans" panose="020B0606030504020204" pitchFamily="34" charset="0"/>
                        </a:rPr>
                        <a:t>Lorem ipsum dolor sit</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gn="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$1,000.00</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Lorem ipsum dolor sit </a:t>
                      </a:r>
                      <a:r>
                        <a:rPr lang="en-US" sz="1200" err="1">
                          <a:effectLst/>
                          <a:latin typeface="Open Sans" panose="020B0606030504020204" pitchFamily="34" charset="0"/>
                          <a:ea typeface="Open Sans" panose="020B0606030504020204" pitchFamily="34" charset="0"/>
                          <a:cs typeface="Open Sans" panose="020B0606030504020204" pitchFamily="34" charset="0"/>
                        </a:rPr>
                        <a:t>amet</a:t>
                      </a:r>
                      <a:r>
                        <a:rPr lang="en-US" sz="1200">
                          <a:effectLst/>
                          <a:latin typeface="Open Sans" panose="020B0606030504020204" pitchFamily="34" charset="0"/>
                          <a:ea typeface="Open Sans" panose="020B0606030504020204" pitchFamily="34" charset="0"/>
                          <a:cs typeface="Open Sans" panose="020B0606030504020204" pitchFamily="34" charset="0"/>
                        </a:rPr>
                        <a:t>.</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extLst>
                  <a:ext uri="{0D108BD9-81ED-4DB2-BD59-A6C34878D82A}">
                    <a16:rowId xmlns:a16="http://schemas.microsoft.com/office/drawing/2014/main" val="1203540054"/>
                  </a:ext>
                </a:extLst>
              </a:tr>
              <a:tr h="548640">
                <a:tc>
                  <a:txBody>
                    <a:bodyPr/>
                    <a:lstStyle/>
                    <a:p>
                      <a:pPr>
                        <a:lnSpc>
                          <a:spcPts val="1800"/>
                        </a:lnSpc>
                      </a:pPr>
                      <a:r>
                        <a:rPr lang="en-US" sz="1200" b="0">
                          <a:effectLst/>
                          <a:latin typeface="Open Sans" panose="020B0606030504020204" pitchFamily="34" charset="0"/>
                          <a:ea typeface="Open Sans" panose="020B0606030504020204" pitchFamily="34" charset="0"/>
                          <a:cs typeface="Open Sans" panose="020B0606030504020204" pitchFamily="34" charset="0"/>
                        </a:rPr>
                        <a:t>Lorem ipsum dolor sit</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gn="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$1,000.00</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Lorem ipsum dolor sit </a:t>
                      </a:r>
                      <a:r>
                        <a:rPr lang="en-US" sz="1200" err="1">
                          <a:effectLst/>
                          <a:latin typeface="Open Sans" panose="020B0606030504020204" pitchFamily="34" charset="0"/>
                          <a:ea typeface="Open Sans" panose="020B0606030504020204" pitchFamily="34" charset="0"/>
                          <a:cs typeface="Open Sans" panose="020B0606030504020204" pitchFamily="34" charset="0"/>
                        </a:rPr>
                        <a:t>amet</a:t>
                      </a:r>
                      <a:r>
                        <a:rPr lang="en-US" sz="1200">
                          <a:effectLst/>
                          <a:latin typeface="Open Sans" panose="020B0606030504020204" pitchFamily="34" charset="0"/>
                          <a:ea typeface="Open Sans" panose="020B0606030504020204" pitchFamily="34" charset="0"/>
                          <a:cs typeface="Open Sans" panose="020B0606030504020204" pitchFamily="34" charset="0"/>
                        </a:rPr>
                        <a:t>, </a:t>
                      </a:r>
                      <a:r>
                        <a:rPr lang="en-US" sz="1200" err="1">
                          <a:effectLst/>
                          <a:latin typeface="Open Sans" panose="020B0606030504020204" pitchFamily="34" charset="0"/>
                          <a:ea typeface="Open Sans" panose="020B0606030504020204" pitchFamily="34" charset="0"/>
                          <a:cs typeface="Open Sans" panose="020B0606030504020204" pitchFamily="34" charset="0"/>
                        </a:rPr>
                        <a:t>consectetur</a:t>
                      </a:r>
                      <a:r>
                        <a:rPr lang="en-US" sz="1200">
                          <a:effectLst/>
                          <a:latin typeface="Open Sans" panose="020B0606030504020204" pitchFamily="34" charset="0"/>
                          <a:ea typeface="Open Sans" panose="020B0606030504020204" pitchFamily="34" charset="0"/>
                          <a:cs typeface="Open Sans" panose="020B0606030504020204" pitchFamily="34" charset="0"/>
                        </a:rPr>
                        <a:t> </a:t>
                      </a:r>
                      <a:r>
                        <a:rPr lang="en-US" sz="1200" err="1">
                          <a:effectLst/>
                          <a:latin typeface="Open Sans" panose="020B0606030504020204" pitchFamily="34" charset="0"/>
                          <a:ea typeface="Open Sans" panose="020B0606030504020204" pitchFamily="34" charset="0"/>
                          <a:cs typeface="Open Sans" panose="020B0606030504020204" pitchFamily="34" charset="0"/>
                        </a:rPr>
                        <a:t>adipiscing</a:t>
                      </a:r>
                      <a:r>
                        <a:rPr lang="en-US" sz="1200">
                          <a:effectLst/>
                          <a:latin typeface="Open Sans" panose="020B0606030504020204" pitchFamily="34" charset="0"/>
                          <a:ea typeface="Open Sans" panose="020B0606030504020204" pitchFamily="34" charset="0"/>
                          <a:cs typeface="Open Sans" panose="020B0606030504020204" pitchFamily="34" charset="0"/>
                        </a:rPr>
                        <a:t> </a:t>
                      </a:r>
                      <a:r>
                        <a:rPr lang="en-US" sz="1200" err="1">
                          <a:effectLst/>
                          <a:latin typeface="Open Sans" panose="020B0606030504020204" pitchFamily="34" charset="0"/>
                          <a:ea typeface="Open Sans" panose="020B0606030504020204" pitchFamily="34" charset="0"/>
                          <a:cs typeface="Open Sans" panose="020B0606030504020204" pitchFamily="34" charset="0"/>
                        </a:rPr>
                        <a:t>elit</a:t>
                      </a:r>
                      <a:r>
                        <a:rPr lang="en-US" sz="1200">
                          <a:effectLst/>
                          <a:latin typeface="Open Sans" panose="020B0606030504020204" pitchFamily="34" charset="0"/>
                          <a:ea typeface="Open Sans" panose="020B0606030504020204" pitchFamily="34" charset="0"/>
                          <a:cs typeface="Open Sans" panose="020B0606030504020204" pitchFamily="34" charset="0"/>
                        </a:rPr>
                        <a:t>, sed do </a:t>
                      </a:r>
                      <a:r>
                        <a:rPr lang="en-US" sz="1200" err="1">
                          <a:effectLst/>
                          <a:latin typeface="Open Sans" panose="020B0606030504020204" pitchFamily="34" charset="0"/>
                          <a:ea typeface="Open Sans" panose="020B0606030504020204" pitchFamily="34" charset="0"/>
                          <a:cs typeface="Open Sans" panose="020B0606030504020204" pitchFamily="34" charset="0"/>
                        </a:rPr>
                        <a:t>eiusmod</a:t>
                      </a:r>
                      <a:r>
                        <a:rPr lang="en-US" sz="1200">
                          <a:effectLst/>
                          <a:latin typeface="Open Sans" panose="020B0606030504020204" pitchFamily="34" charset="0"/>
                          <a:ea typeface="Open Sans" panose="020B0606030504020204" pitchFamily="34" charset="0"/>
                          <a:cs typeface="Open Sans" panose="020B0606030504020204" pitchFamily="34" charset="0"/>
                        </a:rPr>
                        <a:t> </a:t>
                      </a:r>
                      <a:r>
                        <a:rPr lang="en-US" sz="1200" err="1">
                          <a:effectLst/>
                          <a:latin typeface="Open Sans" panose="020B0606030504020204" pitchFamily="34" charset="0"/>
                          <a:ea typeface="Open Sans" panose="020B0606030504020204" pitchFamily="34" charset="0"/>
                          <a:cs typeface="Open Sans" panose="020B0606030504020204" pitchFamily="34" charset="0"/>
                        </a:rPr>
                        <a:t>tempor</a:t>
                      </a:r>
                      <a:r>
                        <a:rPr lang="en-US" sz="1200">
                          <a:effectLst/>
                          <a:latin typeface="Open Sans" panose="020B0606030504020204" pitchFamily="34" charset="0"/>
                          <a:ea typeface="Open Sans" panose="020B0606030504020204" pitchFamily="34" charset="0"/>
                          <a:cs typeface="Open Sans" panose="020B0606030504020204" pitchFamily="34" charset="0"/>
                        </a:rPr>
                        <a:t> </a:t>
                      </a:r>
                      <a:r>
                        <a:rPr lang="en-US" sz="1200" err="1">
                          <a:effectLst/>
                          <a:latin typeface="Open Sans" panose="020B0606030504020204" pitchFamily="34" charset="0"/>
                          <a:ea typeface="Open Sans" panose="020B0606030504020204" pitchFamily="34" charset="0"/>
                          <a:cs typeface="Open Sans" panose="020B0606030504020204" pitchFamily="34" charset="0"/>
                        </a:rPr>
                        <a:t>incididunt</a:t>
                      </a:r>
                      <a:r>
                        <a:rPr lang="en-US" sz="1200">
                          <a:effectLst/>
                          <a:latin typeface="Open Sans" panose="020B0606030504020204" pitchFamily="34" charset="0"/>
                          <a:ea typeface="Open Sans" panose="020B0606030504020204" pitchFamily="34" charset="0"/>
                          <a:cs typeface="Open Sans" panose="020B0606030504020204" pitchFamily="34" charset="0"/>
                        </a:rPr>
                        <a:t> </a:t>
                      </a:r>
                      <a:r>
                        <a:rPr lang="en-US" sz="1200" err="1">
                          <a:effectLst/>
                          <a:latin typeface="Open Sans" panose="020B0606030504020204" pitchFamily="34" charset="0"/>
                          <a:ea typeface="Open Sans" panose="020B0606030504020204" pitchFamily="34" charset="0"/>
                          <a:cs typeface="Open Sans" panose="020B0606030504020204" pitchFamily="34" charset="0"/>
                        </a:rPr>
                        <a:t>ut</a:t>
                      </a:r>
                      <a:r>
                        <a:rPr lang="en-US" sz="1200">
                          <a:effectLst/>
                          <a:latin typeface="Open Sans" panose="020B0606030504020204" pitchFamily="34" charset="0"/>
                          <a:ea typeface="Open Sans" panose="020B0606030504020204" pitchFamily="34" charset="0"/>
                          <a:cs typeface="Open Sans" panose="020B0606030504020204" pitchFamily="34" charset="0"/>
                        </a:rPr>
                        <a:t> </a:t>
                      </a:r>
                      <a:r>
                        <a:rPr lang="en-US" sz="1200" err="1">
                          <a:effectLst/>
                          <a:latin typeface="Open Sans" panose="020B0606030504020204" pitchFamily="34" charset="0"/>
                          <a:ea typeface="Open Sans" panose="020B0606030504020204" pitchFamily="34" charset="0"/>
                          <a:cs typeface="Open Sans" panose="020B0606030504020204" pitchFamily="34" charset="0"/>
                        </a:rPr>
                        <a:t>labore</a:t>
                      </a:r>
                      <a:r>
                        <a:rPr lang="en-US" sz="1200">
                          <a:effectLst/>
                          <a:latin typeface="Open Sans" panose="020B0606030504020204" pitchFamily="34" charset="0"/>
                          <a:ea typeface="Open Sans" panose="020B0606030504020204" pitchFamily="34" charset="0"/>
                          <a:cs typeface="Open Sans" panose="020B0606030504020204" pitchFamily="34" charset="0"/>
                        </a:rPr>
                        <a:t> et dolore magna </a:t>
                      </a:r>
                      <a:r>
                        <a:rPr lang="en-US" sz="1200" err="1">
                          <a:effectLst/>
                          <a:latin typeface="Open Sans" panose="020B0606030504020204" pitchFamily="34" charset="0"/>
                          <a:ea typeface="Open Sans" panose="020B0606030504020204" pitchFamily="34" charset="0"/>
                          <a:cs typeface="Open Sans" panose="020B0606030504020204" pitchFamily="34" charset="0"/>
                        </a:rPr>
                        <a:t>aliqua</a:t>
                      </a:r>
                      <a:r>
                        <a:rPr lang="en-US" sz="1200">
                          <a:effectLst/>
                          <a:latin typeface="Open Sans" panose="020B0606030504020204" pitchFamily="34" charset="0"/>
                          <a:ea typeface="Open Sans" panose="020B0606030504020204" pitchFamily="34" charset="0"/>
                          <a:cs typeface="Open Sans" panose="020B0606030504020204" pitchFamily="34" charset="0"/>
                        </a:rPr>
                        <a:t>.</a:t>
                      </a:r>
                      <a:endParaRPr lang="en-CA" sz="120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extLst>
                  <a:ext uri="{0D108BD9-81ED-4DB2-BD59-A6C34878D82A}">
                    <a16:rowId xmlns:a16="http://schemas.microsoft.com/office/drawing/2014/main" val="1750944801"/>
                  </a:ext>
                </a:extLst>
              </a:tr>
              <a:tr h="347472">
                <a:tc>
                  <a:txBody>
                    <a:bodyPr/>
                    <a:lstStyle/>
                    <a:p>
                      <a:pPr>
                        <a:lnSpc>
                          <a:spcPts val="1800"/>
                        </a:lnSpc>
                      </a:pPr>
                      <a:r>
                        <a:rPr lang="en-US" sz="1200" b="0">
                          <a:effectLst/>
                          <a:latin typeface="Open Sans" panose="020B0606030504020204" pitchFamily="34" charset="0"/>
                          <a:ea typeface="Open Sans" panose="020B0606030504020204" pitchFamily="34" charset="0"/>
                          <a:cs typeface="Open Sans" panose="020B0606030504020204" pitchFamily="34" charset="0"/>
                        </a:rPr>
                        <a:t>Lorem ipsum dolor sit</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gn="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$1,000.00</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Lorem ipsum dolor sit </a:t>
                      </a:r>
                      <a:r>
                        <a:rPr lang="en-US" sz="1200" err="1">
                          <a:effectLst/>
                          <a:latin typeface="Open Sans" panose="020B0606030504020204" pitchFamily="34" charset="0"/>
                          <a:ea typeface="Open Sans" panose="020B0606030504020204" pitchFamily="34" charset="0"/>
                          <a:cs typeface="Open Sans" panose="020B0606030504020204" pitchFamily="34" charset="0"/>
                        </a:rPr>
                        <a:t>amet</a:t>
                      </a:r>
                      <a:r>
                        <a:rPr lang="en-US" sz="1200">
                          <a:effectLst/>
                          <a:latin typeface="Open Sans" panose="020B0606030504020204" pitchFamily="34" charset="0"/>
                          <a:ea typeface="Open Sans" panose="020B0606030504020204" pitchFamily="34" charset="0"/>
                          <a:cs typeface="Open Sans" panose="020B0606030504020204" pitchFamily="34" charset="0"/>
                        </a:rPr>
                        <a:t>.</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extLst>
                  <a:ext uri="{0D108BD9-81ED-4DB2-BD59-A6C34878D82A}">
                    <a16:rowId xmlns:a16="http://schemas.microsoft.com/office/drawing/2014/main" val="3633896557"/>
                  </a:ext>
                </a:extLst>
              </a:tr>
              <a:tr h="347472">
                <a:tc>
                  <a:txBody>
                    <a:bodyPr/>
                    <a:lstStyle/>
                    <a:p>
                      <a:pPr>
                        <a:lnSpc>
                          <a:spcPts val="1800"/>
                        </a:lnSpc>
                      </a:pPr>
                      <a:r>
                        <a:rPr lang="en-US" sz="1200" b="1" i="0">
                          <a:effectLst/>
                          <a:latin typeface="Open Sans Semibold" panose="020B0606030504020204" pitchFamily="34" charset="0"/>
                          <a:ea typeface="Open Sans Semibold" panose="020B0606030504020204" pitchFamily="34" charset="0"/>
                          <a:cs typeface="Open Sans Semibold" panose="020B0606030504020204" pitchFamily="34" charset="0"/>
                        </a:rPr>
                        <a:t>Subtotal</a:t>
                      </a:r>
                      <a:endParaRPr lang="en-CA" sz="1200" b="1" i="0">
                        <a:effectLst/>
                        <a:latin typeface="Open Sans Semibold" panose="020B0606030504020204" pitchFamily="34" charset="0"/>
                        <a:ea typeface="Open Sans Semibold" panose="020B0606030504020204" pitchFamily="34" charset="0"/>
                        <a:cs typeface="Open Sans Semibold"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gn="r">
                        <a:lnSpc>
                          <a:spcPts val="1800"/>
                        </a:lnSpc>
                      </a:pPr>
                      <a:r>
                        <a:rPr lang="en-US" sz="1200" b="1" i="0">
                          <a:effectLst/>
                          <a:latin typeface="Open Sans Semibold" panose="020B0606030504020204" pitchFamily="34" charset="0"/>
                          <a:ea typeface="Open Sans Semibold" panose="020B0606030504020204" pitchFamily="34" charset="0"/>
                          <a:cs typeface="Open Sans Semibold" panose="020B0606030504020204" pitchFamily="34" charset="0"/>
                        </a:rPr>
                        <a:t>$9,000.00</a:t>
                      </a:r>
                      <a:endParaRPr lang="en-CA" sz="1200" b="1" i="0">
                        <a:effectLst/>
                        <a:latin typeface="Open Sans Semibold" panose="020B0606030504020204" pitchFamily="34" charset="0"/>
                        <a:ea typeface="Open Sans Semibold" panose="020B0606030504020204" pitchFamily="34" charset="0"/>
                        <a:cs typeface="Open Sans Semibold"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nSpc>
                          <a:spcPts val="1800"/>
                        </a:lnSpc>
                      </a:pPr>
                      <a:endParaRPr lang="en-CA" sz="1600">
                        <a:effectLst/>
                        <a:latin typeface="Times" panose="02020603050405020304" pitchFamily="18" charset="0"/>
                        <a:ea typeface="Times" panose="02020603050405020304" pitchFamily="18" charset="0"/>
                        <a:cs typeface="Times New Roman" panose="02020603050405020304" pitchFamily="18"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extLst>
                  <a:ext uri="{0D108BD9-81ED-4DB2-BD59-A6C34878D82A}">
                    <a16:rowId xmlns:a16="http://schemas.microsoft.com/office/drawing/2014/main" val="1057125131"/>
                  </a:ext>
                </a:extLst>
              </a:tr>
              <a:tr h="347472">
                <a:tc>
                  <a:txBody>
                    <a:bodyPr/>
                    <a:lstStyle/>
                    <a:p>
                      <a:pPr>
                        <a:lnSpc>
                          <a:spcPts val="1800"/>
                        </a:lnSpc>
                      </a:pPr>
                      <a:r>
                        <a:rPr lang="en-US" sz="1200" b="1" i="0">
                          <a:effectLst/>
                          <a:latin typeface="Open Sans Semibold" panose="020B0606030504020204" pitchFamily="34" charset="0"/>
                          <a:ea typeface="Open Sans Semibold" panose="020B0606030504020204" pitchFamily="34" charset="0"/>
                          <a:cs typeface="Open Sans Semibold" panose="020B0606030504020204" pitchFamily="34" charset="0"/>
                        </a:rPr>
                        <a:t>15% fee</a:t>
                      </a:r>
                      <a:endParaRPr lang="en-CA" sz="1200" b="1" i="0">
                        <a:effectLst/>
                        <a:latin typeface="Open Sans Semibold" panose="020B0606030504020204" pitchFamily="34" charset="0"/>
                        <a:ea typeface="Open Sans Semibold" panose="020B0606030504020204" pitchFamily="34" charset="0"/>
                        <a:cs typeface="Open Sans Semibold"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gn="r">
                        <a:lnSpc>
                          <a:spcPts val="1800"/>
                        </a:lnSpc>
                      </a:pPr>
                      <a:r>
                        <a:rPr lang="en-US" sz="1200" b="1" i="0">
                          <a:effectLst/>
                          <a:latin typeface="Open Sans Semibold" panose="020B0606030504020204" pitchFamily="34" charset="0"/>
                          <a:ea typeface="Open Sans Semibold" panose="020B0606030504020204" pitchFamily="34" charset="0"/>
                          <a:cs typeface="Open Sans Semibold" panose="020B0606030504020204" pitchFamily="34" charset="0"/>
                        </a:rPr>
                        <a:t>$1,350.00</a:t>
                      </a:r>
                      <a:endParaRPr lang="en-CA" sz="1200" b="1" i="0">
                        <a:effectLst/>
                        <a:latin typeface="Open Sans Semibold" panose="020B0606030504020204" pitchFamily="34" charset="0"/>
                        <a:ea typeface="Open Sans Semibold" panose="020B0606030504020204" pitchFamily="34" charset="0"/>
                        <a:cs typeface="Open Sans Semibold"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nSpc>
                          <a:spcPts val="1800"/>
                        </a:lnSpc>
                      </a:pPr>
                      <a:r>
                        <a:rPr lang="en-US" sz="1400">
                          <a:effectLst/>
                        </a:rPr>
                        <a:t> </a:t>
                      </a:r>
                      <a:endParaRPr lang="en-CA" sz="1600">
                        <a:effectLst/>
                        <a:latin typeface="Times" panose="02020603050405020304" pitchFamily="18" charset="0"/>
                        <a:ea typeface="Times" panose="02020603050405020304" pitchFamily="18" charset="0"/>
                        <a:cs typeface="Times New Roman" panose="02020603050405020304" pitchFamily="18"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extLst>
                  <a:ext uri="{0D108BD9-81ED-4DB2-BD59-A6C34878D82A}">
                    <a16:rowId xmlns:a16="http://schemas.microsoft.com/office/drawing/2014/main" val="3505721934"/>
                  </a:ext>
                </a:extLst>
              </a:tr>
              <a:tr h="347472">
                <a:tc>
                  <a:txBody>
                    <a:bodyPr/>
                    <a:lstStyle/>
                    <a:p>
                      <a:pPr>
                        <a:lnSpc>
                          <a:spcPts val="1800"/>
                        </a:lnSpc>
                      </a:pPr>
                      <a:r>
                        <a:rPr lang="en-US" sz="1200" b="1" i="0">
                          <a:effectLst/>
                          <a:latin typeface="Open Sans" panose="020B0606030504020204" pitchFamily="34" charset="0"/>
                          <a:ea typeface="Open Sans" panose="020B0606030504020204" pitchFamily="34" charset="0"/>
                          <a:cs typeface="Open Sans" panose="020B0606030504020204" pitchFamily="34" charset="0"/>
                        </a:rPr>
                        <a:t>Total</a:t>
                      </a:r>
                      <a:endParaRPr lang="en-CA" sz="1200" b="1" i="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gn="r">
                        <a:lnSpc>
                          <a:spcPts val="1800"/>
                        </a:lnSpc>
                      </a:pPr>
                      <a:r>
                        <a:rPr lang="en-US" sz="1200" b="1" i="0">
                          <a:effectLst/>
                          <a:latin typeface="Open Sans" panose="020B0606030504020204" pitchFamily="34" charset="0"/>
                          <a:ea typeface="Open Sans" panose="020B0606030504020204" pitchFamily="34" charset="0"/>
                          <a:cs typeface="Open Sans" panose="020B0606030504020204" pitchFamily="34" charset="0"/>
                        </a:rPr>
                        <a:t>$10,350.00</a:t>
                      </a:r>
                      <a:endParaRPr lang="en-CA" sz="1200" b="1" i="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nSpc>
                          <a:spcPts val="1800"/>
                        </a:lnSpc>
                      </a:pPr>
                      <a:endParaRPr lang="en-CA" sz="1600">
                        <a:effectLst/>
                        <a:latin typeface="Times" panose="02020603050405020304" pitchFamily="18" charset="0"/>
                        <a:ea typeface="Times" panose="02020603050405020304" pitchFamily="18" charset="0"/>
                        <a:cs typeface="Times New Roman" panose="02020603050405020304" pitchFamily="18"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extLst>
                  <a:ext uri="{0D108BD9-81ED-4DB2-BD59-A6C34878D82A}">
                    <a16:rowId xmlns:a16="http://schemas.microsoft.com/office/drawing/2014/main" val="680747694"/>
                  </a:ext>
                </a:extLst>
              </a:tr>
            </a:tbl>
          </a:graphicData>
        </a:graphic>
      </p:graphicFrame>
    </p:spTree>
    <p:extLst>
      <p:ext uri="{BB962C8B-B14F-4D97-AF65-F5344CB8AC3E}">
        <p14:creationId xmlns:p14="http://schemas.microsoft.com/office/powerpoint/2010/main" val="1054578795"/>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page">
    <p:bg>
      <p:bgPr>
        <a:solidFill>
          <a:schemeClr val="bg2"/>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C090CA8-4E6C-A247-8781-98EB368F5950}"/>
              </a:ext>
            </a:extLst>
          </p:cNvPr>
          <p:cNvSpPr>
            <a:spLocks noGrp="1"/>
          </p:cNvSpPr>
          <p:nvPr>
            <p:ph type="title"/>
          </p:nvPr>
        </p:nvSpPr>
        <p:spPr>
          <a:xfrm>
            <a:off x="599584" y="705964"/>
            <a:ext cx="10897091" cy="627189"/>
          </a:xfrm>
          <a:prstGeom prst="rect">
            <a:avLst/>
          </a:prstGeom>
        </p:spPr>
        <p:txBody>
          <a:bodyPr anchor="t"/>
          <a:lstStyle>
            <a:lvl1pPr>
              <a:defRPr sz="2600" b="1" i="0" spc="50" baseline="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pic>
        <p:nvPicPr>
          <p:cNvPr id="10" name="Picture 9">
            <a:extLst>
              <a:ext uri="{FF2B5EF4-FFF2-40B4-BE49-F238E27FC236}">
                <a16:creationId xmlns:a16="http://schemas.microsoft.com/office/drawing/2014/main" id="{085C3B9C-F33C-8340-8DB0-ACB878D9919D}"/>
              </a:ext>
            </a:extLst>
          </p:cNvPr>
          <p:cNvPicPr>
            <a:picLocks noChangeAspect="1"/>
          </p:cNvPicPr>
          <p:nvPr userDrawn="1"/>
        </p:nvPicPr>
        <p:blipFill>
          <a:blip r:embed="rId2"/>
          <a:srcRect/>
          <a:stretch/>
        </p:blipFill>
        <p:spPr>
          <a:xfrm>
            <a:off x="0" y="0"/>
            <a:ext cx="12192000" cy="165100"/>
          </a:xfrm>
          <a:prstGeom prst="rect">
            <a:avLst/>
          </a:prstGeom>
        </p:spPr>
      </p:pic>
    </p:spTree>
    <p:extLst>
      <p:ext uri="{BB962C8B-B14F-4D97-AF65-F5344CB8AC3E}">
        <p14:creationId xmlns:p14="http://schemas.microsoft.com/office/powerpoint/2010/main" val="2562375358"/>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Netural presentation pag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5241A-FE81-E045-A53F-CCB1ECEF6369}"/>
              </a:ext>
            </a:extLst>
          </p:cNvPr>
          <p:cNvSpPr>
            <a:spLocks noGrp="1"/>
          </p:cNvSpPr>
          <p:nvPr>
            <p:ph type="title"/>
          </p:nvPr>
        </p:nvSpPr>
        <p:spPr>
          <a:xfrm>
            <a:off x="599585" y="705274"/>
            <a:ext cx="10897200" cy="627189"/>
          </a:xfrm>
          <a:prstGeom prst="rect">
            <a:avLst/>
          </a:prstGeom>
        </p:spPr>
        <p:txBody>
          <a:bodyPr anchor="t"/>
          <a:lstStyle>
            <a:lvl1pPr>
              <a:defRPr sz="2600" b="1" i="0" spc="50" baseline="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pic>
        <p:nvPicPr>
          <p:cNvPr id="6" name="Picture 5">
            <a:extLst>
              <a:ext uri="{FF2B5EF4-FFF2-40B4-BE49-F238E27FC236}">
                <a16:creationId xmlns:a16="http://schemas.microsoft.com/office/drawing/2014/main" id="{39CE587E-971A-AE4C-A03D-10208DBE7F6A}"/>
              </a:ext>
            </a:extLst>
          </p:cNvPr>
          <p:cNvPicPr>
            <a:picLocks noChangeAspect="1"/>
          </p:cNvPicPr>
          <p:nvPr userDrawn="1"/>
        </p:nvPicPr>
        <p:blipFill>
          <a:blip r:embed="rId2"/>
          <a:srcRect/>
          <a:stretch/>
        </p:blipFill>
        <p:spPr>
          <a:xfrm>
            <a:off x="0" y="0"/>
            <a:ext cx="12192000" cy="165100"/>
          </a:xfrm>
          <a:prstGeom prst="rect">
            <a:avLst/>
          </a:prstGeom>
        </p:spPr>
      </p:pic>
    </p:spTree>
    <p:extLst>
      <p:ext uri="{BB962C8B-B14F-4D97-AF65-F5344CB8AC3E}">
        <p14:creationId xmlns:p14="http://schemas.microsoft.com/office/powerpoint/2010/main" val="782256650"/>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Closing slide">
    <p:bg>
      <p:bgPr>
        <a:solidFill>
          <a:schemeClr val="accent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2B55DD1-AEE8-0B4A-8BF7-3E7E9CFB17C0}"/>
              </a:ext>
            </a:extLst>
          </p:cNvPr>
          <p:cNvPicPr>
            <a:picLocks noChangeAspect="1"/>
          </p:cNvPicPr>
          <p:nvPr userDrawn="1"/>
        </p:nvPicPr>
        <p:blipFill>
          <a:blip r:embed="rId2"/>
          <a:stretch>
            <a:fillRect/>
          </a:stretch>
        </p:blipFill>
        <p:spPr>
          <a:xfrm>
            <a:off x="4367561" y="2145162"/>
            <a:ext cx="3456878" cy="2343646"/>
          </a:xfrm>
          <a:prstGeom prst="rect">
            <a:avLst/>
          </a:prstGeom>
        </p:spPr>
      </p:pic>
      <p:pic>
        <p:nvPicPr>
          <p:cNvPr id="4" name="Picture 3">
            <a:extLst>
              <a:ext uri="{FF2B5EF4-FFF2-40B4-BE49-F238E27FC236}">
                <a16:creationId xmlns:a16="http://schemas.microsoft.com/office/drawing/2014/main" id="{A8B73D73-65C6-F840-B924-81F2EF1B5BCE}"/>
              </a:ext>
            </a:extLst>
          </p:cNvPr>
          <p:cNvPicPr>
            <a:picLocks noChangeAspect="1"/>
          </p:cNvPicPr>
          <p:nvPr userDrawn="1"/>
        </p:nvPicPr>
        <p:blipFill>
          <a:blip r:embed="rId3"/>
          <a:srcRect/>
          <a:stretch/>
        </p:blipFill>
        <p:spPr>
          <a:xfrm>
            <a:off x="0" y="0"/>
            <a:ext cx="12192000" cy="165100"/>
          </a:xfrm>
          <a:prstGeom prst="rect">
            <a:avLst/>
          </a:prstGeom>
        </p:spPr>
      </p:pic>
    </p:spTree>
    <p:extLst>
      <p:ext uri="{BB962C8B-B14F-4D97-AF65-F5344CB8AC3E}">
        <p14:creationId xmlns:p14="http://schemas.microsoft.com/office/powerpoint/2010/main" val="3319096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ubsection title page – red">
    <p:bg>
      <p:bgPr>
        <a:solidFill>
          <a:schemeClr val="tx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7682FE4F-D602-7347-B9F6-0C6B7E7CD228}"/>
              </a:ext>
            </a:extLst>
          </p:cNvPr>
          <p:cNvSpPr>
            <a:spLocks noGrp="1"/>
          </p:cNvSpPr>
          <p:nvPr>
            <p:ph type="ctrTitle"/>
          </p:nvPr>
        </p:nvSpPr>
        <p:spPr>
          <a:xfrm>
            <a:off x="590924" y="838200"/>
            <a:ext cx="10905751" cy="2284568"/>
          </a:xfrm>
          <a:prstGeom prst="rect">
            <a:avLst/>
          </a:prstGeom>
        </p:spPr>
        <p:txBody>
          <a:bodyPr anchor="b">
            <a:noAutofit/>
          </a:bodyPr>
          <a:lstStyle>
            <a:lvl1pPr algn="l">
              <a:defRPr sz="4400" b="1" i="0" spc="100" baseline="0">
                <a:solidFill>
                  <a:schemeClr val="bg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sp>
        <p:nvSpPr>
          <p:cNvPr id="9" name="Subtitle 2">
            <a:extLst>
              <a:ext uri="{FF2B5EF4-FFF2-40B4-BE49-F238E27FC236}">
                <a16:creationId xmlns:a16="http://schemas.microsoft.com/office/drawing/2014/main" id="{4A70CACF-03AD-CC46-92EA-48723E127CE6}"/>
              </a:ext>
            </a:extLst>
          </p:cNvPr>
          <p:cNvSpPr>
            <a:spLocks noGrp="1"/>
          </p:cNvSpPr>
          <p:nvPr>
            <p:ph type="subTitle" idx="1"/>
          </p:nvPr>
        </p:nvSpPr>
        <p:spPr>
          <a:xfrm>
            <a:off x="590924" y="3238578"/>
            <a:ext cx="10905751" cy="538730"/>
          </a:xfrm>
          <a:prstGeom prst="rect">
            <a:avLst/>
          </a:prstGeom>
        </p:spPr>
        <p:txBody>
          <a:bodyPr anchor="t">
            <a:noAutofit/>
          </a:bodyPr>
          <a:lstStyle>
            <a:lvl1pPr marL="0" indent="0" algn="l">
              <a:buNone/>
              <a:defRPr sz="2000" b="1" i="0" spc="50" baseline="0">
                <a:solidFill>
                  <a:schemeClr val="bg2"/>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Rectangle 6">
            <a:extLst>
              <a:ext uri="{FF2B5EF4-FFF2-40B4-BE49-F238E27FC236}">
                <a16:creationId xmlns:a16="http://schemas.microsoft.com/office/drawing/2014/main" id="{FF702637-AA50-8B42-A91A-9134A912646D}"/>
              </a:ext>
            </a:extLst>
          </p:cNvPr>
          <p:cNvSpPr/>
          <p:nvPr userDrawn="1"/>
        </p:nvSpPr>
        <p:spPr>
          <a:xfrm>
            <a:off x="0" y="5715000"/>
            <a:ext cx="12192000" cy="1143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EAD217B-C783-2542-B203-819ED621AC9A}"/>
              </a:ext>
            </a:extLst>
          </p:cNvPr>
          <p:cNvPicPr>
            <a:picLocks noChangeAspect="1"/>
          </p:cNvPicPr>
          <p:nvPr userDrawn="1"/>
        </p:nvPicPr>
        <p:blipFill>
          <a:blip r:embed="rId2"/>
          <a:srcRect/>
          <a:stretch/>
        </p:blipFill>
        <p:spPr>
          <a:xfrm>
            <a:off x="0" y="0"/>
            <a:ext cx="12192000" cy="165100"/>
          </a:xfrm>
          <a:prstGeom prst="rect">
            <a:avLst/>
          </a:prstGeom>
        </p:spPr>
      </p:pic>
      <p:pic>
        <p:nvPicPr>
          <p:cNvPr id="10" name="Picture 9">
            <a:extLst>
              <a:ext uri="{FF2B5EF4-FFF2-40B4-BE49-F238E27FC236}">
                <a16:creationId xmlns:a16="http://schemas.microsoft.com/office/drawing/2014/main" id="{85C0222A-F395-745C-770E-16FAEACF4A39}"/>
              </a:ext>
            </a:extLst>
          </p:cNvPr>
          <p:cNvPicPr>
            <a:picLocks noChangeAspect="1"/>
          </p:cNvPicPr>
          <p:nvPr userDrawn="1"/>
        </p:nvPicPr>
        <p:blipFill>
          <a:blip r:embed="rId3"/>
          <a:stretch>
            <a:fillRect/>
          </a:stretch>
        </p:blipFill>
        <p:spPr>
          <a:xfrm>
            <a:off x="9553575" y="6057900"/>
            <a:ext cx="1943100" cy="457200"/>
          </a:xfrm>
          <a:prstGeom prst="rect">
            <a:avLst/>
          </a:prstGeom>
        </p:spPr>
      </p:pic>
    </p:spTree>
    <p:extLst>
      <p:ext uri="{BB962C8B-B14F-4D97-AF65-F5344CB8AC3E}">
        <p14:creationId xmlns:p14="http://schemas.microsoft.com/office/powerpoint/2010/main" val="846934668"/>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ubsection title page – yellow">
    <p:bg>
      <p:bgPr>
        <a:solidFill>
          <a:srgbClr val="FABD0F"/>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7682FE4F-D602-7347-B9F6-0C6B7E7CD228}"/>
              </a:ext>
            </a:extLst>
          </p:cNvPr>
          <p:cNvSpPr>
            <a:spLocks noGrp="1"/>
          </p:cNvSpPr>
          <p:nvPr>
            <p:ph type="ctrTitle"/>
          </p:nvPr>
        </p:nvSpPr>
        <p:spPr>
          <a:xfrm>
            <a:off x="590924" y="838200"/>
            <a:ext cx="10905751" cy="2284568"/>
          </a:xfrm>
          <a:prstGeom prst="rect">
            <a:avLst/>
          </a:prstGeom>
        </p:spPr>
        <p:txBody>
          <a:bodyPr anchor="b">
            <a:noAutofit/>
          </a:bodyPr>
          <a:lstStyle>
            <a:lvl1pPr algn="l">
              <a:defRPr sz="4400" b="1" i="0" spc="100" baseline="0">
                <a:solidFill>
                  <a:schemeClr val="accent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sp>
        <p:nvSpPr>
          <p:cNvPr id="9" name="Subtitle 2">
            <a:extLst>
              <a:ext uri="{FF2B5EF4-FFF2-40B4-BE49-F238E27FC236}">
                <a16:creationId xmlns:a16="http://schemas.microsoft.com/office/drawing/2014/main" id="{4A70CACF-03AD-CC46-92EA-48723E127CE6}"/>
              </a:ext>
            </a:extLst>
          </p:cNvPr>
          <p:cNvSpPr>
            <a:spLocks noGrp="1"/>
          </p:cNvSpPr>
          <p:nvPr>
            <p:ph type="subTitle" idx="1"/>
          </p:nvPr>
        </p:nvSpPr>
        <p:spPr>
          <a:xfrm>
            <a:off x="590924" y="3238578"/>
            <a:ext cx="10905751" cy="538730"/>
          </a:xfrm>
          <a:prstGeom prst="rect">
            <a:avLst/>
          </a:prstGeom>
        </p:spPr>
        <p:txBody>
          <a:bodyPr anchor="t">
            <a:noAutofit/>
          </a:bodyPr>
          <a:lstStyle>
            <a:lvl1pPr marL="0" indent="0" algn="l">
              <a:buNone/>
              <a:defRPr sz="2000" b="1" i="0" spc="50" baseline="0">
                <a:solidFill>
                  <a:schemeClr val="accent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Rectangle 6">
            <a:extLst>
              <a:ext uri="{FF2B5EF4-FFF2-40B4-BE49-F238E27FC236}">
                <a16:creationId xmlns:a16="http://schemas.microsoft.com/office/drawing/2014/main" id="{FF702637-AA50-8B42-A91A-9134A912646D}"/>
              </a:ext>
            </a:extLst>
          </p:cNvPr>
          <p:cNvSpPr/>
          <p:nvPr userDrawn="1"/>
        </p:nvSpPr>
        <p:spPr>
          <a:xfrm>
            <a:off x="0" y="5715000"/>
            <a:ext cx="12192000" cy="1143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EAD217B-C783-2542-B203-819ED621AC9A}"/>
              </a:ext>
            </a:extLst>
          </p:cNvPr>
          <p:cNvPicPr>
            <a:picLocks noChangeAspect="1"/>
          </p:cNvPicPr>
          <p:nvPr userDrawn="1"/>
        </p:nvPicPr>
        <p:blipFill>
          <a:blip r:embed="rId2"/>
          <a:srcRect/>
          <a:stretch/>
        </p:blipFill>
        <p:spPr>
          <a:xfrm flipH="1">
            <a:off x="0" y="0"/>
            <a:ext cx="12192000" cy="165100"/>
          </a:xfrm>
          <a:prstGeom prst="rect">
            <a:avLst/>
          </a:prstGeom>
        </p:spPr>
      </p:pic>
      <p:pic>
        <p:nvPicPr>
          <p:cNvPr id="10" name="Picture 9">
            <a:extLst>
              <a:ext uri="{FF2B5EF4-FFF2-40B4-BE49-F238E27FC236}">
                <a16:creationId xmlns:a16="http://schemas.microsoft.com/office/drawing/2014/main" id="{07E7EFC7-F625-6A77-0028-CF6571329477}"/>
              </a:ext>
            </a:extLst>
          </p:cNvPr>
          <p:cNvPicPr>
            <a:picLocks noChangeAspect="1"/>
          </p:cNvPicPr>
          <p:nvPr userDrawn="1"/>
        </p:nvPicPr>
        <p:blipFill>
          <a:blip r:embed="rId3"/>
          <a:stretch>
            <a:fillRect/>
          </a:stretch>
        </p:blipFill>
        <p:spPr>
          <a:xfrm>
            <a:off x="9553575" y="6057900"/>
            <a:ext cx="1943100" cy="457200"/>
          </a:xfrm>
          <a:prstGeom prst="rect">
            <a:avLst/>
          </a:prstGeom>
        </p:spPr>
      </p:pic>
    </p:spTree>
    <p:extLst>
      <p:ext uri="{BB962C8B-B14F-4D97-AF65-F5344CB8AC3E}">
        <p14:creationId xmlns:p14="http://schemas.microsoft.com/office/powerpoint/2010/main" val="201364287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ubsection title page – grey">
    <p:bg>
      <p:bgPr>
        <a:solidFill>
          <a:schemeClr val="bg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7682FE4F-D602-7347-B9F6-0C6B7E7CD228}"/>
              </a:ext>
            </a:extLst>
          </p:cNvPr>
          <p:cNvSpPr>
            <a:spLocks noGrp="1"/>
          </p:cNvSpPr>
          <p:nvPr>
            <p:ph type="ctrTitle"/>
          </p:nvPr>
        </p:nvSpPr>
        <p:spPr>
          <a:xfrm>
            <a:off x="590924" y="838200"/>
            <a:ext cx="10905751" cy="2284568"/>
          </a:xfrm>
          <a:prstGeom prst="rect">
            <a:avLst/>
          </a:prstGeom>
        </p:spPr>
        <p:txBody>
          <a:bodyPr anchor="b">
            <a:noAutofit/>
          </a:bodyPr>
          <a:lstStyle>
            <a:lvl1pPr algn="l">
              <a:defRPr sz="4400" b="1" i="0" spc="100" baseline="0">
                <a:solidFill>
                  <a:schemeClr val="accent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sp>
        <p:nvSpPr>
          <p:cNvPr id="9" name="Subtitle 2">
            <a:extLst>
              <a:ext uri="{FF2B5EF4-FFF2-40B4-BE49-F238E27FC236}">
                <a16:creationId xmlns:a16="http://schemas.microsoft.com/office/drawing/2014/main" id="{4A70CACF-03AD-CC46-92EA-48723E127CE6}"/>
              </a:ext>
            </a:extLst>
          </p:cNvPr>
          <p:cNvSpPr>
            <a:spLocks noGrp="1"/>
          </p:cNvSpPr>
          <p:nvPr>
            <p:ph type="subTitle" idx="1"/>
          </p:nvPr>
        </p:nvSpPr>
        <p:spPr>
          <a:xfrm>
            <a:off x="590924" y="3238578"/>
            <a:ext cx="10905751" cy="538730"/>
          </a:xfrm>
          <a:prstGeom prst="rect">
            <a:avLst/>
          </a:prstGeom>
        </p:spPr>
        <p:txBody>
          <a:bodyPr anchor="t">
            <a:noAutofit/>
          </a:bodyPr>
          <a:lstStyle>
            <a:lvl1pPr marL="0" indent="0" algn="l">
              <a:buNone/>
              <a:defRPr sz="2000" b="1" i="0" spc="50" baseline="0">
                <a:solidFill>
                  <a:schemeClr val="accent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Rectangle 6">
            <a:extLst>
              <a:ext uri="{FF2B5EF4-FFF2-40B4-BE49-F238E27FC236}">
                <a16:creationId xmlns:a16="http://schemas.microsoft.com/office/drawing/2014/main" id="{FF702637-AA50-8B42-A91A-9134A912646D}"/>
              </a:ext>
            </a:extLst>
          </p:cNvPr>
          <p:cNvSpPr/>
          <p:nvPr userDrawn="1"/>
        </p:nvSpPr>
        <p:spPr>
          <a:xfrm>
            <a:off x="0" y="5715000"/>
            <a:ext cx="12192000" cy="1143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EAD217B-C783-2542-B203-819ED621AC9A}"/>
              </a:ext>
            </a:extLst>
          </p:cNvPr>
          <p:cNvPicPr>
            <a:picLocks noChangeAspect="1"/>
          </p:cNvPicPr>
          <p:nvPr userDrawn="1"/>
        </p:nvPicPr>
        <p:blipFill>
          <a:blip r:embed="rId2"/>
          <a:srcRect/>
          <a:stretch/>
        </p:blipFill>
        <p:spPr>
          <a:xfrm>
            <a:off x="0" y="0"/>
            <a:ext cx="12192000" cy="165100"/>
          </a:xfrm>
          <a:prstGeom prst="rect">
            <a:avLst/>
          </a:prstGeom>
        </p:spPr>
      </p:pic>
      <p:pic>
        <p:nvPicPr>
          <p:cNvPr id="10" name="Picture 9">
            <a:extLst>
              <a:ext uri="{FF2B5EF4-FFF2-40B4-BE49-F238E27FC236}">
                <a16:creationId xmlns:a16="http://schemas.microsoft.com/office/drawing/2014/main" id="{C991851D-3F32-228B-A62B-7E8920B46FC1}"/>
              </a:ext>
            </a:extLst>
          </p:cNvPr>
          <p:cNvPicPr>
            <a:picLocks noChangeAspect="1"/>
          </p:cNvPicPr>
          <p:nvPr userDrawn="1"/>
        </p:nvPicPr>
        <p:blipFill>
          <a:blip r:embed="rId3"/>
          <a:stretch>
            <a:fillRect/>
          </a:stretch>
        </p:blipFill>
        <p:spPr>
          <a:xfrm>
            <a:off x="9553575" y="6057900"/>
            <a:ext cx="1943100" cy="457200"/>
          </a:xfrm>
          <a:prstGeom prst="rect">
            <a:avLst/>
          </a:prstGeom>
        </p:spPr>
      </p:pic>
    </p:spTree>
    <p:extLst>
      <p:ext uri="{BB962C8B-B14F-4D97-AF65-F5344CB8AC3E}">
        <p14:creationId xmlns:p14="http://schemas.microsoft.com/office/powerpoint/2010/main" val="1276565855"/>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ro paragraph / quote page">
    <p:bg>
      <p:bgPr>
        <a:solidFill>
          <a:schemeClr val="bg1"/>
        </a:solidFill>
        <a:effectLst/>
      </p:bgPr>
    </p:bg>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74B1D494-1163-FD4D-87D9-F88FDD14180A}"/>
              </a:ext>
            </a:extLst>
          </p:cNvPr>
          <p:cNvSpPr>
            <a:spLocks noGrp="1"/>
          </p:cNvSpPr>
          <p:nvPr>
            <p:ph sz="half" idx="1" hasCustomPrompt="1"/>
          </p:nvPr>
        </p:nvSpPr>
        <p:spPr>
          <a:xfrm>
            <a:off x="1515533" y="838200"/>
            <a:ext cx="9160934" cy="4876800"/>
          </a:xfrm>
          <a:prstGeom prst="rect">
            <a:avLst/>
          </a:prstGeom>
        </p:spPr>
        <p:txBody>
          <a:bodyPr anchor="ctr">
            <a:noAutofit/>
          </a:bodyPr>
          <a:lstStyle>
            <a:lvl1pPr marL="0" indent="0" algn="ctr">
              <a:lnSpc>
                <a:spcPct val="150000"/>
              </a:lnSpc>
              <a:spcBef>
                <a:spcPts val="0"/>
              </a:spcBef>
              <a:spcAft>
                <a:spcPts val="1200"/>
              </a:spcAft>
              <a:buFont typeface="Arial" panose="020B0604020202020204" pitchFamily="34" charset="0"/>
              <a:buNone/>
              <a:tabLst/>
              <a:defRPr sz="2200" b="1" i="0">
                <a:solidFill>
                  <a:schemeClr val="accent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228600">
              <a:lnSpc>
                <a:spcPct val="150000"/>
              </a:lnSpc>
              <a:spcBef>
                <a:spcPts val="0"/>
              </a:spcBef>
              <a:spcAft>
                <a:spcPts val="1200"/>
              </a:spcAft>
              <a:buFont typeface="Arial" panose="020B0604020202020204" pitchFamily="34" charset="0"/>
              <a:buChar char="•"/>
              <a:tabLst/>
              <a:defRPr sz="1600">
                <a:solidFill>
                  <a:schemeClr val="tx1"/>
                </a:solidFill>
              </a:defRPr>
            </a:lvl2pPr>
            <a:lvl3pPr marL="685800" indent="-228600">
              <a:lnSpc>
                <a:spcPct val="150000"/>
              </a:lnSpc>
              <a:spcBef>
                <a:spcPts val="0"/>
              </a:spcBef>
              <a:spcAft>
                <a:spcPts val="1200"/>
              </a:spcAft>
              <a:buFont typeface="System Font Regular"/>
              <a:buChar char="⁃"/>
              <a:tabLst/>
              <a:defRPr sz="1600">
                <a:solidFill>
                  <a:schemeClr val="tx1"/>
                </a:solidFill>
              </a:defRPr>
            </a:lvl3pPr>
            <a:lvl4pPr marL="914400" indent="-228600">
              <a:lnSpc>
                <a:spcPct val="150000"/>
              </a:lnSpc>
              <a:spcBef>
                <a:spcPts val="0"/>
              </a:spcBef>
              <a:spcAft>
                <a:spcPts val="1200"/>
              </a:spcAft>
              <a:buFont typeface="Arial" panose="020B0604020202020204" pitchFamily="34" charset="0"/>
              <a:buChar char="•"/>
              <a:tabLst/>
              <a:defRPr sz="1400">
                <a:solidFill>
                  <a:schemeClr val="tx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chemeClr val="tx1"/>
                </a:solidFill>
              </a:defRPr>
            </a:lvl5pPr>
            <a:lvl6pPr marL="1371600" indent="-228600">
              <a:spcBef>
                <a:spcPts val="0"/>
              </a:spcBef>
              <a:spcAft>
                <a:spcPts val="1200"/>
              </a:spcAft>
              <a:buFont typeface="Arial" panose="020B0604020202020204" pitchFamily="34" charset="0"/>
              <a:buChar char="•"/>
              <a:tabLst/>
              <a:defRPr>
                <a:solidFill>
                  <a:schemeClr val="tx1"/>
                </a:solidFill>
              </a:defRPr>
            </a:lvl6pPr>
            <a:lvl7pPr marL="1828800" indent="-228600">
              <a:defRPr>
                <a:solidFill>
                  <a:schemeClr val="tx1"/>
                </a:solidFill>
              </a:defRPr>
            </a:lvl7pPr>
            <a:lvl8pPr marL="2057400" indent="-228600">
              <a:defRPr>
                <a:solidFill>
                  <a:schemeClr val="tx1"/>
                </a:solidFill>
              </a:defRPr>
            </a:lvl8pPr>
          </a:lstStyle>
          <a:p>
            <a:pPr lvl="0"/>
            <a:r>
              <a:rPr lang="en-US"/>
              <a:t>Click to edit Master title style</a:t>
            </a:r>
          </a:p>
        </p:txBody>
      </p:sp>
      <p:pic>
        <p:nvPicPr>
          <p:cNvPr id="6" name="Picture 5">
            <a:extLst>
              <a:ext uri="{FF2B5EF4-FFF2-40B4-BE49-F238E27FC236}">
                <a16:creationId xmlns:a16="http://schemas.microsoft.com/office/drawing/2014/main" id="{39CE587E-971A-AE4C-A03D-10208DBE7F6A}"/>
              </a:ext>
            </a:extLst>
          </p:cNvPr>
          <p:cNvPicPr>
            <a:picLocks noChangeAspect="1"/>
          </p:cNvPicPr>
          <p:nvPr userDrawn="1"/>
        </p:nvPicPr>
        <p:blipFill>
          <a:blip r:embed="rId2"/>
          <a:srcRect/>
          <a:stretch/>
        </p:blipFill>
        <p:spPr>
          <a:xfrm>
            <a:off x="0" y="0"/>
            <a:ext cx="12192000" cy="165100"/>
          </a:xfrm>
          <a:prstGeom prst="rect">
            <a:avLst/>
          </a:prstGeom>
        </p:spPr>
      </p:pic>
    </p:spTree>
    <p:extLst>
      <p:ext uri="{BB962C8B-B14F-4D97-AF65-F5344CB8AC3E}">
        <p14:creationId xmlns:p14="http://schemas.microsoft.com/office/powerpoint/2010/main" val="3505137725"/>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age – one column">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5241A-FE81-E045-A53F-CCB1ECEF6369}"/>
              </a:ext>
            </a:extLst>
          </p:cNvPr>
          <p:cNvSpPr>
            <a:spLocks noGrp="1"/>
          </p:cNvSpPr>
          <p:nvPr>
            <p:ph type="title"/>
          </p:nvPr>
        </p:nvSpPr>
        <p:spPr>
          <a:xfrm>
            <a:off x="599585" y="705274"/>
            <a:ext cx="10897200" cy="627189"/>
          </a:xfrm>
          <a:prstGeom prst="rect">
            <a:avLst/>
          </a:prstGeom>
        </p:spPr>
        <p:txBody>
          <a:bodyPr anchor="t"/>
          <a:lstStyle>
            <a:lvl1pPr>
              <a:defRPr sz="2600" b="1" i="0" spc="50" baseline="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sp>
        <p:nvSpPr>
          <p:cNvPr id="11" name="Content Placeholder 2">
            <a:extLst>
              <a:ext uri="{FF2B5EF4-FFF2-40B4-BE49-F238E27FC236}">
                <a16:creationId xmlns:a16="http://schemas.microsoft.com/office/drawing/2014/main" id="{74B1D494-1163-FD4D-87D9-F88FDD14180A}"/>
              </a:ext>
            </a:extLst>
          </p:cNvPr>
          <p:cNvSpPr>
            <a:spLocks noGrp="1"/>
          </p:cNvSpPr>
          <p:nvPr>
            <p:ph sz="half" idx="1"/>
          </p:nvPr>
        </p:nvSpPr>
        <p:spPr>
          <a:xfrm>
            <a:off x="599585" y="1442852"/>
            <a:ext cx="10897090" cy="4729348"/>
          </a:xfrm>
          <a:prstGeom prst="rect">
            <a:avLst/>
          </a:prstGeom>
        </p:spPr>
        <p:txBody>
          <a:bodyPr>
            <a:noAutofit/>
          </a:bodyPr>
          <a:lstStyle>
            <a:lvl1pPr marL="228600" indent="-228600">
              <a:lnSpc>
                <a:spcPct val="150000"/>
              </a:lnSpc>
              <a:spcBef>
                <a:spcPts val="0"/>
              </a:spcBef>
              <a:spcAft>
                <a:spcPts val="1200"/>
              </a:spcAft>
              <a:buFont typeface="Arial" panose="020B0604020202020204" pitchFamily="34" charset="0"/>
              <a:buChar char="•"/>
              <a:tabLst/>
              <a:defRPr sz="1600">
                <a:solidFill>
                  <a:schemeClr val="tx1"/>
                </a:solidFill>
              </a:defRPr>
            </a:lvl1pPr>
            <a:lvl2pPr marL="457200" indent="-228600">
              <a:lnSpc>
                <a:spcPct val="150000"/>
              </a:lnSpc>
              <a:spcBef>
                <a:spcPts val="0"/>
              </a:spcBef>
              <a:spcAft>
                <a:spcPts val="1200"/>
              </a:spcAft>
              <a:buFont typeface="Arial" panose="020B0604020202020204" pitchFamily="34" charset="0"/>
              <a:buChar char="•"/>
              <a:tabLst/>
              <a:defRPr sz="1600">
                <a:solidFill>
                  <a:schemeClr val="tx1"/>
                </a:solidFill>
              </a:defRPr>
            </a:lvl2pPr>
            <a:lvl3pPr marL="685800" indent="-228600">
              <a:lnSpc>
                <a:spcPct val="150000"/>
              </a:lnSpc>
              <a:spcBef>
                <a:spcPts val="0"/>
              </a:spcBef>
              <a:spcAft>
                <a:spcPts val="1200"/>
              </a:spcAft>
              <a:buFont typeface="System Font Regular"/>
              <a:buChar char="⁃"/>
              <a:tabLst/>
              <a:defRPr sz="1600">
                <a:solidFill>
                  <a:schemeClr val="tx1"/>
                </a:solidFill>
              </a:defRPr>
            </a:lvl3pPr>
            <a:lvl4pPr marL="914400" indent="-228600">
              <a:lnSpc>
                <a:spcPct val="150000"/>
              </a:lnSpc>
              <a:spcBef>
                <a:spcPts val="0"/>
              </a:spcBef>
              <a:spcAft>
                <a:spcPts val="1200"/>
              </a:spcAft>
              <a:buFont typeface="Arial" panose="020B0604020202020204" pitchFamily="34" charset="0"/>
              <a:buChar char="•"/>
              <a:tabLst/>
              <a:defRPr sz="1400">
                <a:solidFill>
                  <a:schemeClr val="tx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chemeClr val="tx1"/>
                </a:solidFill>
              </a:defRPr>
            </a:lvl5pPr>
            <a:lvl6pPr marL="1371600" indent="-228600">
              <a:spcBef>
                <a:spcPts val="0"/>
              </a:spcBef>
              <a:spcAft>
                <a:spcPts val="1200"/>
              </a:spcAft>
              <a:buFont typeface="Arial" panose="020B0604020202020204" pitchFamily="34" charset="0"/>
              <a:buChar char="•"/>
              <a:tabLst/>
              <a:defRPr>
                <a:solidFill>
                  <a:schemeClr val="tx1"/>
                </a:solidFill>
              </a:defRPr>
            </a:lvl6pPr>
            <a:lvl7pPr marL="1828800" indent="-228600">
              <a:defRPr>
                <a:solidFill>
                  <a:schemeClr val="tx1"/>
                </a:solidFill>
              </a:defRPr>
            </a:lvl7pPr>
            <a:lvl8pPr marL="2057400" indent="-228600">
              <a:defRPr>
                <a:solidFill>
                  <a:schemeClr val="tx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marL="1371600" marR="0" lvl="5"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defRPr/>
            </a:pPr>
            <a:r>
              <a:rPr lang="en-US"/>
              <a:t>Seventh level</a:t>
            </a:r>
          </a:p>
        </p:txBody>
      </p:sp>
      <p:pic>
        <p:nvPicPr>
          <p:cNvPr id="6" name="Picture 5">
            <a:extLst>
              <a:ext uri="{FF2B5EF4-FFF2-40B4-BE49-F238E27FC236}">
                <a16:creationId xmlns:a16="http://schemas.microsoft.com/office/drawing/2014/main" id="{39CE587E-971A-AE4C-A03D-10208DBE7F6A}"/>
              </a:ext>
            </a:extLst>
          </p:cNvPr>
          <p:cNvPicPr>
            <a:picLocks noChangeAspect="1"/>
          </p:cNvPicPr>
          <p:nvPr userDrawn="1"/>
        </p:nvPicPr>
        <p:blipFill>
          <a:blip r:embed="rId2"/>
          <a:srcRect/>
          <a:stretch/>
        </p:blipFill>
        <p:spPr>
          <a:xfrm>
            <a:off x="0" y="0"/>
            <a:ext cx="12192000" cy="165100"/>
          </a:xfrm>
          <a:prstGeom prst="rect">
            <a:avLst/>
          </a:prstGeom>
        </p:spPr>
      </p:pic>
    </p:spTree>
    <p:extLst>
      <p:ext uri="{BB962C8B-B14F-4D97-AF65-F5344CB8AC3E}">
        <p14:creationId xmlns:p14="http://schemas.microsoft.com/office/powerpoint/2010/main" val="3540822203"/>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page – two columns">
    <p:bg>
      <p:bgPr>
        <a:solidFill>
          <a:schemeClr val="bg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292A029-F549-3740-BF04-29AC6D613DB7}"/>
              </a:ext>
            </a:extLst>
          </p:cNvPr>
          <p:cNvSpPr>
            <a:spLocks noGrp="1"/>
          </p:cNvSpPr>
          <p:nvPr>
            <p:ph type="title"/>
          </p:nvPr>
        </p:nvSpPr>
        <p:spPr>
          <a:xfrm>
            <a:off x="599584" y="705964"/>
            <a:ext cx="10897091" cy="627189"/>
          </a:xfrm>
          <a:prstGeom prst="rect">
            <a:avLst/>
          </a:prstGeom>
        </p:spPr>
        <p:txBody>
          <a:bodyPr anchor="t"/>
          <a:lstStyle>
            <a:lvl1pPr>
              <a:defRPr sz="2600" b="1" i="0" spc="50" baseline="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sp>
        <p:nvSpPr>
          <p:cNvPr id="10" name="Content Placeholder 2">
            <a:extLst>
              <a:ext uri="{FF2B5EF4-FFF2-40B4-BE49-F238E27FC236}">
                <a16:creationId xmlns:a16="http://schemas.microsoft.com/office/drawing/2014/main" id="{E4710339-FCEB-864A-BE99-139C449C3056}"/>
              </a:ext>
            </a:extLst>
          </p:cNvPr>
          <p:cNvSpPr>
            <a:spLocks noGrp="1"/>
          </p:cNvSpPr>
          <p:nvPr>
            <p:ph sz="half" idx="1"/>
          </p:nvPr>
        </p:nvSpPr>
        <p:spPr>
          <a:xfrm>
            <a:off x="599585" y="1442852"/>
            <a:ext cx="5267815" cy="4729348"/>
          </a:xfrm>
          <a:prstGeom prst="rect">
            <a:avLst/>
          </a:prstGeom>
        </p:spPr>
        <p:txBody>
          <a:bodyPr>
            <a:noAutofit/>
          </a:bodyPr>
          <a:lstStyle>
            <a:lvl1pPr marL="228600" indent="-228600">
              <a:lnSpc>
                <a:spcPct val="150000"/>
              </a:lnSpc>
              <a:spcBef>
                <a:spcPts val="0"/>
              </a:spcBef>
              <a:spcAft>
                <a:spcPts val="1200"/>
              </a:spcAft>
              <a:buFont typeface="Arial" panose="020B0604020202020204" pitchFamily="34" charset="0"/>
              <a:buChar char="•"/>
              <a:tabLst/>
              <a:defRPr sz="1600">
                <a:solidFill>
                  <a:schemeClr val="tx1"/>
                </a:solidFill>
              </a:defRPr>
            </a:lvl1pPr>
            <a:lvl2pPr marL="457200" indent="-228600">
              <a:lnSpc>
                <a:spcPct val="150000"/>
              </a:lnSpc>
              <a:spcBef>
                <a:spcPts val="0"/>
              </a:spcBef>
              <a:spcAft>
                <a:spcPts val="1200"/>
              </a:spcAft>
              <a:buFont typeface="Arial" panose="020B0604020202020204" pitchFamily="34" charset="0"/>
              <a:buChar char="•"/>
              <a:tabLst/>
              <a:defRPr sz="1600">
                <a:solidFill>
                  <a:schemeClr val="tx1"/>
                </a:solidFill>
              </a:defRPr>
            </a:lvl2pPr>
            <a:lvl3pPr marL="685800" indent="-228600">
              <a:lnSpc>
                <a:spcPct val="150000"/>
              </a:lnSpc>
              <a:spcBef>
                <a:spcPts val="0"/>
              </a:spcBef>
              <a:spcAft>
                <a:spcPts val="1200"/>
              </a:spcAft>
              <a:buFont typeface="System Font Regular"/>
              <a:buChar char="⁃"/>
              <a:tabLst/>
              <a:defRPr sz="1600">
                <a:solidFill>
                  <a:schemeClr val="tx1"/>
                </a:solidFill>
              </a:defRPr>
            </a:lvl3pPr>
            <a:lvl4pPr marL="914400" indent="-228600">
              <a:lnSpc>
                <a:spcPct val="150000"/>
              </a:lnSpc>
              <a:spcBef>
                <a:spcPts val="0"/>
              </a:spcBef>
              <a:spcAft>
                <a:spcPts val="1200"/>
              </a:spcAft>
              <a:buFont typeface="Arial" panose="020B0604020202020204" pitchFamily="34" charset="0"/>
              <a:buChar char="•"/>
              <a:tabLst/>
              <a:defRPr sz="1400">
                <a:solidFill>
                  <a:schemeClr val="tx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chemeClr val="tx1"/>
                </a:solidFill>
              </a:defRPr>
            </a:lvl5pPr>
            <a:lvl6pPr marL="1371600" indent="-228600">
              <a:spcBef>
                <a:spcPts val="0"/>
              </a:spcBef>
              <a:spcAft>
                <a:spcPts val="1200"/>
              </a:spcAft>
              <a:buFont typeface="Arial" panose="020B0604020202020204" pitchFamily="34" charset="0"/>
              <a:buChar char="•"/>
              <a:tabLst/>
              <a:defRPr>
                <a:solidFill>
                  <a:schemeClr val="tx1"/>
                </a:solidFill>
              </a:defRPr>
            </a:lvl6pPr>
            <a:lvl7pPr marL="1828800" indent="-228600">
              <a:defRPr>
                <a:solidFill>
                  <a:schemeClr val="tx1"/>
                </a:solidFill>
              </a:defRPr>
            </a:lvl7pPr>
            <a:lvl8pPr marL="2057400" indent="-228600">
              <a:defRPr>
                <a:solidFill>
                  <a:schemeClr val="tx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marL="1371600" marR="0" lvl="5"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defRPr/>
            </a:pPr>
            <a:r>
              <a:rPr lang="en-US"/>
              <a:t>Seventh level</a:t>
            </a:r>
          </a:p>
        </p:txBody>
      </p:sp>
      <p:sp>
        <p:nvSpPr>
          <p:cNvPr id="11" name="Content Placeholder 2">
            <a:extLst>
              <a:ext uri="{FF2B5EF4-FFF2-40B4-BE49-F238E27FC236}">
                <a16:creationId xmlns:a16="http://schemas.microsoft.com/office/drawing/2014/main" id="{090E677D-56A4-5F4D-AB35-5014A471F121}"/>
              </a:ext>
            </a:extLst>
          </p:cNvPr>
          <p:cNvSpPr>
            <a:spLocks noGrp="1"/>
          </p:cNvSpPr>
          <p:nvPr>
            <p:ph sz="half" idx="13"/>
          </p:nvPr>
        </p:nvSpPr>
        <p:spPr>
          <a:xfrm>
            <a:off x="6228860" y="1442852"/>
            <a:ext cx="5267815" cy="4729348"/>
          </a:xfrm>
          <a:prstGeom prst="rect">
            <a:avLst/>
          </a:prstGeom>
        </p:spPr>
        <p:txBody>
          <a:bodyPr>
            <a:noAutofit/>
          </a:bodyPr>
          <a:lstStyle>
            <a:lvl1pPr marL="228600" indent="-228600">
              <a:lnSpc>
                <a:spcPct val="150000"/>
              </a:lnSpc>
              <a:spcBef>
                <a:spcPts val="0"/>
              </a:spcBef>
              <a:spcAft>
                <a:spcPts val="1200"/>
              </a:spcAft>
              <a:buFont typeface="Arial" panose="020B0604020202020204" pitchFamily="34" charset="0"/>
              <a:buChar char="•"/>
              <a:tabLst/>
              <a:defRPr sz="1600">
                <a:solidFill>
                  <a:schemeClr val="tx1"/>
                </a:solidFill>
              </a:defRPr>
            </a:lvl1pPr>
            <a:lvl2pPr marL="457200" indent="-228600">
              <a:lnSpc>
                <a:spcPct val="150000"/>
              </a:lnSpc>
              <a:spcBef>
                <a:spcPts val="0"/>
              </a:spcBef>
              <a:spcAft>
                <a:spcPts val="1200"/>
              </a:spcAft>
              <a:buFont typeface="Arial" panose="020B0604020202020204" pitchFamily="34" charset="0"/>
              <a:buChar char="•"/>
              <a:tabLst/>
              <a:defRPr sz="1600">
                <a:solidFill>
                  <a:schemeClr val="tx1"/>
                </a:solidFill>
              </a:defRPr>
            </a:lvl2pPr>
            <a:lvl3pPr marL="685800" indent="-228600">
              <a:lnSpc>
                <a:spcPct val="150000"/>
              </a:lnSpc>
              <a:spcBef>
                <a:spcPts val="0"/>
              </a:spcBef>
              <a:spcAft>
                <a:spcPts val="1200"/>
              </a:spcAft>
              <a:buFont typeface="System Font Regular"/>
              <a:buChar char="⁃"/>
              <a:tabLst/>
              <a:defRPr sz="1600">
                <a:solidFill>
                  <a:schemeClr val="tx1"/>
                </a:solidFill>
              </a:defRPr>
            </a:lvl3pPr>
            <a:lvl4pPr marL="914400" indent="-228600">
              <a:lnSpc>
                <a:spcPct val="150000"/>
              </a:lnSpc>
              <a:spcBef>
                <a:spcPts val="0"/>
              </a:spcBef>
              <a:spcAft>
                <a:spcPts val="1200"/>
              </a:spcAft>
              <a:buFont typeface="Arial" panose="020B0604020202020204" pitchFamily="34" charset="0"/>
              <a:buChar char="•"/>
              <a:tabLst/>
              <a:defRPr sz="1400">
                <a:solidFill>
                  <a:schemeClr val="tx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chemeClr val="tx1"/>
                </a:solidFill>
              </a:defRPr>
            </a:lvl5pPr>
            <a:lvl6pPr marL="1371600" indent="-228600">
              <a:spcBef>
                <a:spcPts val="0"/>
              </a:spcBef>
              <a:spcAft>
                <a:spcPts val="1200"/>
              </a:spcAft>
              <a:buFont typeface="Arial" panose="020B0604020202020204" pitchFamily="34" charset="0"/>
              <a:buChar char="•"/>
              <a:tabLst/>
              <a:defRPr>
                <a:solidFill>
                  <a:schemeClr val="tx1"/>
                </a:solidFill>
              </a:defRPr>
            </a:lvl6pPr>
            <a:lvl7pPr marL="1828800" indent="-228600">
              <a:defRPr>
                <a:solidFill>
                  <a:schemeClr val="tx1"/>
                </a:solidFill>
              </a:defRPr>
            </a:lvl7pPr>
            <a:lvl8pPr marL="2057400" indent="-228600">
              <a:defRPr>
                <a:solidFill>
                  <a:schemeClr val="tx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marL="1371600" marR="0" lvl="5"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defRPr/>
            </a:pPr>
            <a:r>
              <a:rPr lang="en-US"/>
              <a:t>Seventh level</a:t>
            </a:r>
          </a:p>
        </p:txBody>
      </p:sp>
      <p:pic>
        <p:nvPicPr>
          <p:cNvPr id="13" name="Picture 12">
            <a:extLst>
              <a:ext uri="{FF2B5EF4-FFF2-40B4-BE49-F238E27FC236}">
                <a16:creationId xmlns:a16="http://schemas.microsoft.com/office/drawing/2014/main" id="{ED84E749-3BF0-CF43-BD8D-E70FC16313E4}"/>
              </a:ext>
            </a:extLst>
          </p:cNvPr>
          <p:cNvPicPr>
            <a:picLocks noChangeAspect="1"/>
          </p:cNvPicPr>
          <p:nvPr userDrawn="1"/>
        </p:nvPicPr>
        <p:blipFill>
          <a:blip r:embed="rId2"/>
          <a:srcRect/>
          <a:stretch/>
        </p:blipFill>
        <p:spPr>
          <a:xfrm>
            <a:off x="0" y="0"/>
            <a:ext cx="12192000" cy="165100"/>
          </a:xfrm>
          <a:prstGeom prst="rect">
            <a:avLst/>
          </a:prstGeom>
        </p:spPr>
      </p:pic>
    </p:spTree>
    <p:extLst>
      <p:ext uri="{BB962C8B-B14F-4D97-AF65-F5344CB8AC3E}">
        <p14:creationId xmlns:p14="http://schemas.microsoft.com/office/powerpoint/2010/main" val="1774644089"/>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page with photo">
    <p:bg>
      <p:bgPr>
        <a:solidFill>
          <a:schemeClr val="bg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292A029-F549-3740-BF04-29AC6D613DB7}"/>
              </a:ext>
            </a:extLst>
          </p:cNvPr>
          <p:cNvSpPr>
            <a:spLocks noGrp="1"/>
          </p:cNvSpPr>
          <p:nvPr>
            <p:ph type="title"/>
          </p:nvPr>
        </p:nvSpPr>
        <p:spPr>
          <a:xfrm>
            <a:off x="599584" y="705964"/>
            <a:ext cx="10897091" cy="627189"/>
          </a:xfrm>
          <a:prstGeom prst="rect">
            <a:avLst/>
          </a:prstGeom>
        </p:spPr>
        <p:txBody>
          <a:bodyPr anchor="t"/>
          <a:lstStyle>
            <a:lvl1pPr>
              <a:defRPr sz="2600" b="1" i="0" spc="50" baseline="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sp>
        <p:nvSpPr>
          <p:cNvPr id="11" name="Content Placeholder 2">
            <a:extLst>
              <a:ext uri="{FF2B5EF4-FFF2-40B4-BE49-F238E27FC236}">
                <a16:creationId xmlns:a16="http://schemas.microsoft.com/office/drawing/2014/main" id="{01DB2C69-F649-2E41-A435-292B23F4B621}"/>
              </a:ext>
            </a:extLst>
          </p:cNvPr>
          <p:cNvSpPr>
            <a:spLocks noGrp="1"/>
          </p:cNvSpPr>
          <p:nvPr>
            <p:ph sz="half" idx="1"/>
          </p:nvPr>
        </p:nvSpPr>
        <p:spPr>
          <a:xfrm>
            <a:off x="599585" y="1442852"/>
            <a:ext cx="5267815" cy="4729348"/>
          </a:xfrm>
          <a:prstGeom prst="rect">
            <a:avLst/>
          </a:prstGeom>
        </p:spPr>
        <p:txBody>
          <a:bodyPr>
            <a:noAutofit/>
          </a:bodyPr>
          <a:lstStyle>
            <a:lvl1pPr marL="228600" indent="-228600">
              <a:lnSpc>
                <a:spcPct val="150000"/>
              </a:lnSpc>
              <a:spcBef>
                <a:spcPts val="0"/>
              </a:spcBef>
              <a:spcAft>
                <a:spcPts val="1200"/>
              </a:spcAft>
              <a:buFont typeface="Arial" panose="020B0604020202020204" pitchFamily="34" charset="0"/>
              <a:buChar char="•"/>
              <a:tabLst/>
              <a:defRPr sz="1600">
                <a:solidFill>
                  <a:schemeClr val="tx1"/>
                </a:solidFill>
              </a:defRPr>
            </a:lvl1pPr>
            <a:lvl2pPr marL="457200" indent="-228600">
              <a:lnSpc>
                <a:spcPct val="150000"/>
              </a:lnSpc>
              <a:spcBef>
                <a:spcPts val="0"/>
              </a:spcBef>
              <a:spcAft>
                <a:spcPts val="1200"/>
              </a:spcAft>
              <a:buFont typeface="Arial" panose="020B0604020202020204" pitchFamily="34" charset="0"/>
              <a:buChar char="•"/>
              <a:tabLst/>
              <a:defRPr sz="1600">
                <a:solidFill>
                  <a:schemeClr val="tx1"/>
                </a:solidFill>
              </a:defRPr>
            </a:lvl2pPr>
            <a:lvl3pPr marL="685800" indent="-228600">
              <a:lnSpc>
                <a:spcPct val="150000"/>
              </a:lnSpc>
              <a:spcBef>
                <a:spcPts val="0"/>
              </a:spcBef>
              <a:spcAft>
                <a:spcPts val="1200"/>
              </a:spcAft>
              <a:buFont typeface="System Font Regular"/>
              <a:buChar char="⁃"/>
              <a:tabLst/>
              <a:defRPr sz="1600">
                <a:solidFill>
                  <a:schemeClr val="tx1"/>
                </a:solidFill>
              </a:defRPr>
            </a:lvl3pPr>
            <a:lvl4pPr marL="914400" indent="-228600">
              <a:lnSpc>
                <a:spcPct val="150000"/>
              </a:lnSpc>
              <a:spcBef>
                <a:spcPts val="0"/>
              </a:spcBef>
              <a:spcAft>
                <a:spcPts val="1200"/>
              </a:spcAft>
              <a:buFont typeface="Arial" panose="020B0604020202020204" pitchFamily="34" charset="0"/>
              <a:buChar char="•"/>
              <a:tabLst/>
              <a:defRPr sz="1400">
                <a:solidFill>
                  <a:schemeClr val="tx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chemeClr val="tx1"/>
                </a:solidFill>
              </a:defRPr>
            </a:lvl5pPr>
            <a:lvl6pPr marL="1371600" indent="-228600">
              <a:spcBef>
                <a:spcPts val="0"/>
              </a:spcBef>
              <a:spcAft>
                <a:spcPts val="1200"/>
              </a:spcAft>
              <a:buFont typeface="Arial" panose="020B0604020202020204" pitchFamily="34" charset="0"/>
              <a:buChar char="•"/>
              <a:tabLst/>
              <a:defRPr>
                <a:solidFill>
                  <a:schemeClr val="tx1"/>
                </a:solidFill>
              </a:defRPr>
            </a:lvl6pPr>
            <a:lvl7pPr marL="1828800" indent="-228600">
              <a:defRPr>
                <a:solidFill>
                  <a:schemeClr val="tx1"/>
                </a:solidFill>
              </a:defRPr>
            </a:lvl7pPr>
            <a:lvl8pPr marL="2057400" indent="-228600">
              <a:defRPr>
                <a:solidFill>
                  <a:schemeClr val="tx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marL="1371600" marR="0" lvl="5"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defRPr/>
            </a:pPr>
            <a:r>
              <a:rPr lang="en-US"/>
              <a:t>Seventh level</a:t>
            </a:r>
          </a:p>
        </p:txBody>
      </p:sp>
      <p:pic>
        <p:nvPicPr>
          <p:cNvPr id="10" name="Picture 9">
            <a:extLst>
              <a:ext uri="{FF2B5EF4-FFF2-40B4-BE49-F238E27FC236}">
                <a16:creationId xmlns:a16="http://schemas.microsoft.com/office/drawing/2014/main" id="{9A518E54-571D-EE4F-9DB6-F9EF51BA09D4}"/>
              </a:ext>
            </a:extLst>
          </p:cNvPr>
          <p:cNvPicPr>
            <a:picLocks noChangeAspect="1"/>
          </p:cNvPicPr>
          <p:nvPr userDrawn="1"/>
        </p:nvPicPr>
        <p:blipFill>
          <a:blip r:embed="rId2"/>
          <a:srcRect/>
          <a:stretch/>
        </p:blipFill>
        <p:spPr>
          <a:xfrm>
            <a:off x="0" y="0"/>
            <a:ext cx="12192000" cy="165100"/>
          </a:xfrm>
          <a:prstGeom prst="rect">
            <a:avLst/>
          </a:prstGeom>
        </p:spPr>
      </p:pic>
    </p:spTree>
    <p:extLst>
      <p:ext uri="{BB962C8B-B14F-4D97-AF65-F5344CB8AC3E}">
        <p14:creationId xmlns:p14="http://schemas.microsoft.com/office/powerpoint/2010/main" val="1502890076"/>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page with call-out box – grey">
    <p:bg>
      <p:bgPr>
        <a:solidFill>
          <a:schemeClr val="bg2"/>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6CA14FC-D5E3-E847-A5CB-16350B11CE2F}"/>
              </a:ext>
            </a:extLst>
          </p:cNvPr>
          <p:cNvSpPr>
            <a:spLocks noGrp="1"/>
          </p:cNvSpPr>
          <p:nvPr>
            <p:ph type="title"/>
          </p:nvPr>
        </p:nvSpPr>
        <p:spPr>
          <a:xfrm>
            <a:off x="599584" y="705964"/>
            <a:ext cx="10897091" cy="627189"/>
          </a:xfrm>
          <a:prstGeom prst="rect">
            <a:avLst/>
          </a:prstGeom>
        </p:spPr>
        <p:txBody>
          <a:bodyPr anchor="t"/>
          <a:lstStyle>
            <a:lvl1pPr>
              <a:defRPr sz="2600" b="1" i="0" spc="50" baseline="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sp>
        <p:nvSpPr>
          <p:cNvPr id="10" name="Text Placeholder 4">
            <a:extLst>
              <a:ext uri="{FF2B5EF4-FFF2-40B4-BE49-F238E27FC236}">
                <a16:creationId xmlns:a16="http://schemas.microsoft.com/office/drawing/2014/main" id="{FE50E892-DFEC-B148-BD77-F7F79A8B6B33}"/>
              </a:ext>
            </a:extLst>
          </p:cNvPr>
          <p:cNvSpPr>
            <a:spLocks noGrp="1"/>
          </p:cNvSpPr>
          <p:nvPr>
            <p:ph type="body" sz="quarter" idx="10" hasCustomPrompt="1"/>
          </p:nvPr>
        </p:nvSpPr>
        <p:spPr>
          <a:xfrm>
            <a:off x="6324600" y="1591200"/>
            <a:ext cx="5170199" cy="2560124"/>
          </a:xfrm>
          <a:prstGeom prst="roundRect">
            <a:avLst>
              <a:gd name="adj" fmla="val 193"/>
            </a:avLst>
          </a:prstGeom>
          <a:solidFill>
            <a:schemeClr val="bg1"/>
          </a:solidFill>
          <a:ln w="12700">
            <a:noFill/>
          </a:ln>
        </p:spPr>
        <p:txBody>
          <a:bodyPr wrap="square" lIns="457200" tIns="457200" rIns="457200" bIns="457200" anchor="t" anchorCtr="0">
            <a:spAutoFit/>
          </a:bodyPr>
          <a:lstStyle>
            <a:lvl1pPr marL="0" indent="0">
              <a:lnSpc>
                <a:spcPts val="2560"/>
              </a:lnSpc>
              <a:spcBef>
                <a:spcPts val="0"/>
              </a:spcBef>
              <a:spcAft>
                <a:spcPts val="0"/>
              </a:spcAft>
              <a:buNone/>
              <a:defRPr b="1" i="0">
                <a:solidFill>
                  <a:schemeClr val="accent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Suspendisse</a:t>
            </a:r>
            <a:r>
              <a:rPr lang="en-US"/>
              <a:t> </a:t>
            </a:r>
            <a:r>
              <a:rPr lang="en-US" err="1"/>
              <a:t>mollis</a:t>
            </a:r>
            <a:r>
              <a:rPr lang="en-US"/>
              <a:t> </a:t>
            </a:r>
            <a:r>
              <a:rPr lang="en-US" err="1"/>
              <a:t>laoreet</a:t>
            </a:r>
            <a:r>
              <a:rPr lang="en-US"/>
              <a:t> </a:t>
            </a:r>
            <a:r>
              <a:rPr lang="en-US" err="1"/>
              <a:t>faucibus</a:t>
            </a:r>
            <a:r>
              <a:rPr lang="en-US"/>
              <a:t>. </a:t>
            </a:r>
            <a:r>
              <a:rPr lang="en-US" err="1"/>
              <a:t>Vivamus</a:t>
            </a:r>
            <a:r>
              <a:rPr lang="en-US"/>
              <a:t> </a:t>
            </a:r>
            <a:r>
              <a:rPr lang="en-US" err="1"/>
              <a:t>condimentum</a:t>
            </a:r>
            <a:r>
              <a:rPr lang="en-US"/>
              <a:t> magna at </a:t>
            </a:r>
            <a:r>
              <a:rPr lang="en-US" err="1"/>
              <a:t>neque</a:t>
            </a:r>
            <a:r>
              <a:rPr lang="en-US"/>
              <a:t> convallis, id vestibulum nisi </a:t>
            </a:r>
            <a:r>
              <a:rPr lang="en-US" err="1"/>
              <a:t>vulputate</a:t>
            </a:r>
            <a:r>
              <a:rPr lang="en-US"/>
              <a:t>. Sed fermentum </a:t>
            </a:r>
            <a:r>
              <a:rPr lang="en-US" err="1"/>
              <a:t>leo</a:t>
            </a:r>
            <a:r>
              <a:rPr lang="en-US"/>
              <a:t> </a:t>
            </a:r>
            <a:r>
              <a:rPr lang="en-US" err="1"/>
              <a:t>enim</a:t>
            </a:r>
            <a:r>
              <a:rPr lang="en-US"/>
              <a:t>.</a:t>
            </a:r>
          </a:p>
        </p:txBody>
      </p:sp>
      <p:sp>
        <p:nvSpPr>
          <p:cNvPr id="8" name="Content Placeholder 2">
            <a:extLst>
              <a:ext uri="{FF2B5EF4-FFF2-40B4-BE49-F238E27FC236}">
                <a16:creationId xmlns:a16="http://schemas.microsoft.com/office/drawing/2014/main" id="{FCA88CE5-A779-0641-85F6-BEC2C1831BA1}"/>
              </a:ext>
            </a:extLst>
          </p:cNvPr>
          <p:cNvSpPr>
            <a:spLocks noGrp="1"/>
          </p:cNvSpPr>
          <p:nvPr>
            <p:ph sz="half" idx="1"/>
          </p:nvPr>
        </p:nvSpPr>
        <p:spPr>
          <a:xfrm>
            <a:off x="599585" y="1442852"/>
            <a:ext cx="5267815" cy="4729348"/>
          </a:xfrm>
          <a:prstGeom prst="rect">
            <a:avLst/>
          </a:prstGeom>
        </p:spPr>
        <p:txBody>
          <a:bodyPr>
            <a:noAutofit/>
          </a:bodyPr>
          <a:lstStyle>
            <a:lvl1pPr marL="228600" indent="-228600">
              <a:lnSpc>
                <a:spcPct val="150000"/>
              </a:lnSpc>
              <a:spcBef>
                <a:spcPts val="0"/>
              </a:spcBef>
              <a:spcAft>
                <a:spcPts val="1200"/>
              </a:spcAft>
              <a:buFont typeface="Arial" panose="020B0604020202020204" pitchFamily="34" charset="0"/>
              <a:buChar char="•"/>
              <a:tabLst/>
              <a:defRPr sz="1600">
                <a:solidFill>
                  <a:schemeClr val="tx1"/>
                </a:solidFill>
              </a:defRPr>
            </a:lvl1pPr>
            <a:lvl2pPr marL="457200" indent="-228600">
              <a:lnSpc>
                <a:spcPct val="150000"/>
              </a:lnSpc>
              <a:spcBef>
                <a:spcPts val="0"/>
              </a:spcBef>
              <a:spcAft>
                <a:spcPts val="1200"/>
              </a:spcAft>
              <a:buFont typeface="Arial" panose="020B0604020202020204" pitchFamily="34" charset="0"/>
              <a:buChar char="•"/>
              <a:tabLst/>
              <a:defRPr sz="1600">
                <a:solidFill>
                  <a:schemeClr val="tx1"/>
                </a:solidFill>
              </a:defRPr>
            </a:lvl2pPr>
            <a:lvl3pPr marL="685800" indent="-228600">
              <a:lnSpc>
                <a:spcPct val="150000"/>
              </a:lnSpc>
              <a:spcBef>
                <a:spcPts val="0"/>
              </a:spcBef>
              <a:spcAft>
                <a:spcPts val="1200"/>
              </a:spcAft>
              <a:buFont typeface="System Font Regular"/>
              <a:buChar char="⁃"/>
              <a:tabLst/>
              <a:defRPr sz="1600">
                <a:solidFill>
                  <a:schemeClr val="tx1"/>
                </a:solidFill>
              </a:defRPr>
            </a:lvl3pPr>
            <a:lvl4pPr marL="914400" indent="-228600">
              <a:lnSpc>
                <a:spcPct val="150000"/>
              </a:lnSpc>
              <a:spcBef>
                <a:spcPts val="0"/>
              </a:spcBef>
              <a:spcAft>
                <a:spcPts val="1200"/>
              </a:spcAft>
              <a:buFont typeface="Arial" panose="020B0604020202020204" pitchFamily="34" charset="0"/>
              <a:buChar char="•"/>
              <a:tabLst/>
              <a:defRPr sz="1400">
                <a:solidFill>
                  <a:schemeClr val="tx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chemeClr val="tx1"/>
                </a:solidFill>
              </a:defRPr>
            </a:lvl5pPr>
            <a:lvl6pPr marL="1371600" indent="-228600">
              <a:spcBef>
                <a:spcPts val="0"/>
              </a:spcBef>
              <a:spcAft>
                <a:spcPts val="1200"/>
              </a:spcAft>
              <a:buFont typeface="Arial" panose="020B0604020202020204" pitchFamily="34" charset="0"/>
              <a:buChar char="•"/>
              <a:tabLst/>
              <a:defRPr>
                <a:solidFill>
                  <a:schemeClr val="tx1"/>
                </a:solidFill>
              </a:defRPr>
            </a:lvl6pPr>
            <a:lvl7pPr marL="1828800" indent="-228600">
              <a:defRPr>
                <a:solidFill>
                  <a:schemeClr val="tx1"/>
                </a:solidFill>
              </a:defRPr>
            </a:lvl7pPr>
            <a:lvl8pPr marL="2057400" indent="-228600">
              <a:defRPr>
                <a:solidFill>
                  <a:schemeClr val="tx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marL="1371600" marR="0" lvl="5"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defRPr/>
            </a:pPr>
            <a:r>
              <a:rPr lang="en-US"/>
              <a:t>Seventh level</a:t>
            </a:r>
          </a:p>
        </p:txBody>
      </p:sp>
      <p:sp>
        <p:nvSpPr>
          <p:cNvPr id="11" name="Rectangle 10">
            <a:extLst>
              <a:ext uri="{FF2B5EF4-FFF2-40B4-BE49-F238E27FC236}">
                <a16:creationId xmlns:a16="http://schemas.microsoft.com/office/drawing/2014/main" id="{EE5711D0-D8F4-4A49-9587-EDE19A5ED6DB}"/>
              </a:ext>
            </a:extLst>
          </p:cNvPr>
          <p:cNvSpPr/>
          <p:nvPr userDrawn="1"/>
        </p:nvSpPr>
        <p:spPr>
          <a:xfrm>
            <a:off x="0" y="5715000"/>
            <a:ext cx="12192000" cy="1143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E9453333-0FCD-FF41-A359-6DE7E02F2E3E}"/>
              </a:ext>
            </a:extLst>
          </p:cNvPr>
          <p:cNvPicPr>
            <a:picLocks noChangeAspect="1"/>
          </p:cNvPicPr>
          <p:nvPr userDrawn="1"/>
        </p:nvPicPr>
        <p:blipFill>
          <a:blip r:embed="rId2"/>
          <a:srcRect/>
          <a:stretch/>
        </p:blipFill>
        <p:spPr>
          <a:xfrm>
            <a:off x="0" y="0"/>
            <a:ext cx="12192000" cy="165100"/>
          </a:xfrm>
          <a:prstGeom prst="rect">
            <a:avLst/>
          </a:prstGeom>
        </p:spPr>
      </p:pic>
    </p:spTree>
    <p:extLst>
      <p:ext uri="{BB962C8B-B14F-4D97-AF65-F5344CB8AC3E}">
        <p14:creationId xmlns:p14="http://schemas.microsoft.com/office/powerpoint/2010/main" val="490063208"/>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04B3BC-6B9E-CB4D-9108-631CA69A8E5E}"/>
              </a:ext>
            </a:extLst>
          </p:cNvPr>
          <p:cNvSpPr>
            <a:spLocks noGrp="1"/>
          </p:cNvSpPr>
          <p:nvPr>
            <p:ph type="body" idx="1"/>
          </p:nvPr>
        </p:nvSpPr>
        <p:spPr>
          <a:xfrm>
            <a:off x="598843" y="1436913"/>
            <a:ext cx="10897832" cy="4735287"/>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2" name="Title Placeholder 1">
            <a:extLst>
              <a:ext uri="{FF2B5EF4-FFF2-40B4-BE49-F238E27FC236}">
                <a16:creationId xmlns:a16="http://schemas.microsoft.com/office/drawing/2014/main" id="{CD8A628D-071D-1D45-B08E-140D1CE667CC}"/>
              </a:ext>
            </a:extLst>
          </p:cNvPr>
          <p:cNvSpPr>
            <a:spLocks noGrp="1"/>
          </p:cNvSpPr>
          <p:nvPr>
            <p:ph type="title"/>
          </p:nvPr>
        </p:nvSpPr>
        <p:spPr>
          <a:xfrm>
            <a:off x="598843" y="759701"/>
            <a:ext cx="10897832" cy="643142"/>
          </a:xfrm>
          <a:prstGeom prst="rect">
            <a:avLst/>
          </a:prstGeom>
        </p:spPr>
        <p:txBody>
          <a:bodyPr vert="horz" lIns="91440" tIns="45720" rIns="91440" bIns="45720" rtlCol="0" anchor="t">
            <a:noAutofit/>
          </a:bodyPr>
          <a:lstStyle/>
          <a:p>
            <a:r>
              <a:rPr lang="en-US"/>
              <a:t>Click to edit Master title style</a:t>
            </a:r>
          </a:p>
        </p:txBody>
      </p:sp>
    </p:spTree>
    <p:extLst>
      <p:ext uri="{BB962C8B-B14F-4D97-AF65-F5344CB8AC3E}">
        <p14:creationId xmlns:p14="http://schemas.microsoft.com/office/powerpoint/2010/main" val="2921470179"/>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99" r:id="rId3"/>
    <p:sldLayoutId id="2147483697" r:id="rId4"/>
    <p:sldLayoutId id="2147483703" r:id="rId5"/>
    <p:sldLayoutId id="2147483687" r:id="rId6"/>
    <p:sldLayoutId id="2147483688" r:id="rId7"/>
    <p:sldLayoutId id="2147483695" r:id="rId8"/>
    <p:sldLayoutId id="2147483689" r:id="rId9"/>
    <p:sldLayoutId id="2147483698" r:id="rId10"/>
    <p:sldLayoutId id="2147483700" r:id="rId11"/>
    <p:sldLayoutId id="2147483701" r:id="rId12"/>
    <p:sldLayoutId id="2147483696" r:id="rId13"/>
    <p:sldLayoutId id="2147483693" r:id="rId14"/>
    <p:sldLayoutId id="2147483694" r:id="rId15"/>
    <p:sldLayoutId id="2147483704" r:id="rId16"/>
    <p:sldLayoutId id="2147483705" r:id="rId17"/>
    <p:sldLayoutId id="2147483702" r:id="rId18"/>
    <p:sldLayoutId id="2147483655" r:id="rId19"/>
  </p:sldLayoutIdLst>
  <p:hf hdr="0"/>
  <p:txStyles>
    <p:titleStyle>
      <a:lvl1pPr algn="l" defTabSz="914400" rtl="0" eaLnBrk="1" latinLnBrk="0" hangingPunct="1">
        <a:lnSpc>
          <a:spcPct val="90000"/>
        </a:lnSpc>
        <a:spcBef>
          <a:spcPct val="0"/>
        </a:spcBef>
        <a:buNone/>
        <a:defRPr sz="2600" b="1" i="0" kern="120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p:titleStyle>
    <p:bodyStyle>
      <a:lvl1pPr marL="228600" indent="-228600" algn="l" defTabSz="914400" rtl="0" eaLnBrk="1" latinLnBrk="0" hangingPunct="1">
        <a:lnSpc>
          <a:spcPct val="150000"/>
        </a:lnSpc>
        <a:spcBef>
          <a:spcPts val="0"/>
        </a:spcBef>
        <a:spcAft>
          <a:spcPts val="1200"/>
        </a:spcAft>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200" indent="-228600" algn="l" defTabSz="914400" rtl="0" eaLnBrk="1" latinLnBrk="0" hangingPunct="1">
        <a:lnSpc>
          <a:spcPct val="150000"/>
        </a:lnSpc>
        <a:spcBef>
          <a:spcPts val="0"/>
        </a:spcBef>
        <a:spcAft>
          <a:spcPts val="1200"/>
        </a:spcAft>
        <a:buFont typeface="Arial" panose="020B0604020202020204" pitchFamily="34" charset="0"/>
        <a:buChar char="•"/>
        <a:tabLst/>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685800" indent="-225425" algn="l" defTabSz="914400" rtl="0" eaLnBrk="1" latinLnBrk="0" hangingPunct="1">
        <a:lnSpc>
          <a:spcPct val="150000"/>
        </a:lnSpc>
        <a:spcBef>
          <a:spcPts val="0"/>
        </a:spcBef>
        <a:spcAft>
          <a:spcPts val="1200"/>
        </a:spcAft>
        <a:buFont typeface="System Font Regular"/>
        <a:buChar char="⁃"/>
        <a:tabLst/>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914400" indent="-225425" algn="l" defTabSz="914400" rtl="0" eaLnBrk="1" latinLnBrk="0" hangingPunct="1">
        <a:lnSpc>
          <a:spcPct val="150000"/>
        </a:lnSpc>
        <a:spcBef>
          <a:spcPts val="0"/>
        </a:spcBef>
        <a:spcAft>
          <a:spcPts val="1200"/>
        </a:spcAft>
        <a:buFont typeface="Arial" panose="020B0604020202020204" pitchFamily="34" charset="0"/>
        <a:buChar char="•"/>
        <a:tabLst/>
        <a:defRPr sz="1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defRPr sz="13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371600" indent="-225425" algn="l" defTabSz="914400" rtl="0" eaLnBrk="1" latinLnBrk="0" hangingPunct="1">
        <a:lnSpc>
          <a:spcPct val="150000"/>
        </a:lnSpc>
        <a:spcBef>
          <a:spcPts val="0"/>
        </a:spcBef>
        <a:spcAft>
          <a:spcPts val="1200"/>
        </a:spcAft>
        <a:buFont typeface="Arial" panose="020B0604020202020204" pitchFamily="34" charset="0"/>
        <a:buChar char="•"/>
        <a:tabLst/>
        <a:defRPr sz="13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6pPr>
      <a:lvl7pPr marL="1600200" indent="-228600" algn="l" defTabSz="914400" rtl="0" eaLnBrk="1" latinLnBrk="0" hangingPunct="1">
        <a:lnSpc>
          <a:spcPct val="150000"/>
        </a:lnSpc>
        <a:spcBef>
          <a:spcPts val="0"/>
        </a:spcBef>
        <a:spcAft>
          <a:spcPts val="1200"/>
        </a:spcAft>
        <a:buFont typeface="Arial" panose="020B0604020202020204" pitchFamily="34" charset="0"/>
        <a:buChar char="•"/>
        <a:defRPr sz="13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7pPr>
      <a:lvl8pPr marL="1828800" indent="-228600" algn="l" defTabSz="914400" rtl="0" eaLnBrk="1" latinLnBrk="0" hangingPunct="1">
        <a:lnSpc>
          <a:spcPct val="150000"/>
        </a:lnSpc>
        <a:spcBef>
          <a:spcPts val="0"/>
        </a:spcBef>
        <a:spcAft>
          <a:spcPts val="1200"/>
        </a:spcAft>
        <a:buFont typeface="Arial" panose="020B0604020202020204" pitchFamily="34" charset="0"/>
        <a:buChar char="•"/>
        <a:defRPr sz="13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8pPr>
      <a:lvl9pPr marL="2057400" indent="-228600" algn="l" defTabSz="914400" rtl="0" eaLnBrk="1" latinLnBrk="0" hangingPunct="1">
        <a:lnSpc>
          <a:spcPct val="150000"/>
        </a:lnSpc>
        <a:spcBef>
          <a:spcPts val="0"/>
        </a:spcBef>
        <a:spcAft>
          <a:spcPts val="1200"/>
        </a:spcAft>
        <a:buFont typeface="Arial" panose="020B0604020202020204" pitchFamily="34" charset="0"/>
        <a:buChar char="•"/>
        <a:defRPr sz="13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28" userDrawn="1">
          <p15:clr>
            <a:srgbClr val="F26B43"/>
          </p15:clr>
        </p15:guide>
        <p15:guide id="2" pos="432" userDrawn="1">
          <p15:clr>
            <a:srgbClr val="F26B43"/>
          </p15:clr>
        </p15:guide>
        <p15:guide id="3" orient="horz" pos="1003" userDrawn="1">
          <p15:clr>
            <a:srgbClr val="F26B43"/>
          </p15:clr>
        </p15:guide>
        <p15:guide id="4" orient="horz" pos="1224" userDrawn="1">
          <p15:clr>
            <a:srgbClr val="F26B43"/>
          </p15:clr>
        </p15:guide>
        <p15:guide id="6" orient="horz" pos="4104" userDrawn="1">
          <p15:clr>
            <a:srgbClr val="F26B43"/>
          </p15:clr>
        </p15:guide>
        <p15:guide id="8" pos="3696" userDrawn="1">
          <p15:clr>
            <a:srgbClr val="F26B43"/>
          </p15:clr>
        </p15:guide>
        <p15:guide id="9" pos="3984" userDrawn="1">
          <p15:clr>
            <a:srgbClr val="F26B43"/>
          </p15:clr>
        </p15:guide>
        <p15:guide id="10" pos="7242" userDrawn="1">
          <p15:clr>
            <a:srgbClr val="F26B43"/>
          </p15:clr>
        </p15:guide>
        <p15:guide id="11" orient="horz" pos="3168" userDrawn="1">
          <p15:clr>
            <a:srgbClr val="F26B43"/>
          </p15:clr>
        </p15:guide>
        <p15:guide id="12" orient="horz" pos="3888" userDrawn="1">
          <p15:clr>
            <a:srgbClr val="F26B43"/>
          </p15:clr>
        </p15:guide>
        <p15:guide id="13" orient="horz" pos="367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7B99A9-8418-4B40-B010-22C776DE1653}"/>
              </a:ext>
            </a:extLst>
          </p:cNvPr>
          <p:cNvSpPr>
            <a:spLocks noGrp="1"/>
          </p:cNvSpPr>
          <p:nvPr>
            <p:ph type="ctrTitle"/>
          </p:nvPr>
        </p:nvSpPr>
        <p:spPr/>
        <p:txBody>
          <a:bodyPr/>
          <a:lstStyle/>
          <a:p>
            <a:r>
              <a:rPr lang="en-US">
                <a:latin typeface="Open Sans Semibold"/>
                <a:ea typeface="Open Sans Semibold"/>
                <a:cs typeface="Open Sans Semibold"/>
              </a:rPr>
              <a:t>Development and Characterization of a New Sensor for NEWS-G</a:t>
            </a:r>
            <a:endParaRPr lang="en-US"/>
          </a:p>
        </p:txBody>
      </p:sp>
      <p:sp>
        <p:nvSpPr>
          <p:cNvPr id="3" name="Subtitle 2">
            <a:extLst>
              <a:ext uri="{FF2B5EF4-FFF2-40B4-BE49-F238E27FC236}">
                <a16:creationId xmlns:a16="http://schemas.microsoft.com/office/drawing/2014/main" id="{57F65F6F-AA00-9E4E-878F-54B13A6F1E1A}"/>
              </a:ext>
            </a:extLst>
          </p:cNvPr>
          <p:cNvSpPr>
            <a:spLocks noGrp="1"/>
          </p:cNvSpPr>
          <p:nvPr>
            <p:ph type="subTitle" idx="1"/>
          </p:nvPr>
        </p:nvSpPr>
        <p:spPr/>
        <p:txBody>
          <a:bodyPr/>
          <a:lstStyle/>
          <a:p>
            <a:r>
              <a:rPr lang="en-US">
                <a:latin typeface="Open Sans Semibold"/>
                <a:ea typeface="Open Sans Semibold"/>
                <a:cs typeface="Open Sans Semibold"/>
              </a:rPr>
              <a:t>CASST 2026</a:t>
            </a:r>
            <a:endParaRPr lang="en-US"/>
          </a:p>
        </p:txBody>
      </p:sp>
      <p:sp>
        <p:nvSpPr>
          <p:cNvPr id="5" name="Text Placeholder 3">
            <a:extLst>
              <a:ext uri="{FF2B5EF4-FFF2-40B4-BE49-F238E27FC236}">
                <a16:creationId xmlns:a16="http://schemas.microsoft.com/office/drawing/2014/main" id="{DD744C83-CFC6-A785-AD37-5EBBA7F3B756}"/>
              </a:ext>
            </a:extLst>
          </p:cNvPr>
          <p:cNvSpPr txBox="1">
            <a:spLocks/>
          </p:cNvSpPr>
          <p:nvPr/>
        </p:nvSpPr>
        <p:spPr>
          <a:xfrm>
            <a:off x="592100" y="3979427"/>
            <a:ext cx="10891875" cy="389812"/>
          </a:xfrm>
          <a:prstGeom prst="rect">
            <a:avLst/>
          </a:prstGeom>
        </p:spPr>
        <p:txBody>
          <a:bodyPr lIns="91440" tIns="45720" rIns="91440" bIns="45720" anchor="t"/>
          <a:lstStyle>
            <a:lvl1pPr marL="228600" indent="-228600" algn="l" defTabSz="914400" rtl="0" eaLnBrk="1" latinLnBrk="0" hangingPunct="1">
              <a:lnSpc>
                <a:spcPct val="150000"/>
              </a:lnSpc>
              <a:spcBef>
                <a:spcPts val="0"/>
              </a:spcBef>
              <a:spcAft>
                <a:spcPts val="1200"/>
              </a:spcAft>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200" indent="-228600" algn="l" defTabSz="914400" rtl="0" eaLnBrk="1" latinLnBrk="0" hangingPunct="1">
              <a:lnSpc>
                <a:spcPct val="150000"/>
              </a:lnSpc>
              <a:spcBef>
                <a:spcPts val="0"/>
              </a:spcBef>
              <a:spcAft>
                <a:spcPts val="1200"/>
              </a:spcAft>
              <a:buFont typeface="Arial" panose="020B0604020202020204" pitchFamily="34" charset="0"/>
              <a:buChar char="•"/>
              <a:tabLst/>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685800" indent="-225425" algn="l" defTabSz="914400" rtl="0" eaLnBrk="1" latinLnBrk="0" hangingPunct="1">
              <a:lnSpc>
                <a:spcPct val="150000"/>
              </a:lnSpc>
              <a:spcBef>
                <a:spcPts val="0"/>
              </a:spcBef>
              <a:spcAft>
                <a:spcPts val="1200"/>
              </a:spcAft>
              <a:buFont typeface="System Font Regular"/>
              <a:buChar char="⁃"/>
              <a:tabLst/>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914400" indent="-225425" algn="l" defTabSz="914400" rtl="0" eaLnBrk="1" latinLnBrk="0" hangingPunct="1">
              <a:lnSpc>
                <a:spcPct val="150000"/>
              </a:lnSpc>
              <a:spcBef>
                <a:spcPts val="0"/>
              </a:spcBef>
              <a:spcAft>
                <a:spcPts val="1200"/>
              </a:spcAft>
              <a:buFont typeface="Arial" panose="020B0604020202020204" pitchFamily="34" charset="0"/>
              <a:buChar char="•"/>
              <a:tabLst/>
              <a:defRPr sz="1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defRPr sz="13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371600" indent="-225425" algn="l" defTabSz="914400" rtl="0" eaLnBrk="1" latinLnBrk="0" hangingPunct="1">
              <a:lnSpc>
                <a:spcPct val="150000"/>
              </a:lnSpc>
              <a:spcBef>
                <a:spcPts val="0"/>
              </a:spcBef>
              <a:spcAft>
                <a:spcPts val="1200"/>
              </a:spcAft>
              <a:buFont typeface="Arial" panose="020B0604020202020204" pitchFamily="34" charset="0"/>
              <a:buChar char="•"/>
              <a:tabLst/>
              <a:defRPr sz="13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6pPr>
            <a:lvl7pPr marL="1600200" indent="-228600" algn="l" defTabSz="914400" rtl="0" eaLnBrk="1" latinLnBrk="0" hangingPunct="1">
              <a:lnSpc>
                <a:spcPct val="150000"/>
              </a:lnSpc>
              <a:spcBef>
                <a:spcPts val="0"/>
              </a:spcBef>
              <a:spcAft>
                <a:spcPts val="1200"/>
              </a:spcAft>
              <a:buFont typeface="Arial" panose="020B0604020202020204" pitchFamily="34" charset="0"/>
              <a:buChar char="•"/>
              <a:defRPr sz="13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7pPr>
            <a:lvl8pPr marL="1828800" indent="-228600" algn="l" defTabSz="914400" rtl="0" eaLnBrk="1" latinLnBrk="0" hangingPunct="1">
              <a:lnSpc>
                <a:spcPct val="150000"/>
              </a:lnSpc>
              <a:spcBef>
                <a:spcPts val="0"/>
              </a:spcBef>
              <a:spcAft>
                <a:spcPts val="1200"/>
              </a:spcAft>
              <a:buFont typeface="Arial" panose="020B0604020202020204" pitchFamily="34" charset="0"/>
              <a:buChar char="•"/>
              <a:defRPr sz="13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8pPr>
            <a:lvl9pPr marL="2057400" indent="-228600" algn="l" defTabSz="914400" rtl="0" eaLnBrk="1" latinLnBrk="0" hangingPunct="1">
              <a:lnSpc>
                <a:spcPct val="150000"/>
              </a:lnSpc>
              <a:spcBef>
                <a:spcPts val="0"/>
              </a:spcBef>
              <a:spcAft>
                <a:spcPts val="1200"/>
              </a:spcAft>
              <a:buFont typeface="Arial" panose="020B0604020202020204" pitchFamily="34" charset="0"/>
              <a:buChar char="•"/>
              <a:defRPr sz="13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9pPr>
          </a:lstStyle>
          <a:p>
            <a:pPr marL="0" indent="0">
              <a:buNone/>
            </a:pPr>
            <a:r>
              <a:rPr lang="en-US" sz="1300">
                <a:latin typeface="Open Sans"/>
                <a:ea typeface="Open Sans"/>
                <a:cs typeface="Open Sans"/>
              </a:rPr>
              <a:t>Connor Bennett</a:t>
            </a:r>
            <a:endParaRPr lang="en-US"/>
          </a:p>
        </p:txBody>
      </p:sp>
      <p:sp>
        <p:nvSpPr>
          <p:cNvPr id="4" name="TextBox 3">
            <a:extLst>
              <a:ext uri="{FF2B5EF4-FFF2-40B4-BE49-F238E27FC236}">
                <a16:creationId xmlns:a16="http://schemas.microsoft.com/office/drawing/2014/main" id="{DC8749EC-BCFC-3632-4970-CC89B054FE5B}"/>
              </a:ext>
            </a:extLst>
          </p:cNvPr>
          <p:cNvSpPr txBox="1"/>
          <p:nvPr/>
        </p:nvSpPr>
        <p:spPr>
          <a:xfrm>
            <a:off x="241300" y="6153150"/>
            <a:ext cx="301686" cy="369332"/>
          </a:xfrm>
          <a:prstGeom prst="rect">
            <a:avLst/>
          </a:prstGeom>
          <a:noFill/>
        </p:spPr>
        <p:txBody>
          <a:bodyPr wrap="none" rtlCol="0">
            <a:spAutoFit/>
          </a:bodyPr>
          <a:lstStyle/>
          <a:p>
            <a:r>
              <a:rPr lang="en-GB" dirty="0"/>
              <a:t>1</a:t>
            </a:r>
            <a:endParaRPr lang="en-CA" dirty="0"/>
          </a:p>
        </p:txBody>
      </p:sp>
    </p:spTree>
    <p:extLst>
      <p:ext uri="{BB962C8B-B14F-4D97-AF65-F5344CB8AC3E}">
        <p14:creationId xmlns:p14="http://schemas.microsoft.com/office/powerpoint/2010/main" val="25206632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CF4C89-9D26-25A2-1321-80D626C7AB7D}"/>
              </a:ext>
            </a:extLst>
          </p:cNvPr>
          <p:cNvSpPr>
            <a:spLocks noGrp="1"/>
          </p:cNvSpPr>
          <p:nvPr>
            <p:ph type="ctrTitle"/>
          </p:nvPr>
        </p:nvSpPr>
        <p:spPr>
          <a:xfrm>
            <a:off x="644398" y="1720516"/>
            <a:ext cx="10891875" cy="2284568"/>
          </a:xfrm>
        </p:spPr>
        <p:txBody>
          <a:bodyPr/>
          <a:lstStyle/>
          <a:p>
            <a:pPr algn="ctr"/>
            <a:r>
              <a:rPr lang="en-GB" sz="4800">
                <a:latin typeface="Open Sans Semibold"/>
                <a:ea typeface="Open Sans Semibold"/>
                <a:cs typeface="Open Sans Semibold"/>
              </a:rPr>
              <a:t>Questions?</a:t>
            </a:r>
            <a:endParaRPr lang="en-GB" sz="4800"/>
          </a:p>
        </p:txBody>
      </p:sp>
      <p:sp>
        <p:nvSpPr>
          <p:cNvPr id="8" name="TextBox 7">
            <a:extLst>
              <a:ext uri="{FF2B5EF4-FFF2-40B4-BE49-F238E27FC236}">
                <a16:creationId xmlns:a16="http://schemas.microsoft.com/office/drawing/2014/main" id="{E1481A20-A1E5-7EFA-3DB2-326B5CD96382}"/>
              </a:ext>
            </a:extLst>
          </p:cNvPr>
          <p:cNvSpPr txBox="1"/>
          <p:nvPr/>
        </p:nvSpPr>
        <p:spPr>
          <a:xfrm>
            <a:off x="234950" y="6108700"/>
            <a:ext cx="418704" cy="369332"/>
          </a:xfrm>
          <a:prstGeom prst="rect">
            <a:avLst/>
          </a:prstGeom>
          <a:noFill/>
        </p:spPr>
        <p:txBody>
          <a:bodyPr wrap="none" rtlCol="0">
            <a:spAutoFit/>
          </a:bodyPr>
          <a:lstStyle/>
          <a:p>
            <a:r>
              <a:rPr lang="en-GB" dirty="0">
                <a:solidFill>
                  <a:schemeClr val="bg1"/>
                </a:solidFill>
              </a:rPr>
              <a:t>10</a:t>
            </a:r>
            <a:endParaRPr lang="en-CA" dirty="0">
              <a:solidFill>
                <a:schemeClr val="bg1"/>
              </a:solidFill>
            </a:endParaRPr>
          </a:p>
        </p:txBody>
      </p:sp>
    </p:spTree>
    <p:extLst>
      <p:ext uri="{BB962C8B-B14F-4D97-AF65-F5344CB8AC3E}">
        <p14:creationId xmlns:p14="http://schemas.microsoft.com/office/powerpoint/2010/main" val="6841848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2D01F-4AFD-7C45-7897-559E6A78DA4E}"/>
              </a:ext>
            </a:extLst>
          </p:cNvPr>
          <p:cNvSpPr>
            <a:spLocks noGrp="1"/>
          </p:cNvSpPr>
          <p:nvPr>
            <p:ph type="title"/>
          </p:nvPr>
        </p:nvSpPr>
        <p:spPr/>
        <p:txBody>
          <a:bodyPr/>
          <a:lstStyle/>
          <a:p>
            <a:r>
              <a:rPr lang="en-GB">
                <a:latin typeface="Open Sans Semibold"/>
                <a:ea typeface="Open Sans Semibold"/>
                <a:cs typeface="Open Sans Semibold"/>
              </a:rPr>
              <a:t>SPC Intro</a:t>
            </a:r>
            <a:endParaRPr lang="en-GB"/>
          </a:p>
        </p:txBody>
      </p:sp>
      <p:sp>
        <p:nvSpPr>
          <p:cNvPr id="4" name="Content Placeholder 3">
            <a:extLst>
              <a:ext uri="{FF2B5EF4-FFF2-40B4-BE49-F238E27FC236}">
                <a16:creationId xmlns:a16="http://schemas.microsoft.com/office/drawing/2014/main" id="{CBCB9CFE-6406-9654-A7FA-1CCAA4961283}"/>
              </a:ext>
            </a:extLst>
          </p:cNvPr>
          <p:cNvSpPr>
            <a:spLocks noGrp="1"/>
          </p:cNvSpPr>
          <p:nvPr>
            <p:ph sz="half" idx="1"/>
          </p:nvPr>
        </p:nvSpPr>
        <p:spPr>
          <a:xfrm>
            <a:off x="1088535" y="1430152"/>
            <a:ext cx="5267815" cy="4729348"/>
          </a:xfrm>
        </p:spPr>
        <p:txBody>
          <a:bodyPr vert="horz" lIns="91440" tIns="45720" rIns="91440" bIns="45720" rtlCol="0" anchor="t">
            <a:noAutofit/>
          </a:bodyPr>
          <a:lstStyle/>
          <a:p>
            <a:pPr>
              <a:lnSpc>
                <a:spcPct val="100000"/>
              </a:lnSpc>
            </a:pPr>
            <a:r>
              <a:rPr lang="en-GB" u="sng">
                <a:latin typeface="Open Sans"/>
                <a:ea typeface="Open Sans"/>
                <a:cs typeface="Open Sans"/>
              </a:rPr>
              <a:t>Primary ionization:</a:t>
            </a:r>
            <a:endParaRPr lang="en-US"/>
          </a:p>
          <a:p>
            <a:pPr lvl="1">
              <a:lnSpc>
                <a:spcPct val="100000"/>
              </a:lnSpc>
            </a:pPr>
            <a:r>
              <a:rPr lang="en-GB">
                <a:latin typeface="Open Sans"/>
                <a:ea typeface="Open Sans"/>
                <a:cs typeface="Open Sans"/>
              </a:rPr>
              <a:t>Nuclear recoils, point-like</a:t>
            </a:r>
          </a:p>
          <a:p>
            <a:pPr>
              <a:lnSpc>
                <a:spcPct val="100000"/>
              </a:lnSpc>
            </a:pPr>
            <a:r>
              <a:rPr lang="en-GB" u="sng">
                <a:latin typeface="Open Sans"/>
                <a:ea typeface="Open Sans"/>
                <a:cs typeface="Open Sans"/>
              </a:rPr>
              <a:t>Drift:</a:t>
            </a:r>
          </a:p>
          <a:p>
            <a:pPr lvl="1">
              <a:lnSpc>
                <a:spcPct val="100000"/>
              </a:lnSpc>
            </a:pPr>
            <a:r>
              <a:rPr lang="en-GB">
                <a:latin typeface="Open Sans"/>
                <a:ea typeface="Open Sans"/>
                <a:cs typeface="Open Sans"/>
              </a:rPr>
              <a:t>E ∝ V/r</a:t>
            </a:r>
            <a:r>
              <a:rPr lang="en-GB" baseline="30000">
                <a:latin typeface="Open Sans"/>
                <a:ea typeface="Open Sans"/>
                <a:cs typeface="Open Sans"/>
              </a:rPr>
              <a:t>2</a:t>
            </a:r>
          </a:p>
          <a:p>
            <a:pPr lvl="1">
              <a:lnSpc>
                <a:spcPct val="100000"/>
              </a:lnSpc>
            </a:pPr>
            <a:r>
              <a:rPr lang="en-GB">
                <a:latin typeface="Open Sans"/>
                <a:ea typeface="Open Sans"/>
                <a:cs typeface="Open Sans"/>
              </a:rPr>
              <a:t>R is calculated "globally"</a:t>
            </a:r>
          </a:p>
          <a:p>
            <a:pPr>
              <a:lnSpc>
                <a:spcPct val="100000"/>
              </a:lnSpc>
            </a:pPr>
            <a:r>
              <a:rPr lang="en-GB" u="sng">
                <a:latin typeface="Open Sans"/>
                <a:ea typeface="Open Sans"/>
                <a:cs typeface="Open Sans"/>
              </a:rPr>
              <a:t>Avalanche:</a:t>
            </a:r>
          </a:p>
          <a:p>
            <a:pPr lvl="1">
              <a:lnSpc>
                <a:spcPct val="100000"/>
              </a:lnSpc>
            </a:pPr>
            <a:r>
              <a:rPr lang="en-GB">
                <a:latin typeface="Open Sans"/>
                <a:ea typeface="Open Sans"/>
                <a:cs typeface="Open Sans"/>
              </a:rPr>
              <a:t>E ∝ V/r</a:t>
            </a:r>
            <a:r>
              <a:rPr lang="en-GB" baseline="30000">
                <a:latin typeface="Open Sans"/>
                <a:ea typeface="Open Sans"/>
                <a:cs typeface="Open Sans"/>
              </a:rPr>
              <a:t>2</a:t>
            </a:r>
          </a:p>
          <a:p>
            <a:pPr lvl="1">
              <a:lnSpc>
                <a:spcPct val="100000"/>
              </a:lnSpc>
            </a:pPr>
            <a:r>
              <a:rPr lang="en-GB">
                <a:latin typeface="Open Sans"/>
                <a:ea typeface="Open Sans"/>
                <a:cs typeface="Open Sans"/>
              </a:rPr>
              <a:t>R is calculated "locally"</a:t>
            </a:r>
          </a:p>
          <a:p>
            <a:pPr>
              <a:lnSpc>
                <a:spcPct val="100000"/>
              </a:lnSpc>
            </a:pPr>
            <a:r>
              <a:rPr lang="en-GB" u="sng">
                <a:latin typeface="Open Sans"/>
                <a:ea typeface="Open Sans"/>
                <a:cs typeface="Open Sans"/>
              </a:rPr>
              <a:t>Signal from positive ion drift</a:t>
            </a:r>
          </a:p>
          <a:p>
            <a:pPr lvl="1">
              <a:lnSpc>
                <a:spcPct val="100000"/>
              </a:lnSpc>
            </a:pPr>
            <a:r>
              <a:rPr lang="en-GB">
                <a:latin typeface="Open Sans"/>
                <a:ea typeface="Open Sans"/>
                <a:cs typeface="Open Sans"/>
              </a:rPr>
              <a:t>Time response related to field</a:t>
            </a:r>
          </a:p>
          <a:p>
            <a:pPr>
              <a:lnSpc>
                <a:spcPct val="100000"/>
              </a:lnSpc>
            </a:pPr>
            <a:r>
              <a:rPr lang="en-GB" u="sng">
                <a:latin typeface="Open Sans"/>
                <a:ea typeface="Open Sans"/>
                <a:cs typeface="Open Sans"/>
              </a:rPr>
              <a:t>Signal readout:</a:t>
            </a:r>
          </a:p>
          <a:p>
            <a:pPr lvl="1">
              <a:lnSpc>
                <a:spcPct val="100000"/>
              </a:lnSpc>
            </a:pPr>
            <a:r>
              <a:rPr lang="en-GB">
                <a:latin typeface="Open Sans"/>
                <a:ea typeface="Open Sans"/>
                <a:cs typeface="Open Sans"/>
              </a:rPr>
              <a:t>Charge amplifier</a:t>
            </a:r>
          </a:p>
          <a:p>
            <a:pPr lvl="1">
              <a:lnSpc>
                <a:spcPct val="100000"/>
              </a:lnSpc>
            </a:pPr>
            <a:r>
              <a:rPr lang="en-GB">
                <a:latin typeface="Open Sans"/>
                <a:ea typeface="Open Sans"/>
                <a:cs typeface="Open Sans"/>
              </a:rPr>
              <a:t>Digitizer</a:t>
            </a:r>
          </a:p>
          <a:p>
            <a:pPr>
              <a:lnSpc>
                <a:spcPct val="100000"/>
              </a:lnSpc>
            </a:pPr>
            <a:endParaRPr lang="en-GB">
              <a:latin typeface="Open Sans"/>
              <a:ea typeface="Open Sans"/>
              <a:cs typeface="Open Sans"/>
            </a:endParaRPr>
          </a:p>
        </p:txBody>
      </p:sp>
      <p:pic>
        <p:nvPicPr>
          <p:cNvPr id="3" name="Picture 2" descr="The spherical proportional counter design and principle of operation. |  Download Scientific Diagram">
            <a:extLst>
              <a:ext uri="{FF2B5EF4-FFF2-40B4-BE49-F238E27FC236}">
                <a16:creationId xmlns:a16="http://schemas.microsoft.com/office/drawing/2014/main" id="{2AADD423-F5E5-A34E-9529-AA48B431B45E}"/>
              </a:ext>
            </a:extLst>
          </p:cNvPr>
          <p:cNvPicPr>
            <a:picLocks noChangeAspect="1"/>
          </p:cNvPicPr>
          <p:nvPr/>
        </p:nvPicPr>
        <p:blipFill>
          <a:blip r:embed="rId3"/>
          <a:stretch>
            <a:fillRect/>
          </a:stretch>
        </p:blipFill>
        <p:spPr>
          <a:xfrm>
            <a:off x="5948363" y="809625"/>
            <a:ext cx="5305425" cy="5543550"/>
          </a:xfrm>
          <a:prstGeom prst="rect">
            <a:avLst/>
          </a:prstGeom>
        </p:spPr>
      </p:pic>
      <p:sp>
        <p:nvSpPr>
          <p:cNvPr id="6" name="TextBox 5">
            <a:extLst>
              <a:ext uri="{FF2B5EF4-FFF2-40B4-BE49-F238E27FC236}">
                <a16:creationId xmlns:a16="http://schemas.microsoft.com/office/drawing/2014/main" id="{198B54A9-0126-B3EA-05BC-CD40EF7137A7}"/>
              </a:ext>
            </a:extLst>
          </p:cNvPr>
          <p:cNvSpPr txBox="1"/>
          <p:nvPr/>
        </p:nvSpPr>
        <p:spPr>
          <a:xfrm>
            <a:off x="241300" y="6153150"/>
            <a:ext cx="301686" cy="369332"/>
          </a:xfrm>
          <a:prstGeom prst="rect">
            <a:avLst/>
          </a:prstGeom>
          <a:noFill/>
        </p:spPr>
        <p:txBody>
          <a:bodyPr wrap="none" rtlCol="0">
            <a:spAutoFit/>
          </a:bodyPr>
          <a:lstStyle/>
          <a:p>
            <a:r>
              <a:rPr lang="en-GB" dirty="0"/>
              <a:t>2</a:t>
            </a:r>
            <a:endParaRPr lang="en-CA" dirty="0"/>
          </a:p>
        </p:txBody>
      </p:sp>
    </p:spTree>
    <p:extLst>
      <p:ext uri="{BB962C8B-B14F-4D97-AF65-F5344CB8AC3E}">
        <p14:creationId xmlns:p14="http://schemas.microsoft.com/office/powerpoint/2010/main" val="2218327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D8696-F735-4F80-95D8-8B556DF2AD0B}"/>
              </a:ext>
            </a:extLst>
          </p:cNvPr>
          <p:cNvSpPr>
            <a:spLocks noGrp="1"/>
          </p:cNvSpPr>
          <p:nvPr>
            <p:ph type="title"/>
          </p:nvPr>
        </p:nvSpPr>
        <p:spPr/>
        <p:txBody>
          <a:bodyPr/>
          <a:lstStyle/>
          <a:p>
            <a:r>
              <a:rPr lang="en-GB">
                <a:latin typeface="Open Sans Semibold"/>
                <a:ea typeface="Open Sans Semibold"/>
                <a:cs typeface="Open Sans Semibold"/>
              </a:rPr>
              <a:t>Why sparks/discharges are a problem</a:t>
            </a:r>
            <a:endParaRPr lang="en-GB"/>
          </a:p>
        </p:txBody>
      </p:sp>
      <p:pic>
        <p:nvPicPr>
          <p:cNvPr id="3" name="Content Placeholder 2">
            <a:extLst>
              <a:ext uri="{FF2B5EF4-FFF2-40B4-BE49-F238E27FC236}">
                <a16:creationId xmlns:a16="http://schemas.microsoft.com/office/drawing/2014/main" id="{77E12EF0-D99B-7DFF-F6BB-4914D07B75BC}"/>
              </a:ext>
            </a:extLst>
          </p:cNvPr>
          <p:cNvPicPr>
            <a:picLocks noGrp="1" noChangeAspect="1"/>
          </p:cNvPicPr>
          <p:nvPr>
            <p:ph sz="half" idx="1"/>
          </p:nvPr>
        </p:nvPicPr>
        <p:blipFill>
          <a:blip r:embed="rId3"/>
          <a:stretch>
            <a:fillRect/>
          </a:stretch>
        </p:blipFill>
        <p:spPr>
          <a:xfrm>
            <a:off x="2217164" y="1717262"/>
            <a:ext cx="8021709" cy="4127054"/>
          </a:xfrm>
          <a:prstGeom prst="rect">
            <a:avLst/>
          </a:prstGeom>
        </p:spPr>
      </p:pic>
      <p:sp>
        <p:nvSpPr>
          <p:cNvPr id="5" name="TextBox 4">
            <a:extLst>
              <a:ext uri="{FF2B5EF4-FFF2-40B4-BE49-F238E27FC236}">
                <a16:creationId xmlns:a16="http://schemas.microsoft.com/office/drawing/2014/main" id="{25EDBEE3-6422-AA56-7DEC-06BDC730A9BA}"/>
              </a:ext>
            </a:extLst>
          </p:cNvPr>
          <p:cNvSpPr txBox="1"/>
          <p:nvPr/>
        </p:nvSpPr>
        <p:spPr>
          <a:xfrm>
            <a:off x="241300" y="6153150"/>
            <a:ext cx="301686" cy="369332"/>
          </a:xfrm>
          <a:prstGeom prst="rect">
            <a:avLst/>
          </a:prstGeom>
          <a:noFill/>
        </p:spPr>
        <p:txBody>
          <a:bodyPr wrap="none" rtlCol="0">
            <a:spAutoFit/>
          </a:bodyPr>
          <a:lstStyle/>
          <a:p>
            <a:r>
              <a:rPr lang="en-GB" dirty="0"/>
              <a:t>3</a:t>
            </a:r>
            <a:endParaRPr lang="en-CA" dirty="0"/>
          </a:p>
        </p:txBody>
      </p:sp>
    </p:spTree>
    <p:extLst>
      <p:ext uri="{BB962C8B-B14F-4D97-AF65-F5344CB8AC3E}">
        <p14:creationId xmlns:p14="http://schemas.microsoft.com/office/powerpoint/2010/main" val="1382193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E48D9-E88F-9887-A3E7-BD8B2495CC9B}"/>
              </a:ext>
            </a:extLst>
          </p:cNvPr>
          <p:cNvSpPr>
            <a:spLocks noGrp="1"/>
          </p:cNvSpPr>
          <p:nvPr>
            <p:ph type="title"/>
          </p:nvPr>
        </p:nvSpPr>
        <p:spPr/>
        <p:txBody>
          <a:bodyPr/>
          <a:lstStyle/>
          <a:p>
            <a:r>
              <a:rPr lang="en-GB">
                <a:latin typeface="Open Sans Semibold"/>
                <a:ea typeface="Open Sans Semibold"/>
                <a:cs typeface="Open Sans Semibold"/>
              </a:rPr>
              <a:t>Choosing the Right Resistive Material</a:t>
            </a:r>
            <a:endParaRPr lang="en-GB"/>
          </a:p>
        </p:txBody>
      </p:sp>
      <p:pic>
        <p:nvPicPr>
          <p:cNvPr id="5" name="Picture 4">
            <a:extLst>
              <a:ext uri="{FF2B5EF4-FFF2-40B4-BE49-F238E27FC236}">
                <a16:creationId xmlns:a16="http://schemas.microsoft.com/office/drawing/2014/main" id="{401B72BF-6ABE-4A9C-6EF2-6637D2307126}"/>
              </a:ext>
            </a:extLst>
          </p:cNvPr>
          <p:cNvPicPr>
            <a:picLocks noChangeAspect="1"/>
          </p:cNvPicPr>
          <p:nvPr/>
        </p:nvPicPr>
        <p:blipFill>
          <a:blip r:embed="rId3"/>
          <a:stretch>
            <a:fillRect/>
          </a:stretch>
        </p:blipFill>
        <p:spPr>
          <a:xfrm>
            <a:off x="606175" y="1712829"/>
            <a:ext cx="4429125" cy="5143500"/>
          </a:xfrm>
          <a:prstGeom prst="rect">
            <a:avLst/>
          </a:prstGeom>
        </p:spPr>
      </p:pic>
      <p:cxnSp>
        <p:nvCxnSpPr>
          <p:cNvPr id="6" name="Straight Arrow Connector 5">
            <a:extLst>
              <a:ext uri="{FF2B5EF4-FFF2-40B4-BE49-F238E27FC236}">
                <a16:creationId xmlns:a16="http://schemas.microsoft.com/office/drawing/2014/main" id="{468A5D2F-16B8-C65B-D935-A2823CC5021A}"/>
              </a:ext>
            </a:extLst>
          </p:cNvPr>
          <p:cNvCxnSpPr/>
          <p:nvPr/>
        </p:nvCxnSpPr>
        <p:spPr>
          <a:xfrm flipH="1">
            <a:off x="3754497" y="1816562"/>
            <a:ext cx="1228496" cy="8086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3A2E6E09-3C46-6EA5-3192-1C2F2B0028DD}"/>
              </a:ext>
            </a:extLst>
          </p:cNvPr>
          <p:cNvSpPr txBox="1"/>
          <p:nvPr/>
        </p:nvSpPr>
        <p:spPr>
          <a:xfrm>
            <a:off x="5054034" y="1535839"/>
            <a:ext cx="260261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ea typeface="Calibri"/>
                <a:cs typeface="Calibri"/>
              </a:rPr>
              <a:t>DLC (Diamond-Like Carbon)</a:t>
            </a:r>
            <a:endParaRPr lang="en-GB"/>
          </a:p>
        </p:txBody>
      </p:sp>
      <p:sp>
        <p:nvSpPr>
          <p:cNvPr id="9" name="TextBox 8">
            <a:extLst>
              <a:ext uri="{FF2B5EF4-FFF2-40B4-BE49-F238E27FC236}">
                <a16:creationId xmlns:a16="http://schemas.microsoft.com/office/drawing/2014/main" id="{784B904C-CCE3-B74A-5AAF-663E2F60525A}"/>
              </a:ext>
            </a:extLst>
          </p:cNvPr>
          <p:cNvSpPr txBox="1"/>
          <p:nvPr/>
        </p:nvSpPr>
        <p:spPr>
          <a:xfrm>
            <a:off x="598860" y="1358076"/>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err="1">
                <a:ea typeface="Calibri"/>
                <a:cs typeface="Calibri"/>
              </a:rPr>
              <a:t>Achinos</a:t>
            </a:r>
            <a:r>
              <a:rPr lang="en-GB" b="1">
                <a:ea typeface="Calibri"/>
                <a:cs typeface="Calibri"/>
              </a:rPr>
              <a:t> Sensor in use at SNOLAB</a:t>
            </a:r>
          </a:p>
        </p:txBody>
      </p:sp>
      <p:pic>
        <p:nvPicPr>
          <p:cNvPr id="3" name="Picture 2">
            <a:extLst>
              <a:ext uri="{FF2B5EF4-FFF2-40B4-BE49-F238E27FC236}">
                <a16:creationId xmlns:a16="http://schemas.microsoft.com/office/drawing/2014/main" id="{9D4E7715-9FA6-84BD-FC1F-433A2FB458AB}"/>
              </a:ext>
            </a:extLst>
          </p:cNvPr>
          <p:cNvPicPr>
            <a:picLocks noChangeAspect="1"/>
          </p:cNvPicPr>
          <p:nvPr/>
        </p:nvPicPr>
        <p:blipFill>
          <a:blip r:embed="rId4"/>
          <a:srcRect l="6012" t="-28" r="23577" b="5046"/>
          <a:stretch>
            <a:fillRect/>
          </a:stretch>
        </p:blipFill>
        <p:spPr>
          <a:xfrm rot="-5400000">
            <a:off x="6425030" y="2396069"/>
            <a:ext cx="5697654" cy="3234422"/>
          </a:xfrm>
          <a:prstGeom prst="rect">
            <a:avLst/>
          </a:prstGeom>
        </p:spPr>
      </p:pic>
      <p:cxnSp>
        <p:nvCxnSpPr>
          <p:cNvPr id="4" name="Straight Arrow Connector 3">
            <a:extLst>
              <a:ext uri="{FF2B5EF4-FFF2-40B4-BE49-F238E27FC236}">
                <a16:creationId xmlns:a16="http://schemas.microsoft.com/office/drawing/2014/main" id="{2385F255-E4F4-A2C0-9F03-DB25B6940713}"/>
              </a:ext>
            </a:extLst>
          </p:cNvPr>
          <p:cNvCxnSpPr>
            <a:cxnSpLocks/>
          </p:cNvCxnSpPr>
          <p:nvPr/>
        </p:nvCxnSpPr>
        <p:spPr>
          <a:xfrm flipV="1">
            <a:off x="7156702" y="2690546"/>
            <a:ext cx="1645084" cy="655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23E28223-44C0-097E-8D17-0327FD3B3934}"/>
              </a:ext>
            </a:extLst>
          </p:cNvPr>
          <p:cNvSpPr txBox="1"/>
          <p:nvPr/>
        </p:nvSpPr>
        <p:spPr>
          <a:xfrm>
            <a:off x="5447737" y="2571413"/>
            <a:ext cx="260261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ea typeface="Calibri"/>
                <a:cs typeface="Calibri"/>
              </a:rPr>
              <a:t>3D Printed Resin</a:t>
            </a:r>
            <a:endParaRPr lang="en-GB" dirty="0"/>
          </a:p>
        </p:txBody>
      </p:sp>
      <p:sp>
        <p:nvSpPr>
          <p:cNvPr id="10" name="TextBox 9">
            <a:extLst>
              <a:ext uri="{FF2B5EF4-FFF2-40B4-BE49-F238E27FC236}">
                <a16:creationId xmlns:a16="http://schemas.microsoft.com/office/drawing/2014/main" id="{A346FDF7-10AC-C852-5617-740B973AD7B4}"/>
              </a:ext>
            </a:extLst>
          </p:cNvPr>
          <p:cNvSpPr txBox="1"/>
          <p:nvPr/>
        </p:nvSpPr>
        <p:spPr>
          <a:xfrm>
            <a:off x="241300" y="6153150"/>
            <a:ext cx="301686" cy="369332"/>
          </a:xfrm>
          <a:prstGeom prst="rect">
            <a:avLst/>
          </a:prstGeom>
          <a:noFill/>
        </p:spPr>
        <p:txBody>
          <a:bodyPr wrap="none" rtlCol="0">
            <a:spAutoFit/>
          </a:bodyPr>
          <a:lstStyle/>
          <a:p>
            <a:r>
              <a:rPr lang="en-GB" dirty="0"/>
              <a:t>4</a:t>
            </a:r>
            <a:endParaRPr lang="en-CA" dirty="0"/>
          </a:p>
        </p:txBody>
      </p:sp>
    </p:spTree>
    <p:extLst>
      <p:ext uri="{BB962C8B-B14F-4D97-AF65-F5344CB8AC3E}">
        <p14:creationId xmlns:p14="http://schemas.microsoft.com/office/powerpoint/2010/main" val="963176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C154F-519D-BFD2-C56E-4970B38753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EC1ED1-EC4F-8C74-7BE0-C808DD529196}"/>
              </a:ext>
            </a:extLst>
          </p:cNvPr>
          <p:cNvSpPr>
            <a:spLocks noGrp="1"/>
          </p:cNvSpPr>
          <p:nvPr>
            <p:ph type="title"/>
          </p:nvPr>
        </p:nvSpPr>
        <p:spPr/>
        <p:txBody>
          <a:bodyPr/>
          <a:lstStyle/>
          <a:p>
            <a:r>
              <a:rPr lang="en-US">
                <a:latin typeface="Open Sans Semibold"/>
                <a:ea typeface="Open Sans Semibold"/>
                <a:cs typeface="Open Sans Semibold"/>
              </a:rPr>
              <a:t>Current Sensor Iteration</a:t>
            </a:r>
            <a:endParaRPr lang="en-US"/>
          </a:p>
        </p:txBody>
      </p:sp>
      <p:pic>
        <p:nvPicPr>
          <p:cNvPr id="5" name="Picture 4">
            <a:extLst>
              <a:ext uri="{FF2B5EF4-FFF2-40B4-BE49-F238E27FC236}">
                <a16:creationId xmlns:a16="http://schemas.microsoft.com/office/drawing/2014/main" id="{B73628EA-78AE-1ECF-130B-64B8D6483888}"/>
              </a:ext>
            </a:extLst>
          </p:cNvPr>
          <p:cNvPicPr>
            <a:picLocks noChangeAspect="1"/>
          </p:cNvPicPr>
          <p:nvPr/>
        </p:nvPicPr>
        <p:blipFill>
          <a:blip r:embed="rId3"/>
          <a:stretch>
            <a:fillRect/>
          </a:stretch>
        </p:blipFill>
        <p:spPr>
          <a:xfrm rot="-5400000">
            <a:off x="3900538" y="611258"/>
            <a:ext cx="5081148" cy="6799178"/>
          </a:xfrm>
          <a:prstGeom prst="rect">
            <a:avLst/>
          </a:prstGeom>
        </p:spPr>
      </p:pic>
      <p:cxnSp>
        <p:nvCxnSpPr>
          <p:cNvPr id="8" name="Straight Arrow Connector 7">
            <a:extLst>
              <a:ext uri="{FF2B5EF4-FFF2-40B4-BE49-F238E27FC236}">
                <a16:creationId xmlns:a16="http://schemas.microsoft.com/office/drawing/2014/main" id="{12502C45-6AB4-7A9D-7001-822ED21CB39E}"/>
              </a:ext>
            </a:extLst>
          </p:cNvPr>
          <p:cNvCxnSpPr/>
          <p:nvPr/>
        </p:nvCxnSpPr>
        <p:spPr>
          <a:xfrm flipH="1">
            <a:off x="4313789" y="1867379"/>
            <a:ext cx="352593" cy="1720327"/>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9" name="Straight Arrow Connector 8">
            <a:extLst>
              <a:ext uri="{FF2B5EF4-FFF2-40B4-BE49-F238E27FC236}">
                <a16:creationId xmlns:a16="http://schemas.microsoft.com/office/drawing/2014/main" id="{1C9C1BF5-8A6A-D70A-EA53-30245685E1FB}"/>
              </a:ext>
            </a:extLst>
          </p:cNvPr>
          <p:cNvCxnSpPr>
            <a:cxnSpLocks/>
          </p:cNvCxnSpPr>
          <p:nvPr/>
        </p:nvCxnSpPr>
        <p:spPr>
          <a:xfrm flipH="1">
            <a:off x="5142630" y="2468956"/>
            <a:ext cx="980909" cy="119896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0" name="Straight Arrow Connector 9">
            <a:extLst>
              <a:ext uri="{FF2B5EF4-FFF2-40B4-BE49-F238E27FC236}">
                <a16:creationId xmlns:a16="http://schemas.microsoft.com/office/drawing/2014/main" id="{9746012D-740C-BD74-DA4C-64FA0C2F0796}"/>
              </a:ext>
            </a:extLst>
          </p:cNvPr>
          <p:cNvCxnSpPr>
            <a:cxnSpLocks/>
          </p:cNvCxnSpPr>
          <p:nvPr/>
        </p:nvCxnSpPr>
        <p:spPr>
          <a:xfrm flipH="1">
            <a:off x="7655892" y="2402113"/>
            <a:ext cx="58488" cy="1493065"/>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1" name="TextBox 10">
            <a:extLst>
              <a:ext uri="{FF2B5EF4-FFF2-40B4-BE49-F238E27FC236}">
                <a16:creationId xmlns:a16="http://schemas.microsoft.com/office/drawing/2014/main" id="{4FA7C235-23C3-447F-2761-1DC19F1679F2}"/>
              </a:ext>
            </a:extLst>
          </p:cNvPr>
          <p:cNvSpPr txBox="1"/>
          <p:nvPr/>
        </p:nvSpPr>
        <p:spPr>
          <a:xfrm>
            <a:off x="4264058" y="1558587"/>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b="1">
                <a:ea typeface="Calibri"/>
                <a:cs typeface="Calibri"/>
              </a:rPr>
              <a:t>Anodes</a:t>
            </a:r>
          </a:p>
        </p:txBody>
      </p:sp>
      <p:sp>
        <p:nvSpPr>
          <p:cNvPr id="13" name="TextBox 12">
            <a:extLst>
              <a:ext uri="{FF2B5EF4-FFF2-40B4-BE49-F238E27FC236}">
                <a16:creationId xmlns:a16="http://schemas.microsoft.com/office/drawing/2014/main" id="{9BB6679F-534B-0706-4962-CBD1A96169E9}"/>
              </a:ext>
            </a:extLst>
          </p:cNvPr>
          <p:cNvSpPr txBox="1"/>
          <p:nvPr/>
        </p:nvSpPr>
        <p:spPr>
          <a:xfrm>
            <a:off x="5641005" y="2039850"/>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b="1">
                <a:ea typeface="Calibri"/>
                <a:cs typeface="Calibri"/>
              </a:rPr>
              <a:t>Umbrella</a:t>
            </a:r>
          </a:p>
        </p:txBody>
      </p:sp>
      <p:sp>
        <p:nvSpPr>
          <p:cNvPr id="15" name="TextBox 14">
            <a:extLst>
              <a:ext uri="{FF2B5EF4-FFF2-40B4-BE49-F238E27FC236}">
                <a16:creationId xmlns:a16="http://schemas.microsoft.com/office/drawing/2014/main" id="{C51FFF12-95A7-EF40-0401-B9FF2325BA84}"/>
              </a:ext>
            </a:extLst>
          </p:cNvPr>
          <p:cNvSpPr txBox="1"/>
          <p:nvPr/>
        </p:nvSpPr>
        <p:spPr>
          <a:xfrm>
            <a:off x="7285320" y="2026481"/>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a:ea typeface="Calibri"/>
                <a:cs typeface="Calibri"/>
              </a:rPr>
              <a:t>Ground Rod</a:t>
            </a:r>
            <a:endParaRPr lang="en-US"/>
          </a:p>
        </p:txBody>
      </p:sp>
      <p:cxnSp>
        <p:nvCxnSpPr>
          <p:cNvPr id="16" name="Straight Arrow Connector 15">
            <a:extLst>
              <a:ext uri="{FF2B5EF4-FFF2-40B4-BE49-F238E27FC236}">
                <a16:creationId xmlns:a16="http://schemas.microsoft.com/office/drawing/2014/main" id="{1250E9B0-75F5-D155-7BD5-36A1C9B24C28}"/>
              </a:ext>
            </a:extLst>
          </p:cNvPr>
          <p:cNvCxnSpPr>
            <a:cxnSpLocks/>
          </p:cNvCxnSpPr>
          <p:nvPr/>
        </p:nvCxnSpPr>
        <p:spPr>
          <a:xfrm flipH="1">
            <a:off x="6265576" y="2616008"/>
            <a:ext cx="5015" cy="127917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7" name="TextBox 16">
            <a:extLst>
              <a:ext uri="{FF2B5EF4-FFF2-40B4-BE49-F238E27FC236}">
                <a16:creationId xmlns:a16="http://schemas.microsoft.com/office/drawing/2014/main" id="{4A26E6CE-6A7A-2E5F-2B16-69336F3552AC}"/>
              </a:ext>
            </a:extLst>
          </p:cNvPr>
          <p:cNvSpPr txBox="1"/>
          <p:nvPr/>
        </p:nvSpPr>
        <p:spPr>
          <a:xfrm rot="-3120000">
            <a:off x="4638373" y="2227007"/>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b="1">
                <a:ea typeface="Calibri"/>
                <a:cs typeface="Calibri"/>
              </a:rPr>
              <a:t>Head</a:t>
            </a:r>
          </a:p>
        </p:txBody>
      </p:sp>
      <p:sp>
        <p:nvSpPr>
          <p:cNvPr id="18" name="TextBox 17">
            <a:extLst>
              <a:ext uri="{FF2B5EF4-FFF2-40B4-BE49-F238E27FC236}">
                <a16:creationId xmlns:a16="http://schemas.microsoft.com/office/drawing/2014/main" id="{C308FC9B-2958-DC27-603A-35C67DD09F2E}"/>
              </a:ext>
            </a:extLst>
          </p:cNvPr>
          <p:cNvSpPr txBox="1"/>
          <p:nvPr/>
        </p:nvSpPr>
        <p:spPr>
          <a:xfrm rot="-5400000">
            <a:off x="4825532" y="2227008"/>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b="1">
                <a:ea typeface="Calibri"/>
                <a:cs typeface="Calibri"/>
              </a:rPr>
              <a:t>Stem</a:t>
            </a:r>
            <a:endParaRPr lang="en-US"/>
          </a:p>
        </p:txBody>
      </p:sp>
      <p:sp>
        <p:nvSpPr>
          <p:cNvPr id="4" name="TextBox 3">
            <a:extLst>
              <a:ext uri="{FF2B5EF4-FFF2-40B4-BE49-F238E27FC236}">
                <a16:creationId xmlns:a16="http://schemas.microsoft.com/office/drawing/2014/main" id="{383F0BE8-77C0-ACD7-4CA9-1486B7BB4EE2}"/>
              </a:ext>
            </a:extLst>
          </p:cNvPr>
          <p:cNvSpPr txBox="1"/>
          <p:nvPr/>
        </p:nvSpPr>
        <p:spPr>
          <a:xfrm>
            <a:off x="241300" y="6153150"/>
            <a:ext cx="301686" cy="369332"/>
          </a:xfrm>
          <a:prstGeom prst="rect">
            <a:avLst/>
          </a:prstGeom>
          <a:noFill/>
        </p:spPr>
        <p:txBody>
          <a:bodyPr wrap="none" rtlCol="0">
            <a:spAutoFit/>
          </a:bodyPr>
          <a:lstStyle/>
          <a:p>
            <a:r>
              <a:rPr lang="en-GB" dirty="0"/>
              <a:t>5</a:t>
            </a:r>
            <a:endParaRPr lang="en-CA" dirty="0"/>
          </a:p>
        </p:txBody>
      </p:sp>
    </p:spTree>
    <p:extLst>
      <p:ext uri="{BB962C8B-B14F-4D97-AF65-F5344CB8AC3E}">
        <p14:creationId xmlns:p14="http://schemas.microsoft.com/office/powerpoint/2010/main" val="7126206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8A2DA-EEEC-634D-B90D-697B7522783A}"/>
              </a:ext>
            </a:extLst>
          </p:cNvPr>
          <p:cNvSpPr>
            <a:spLocks noGrp="1"/>
          </p:cNvSpPr>
          <p:nvPr>
            <p:ph type="title"/>
          </p:nvPr>
        </p:nvSpPr>
        <p:spPr/>
        <p:txBody>
          <a:bodyPr/>
          <a:lstStyle/>
          <a:p>
            <a:r>
              <a:rPr lang="en-US">
                <a:latin typeface="Open Sans Semibold"/>
                <a:ea typeface="Open Sans Semibold"/>
                <a:cs typeface="Open Sans Semibold"/>
              </a:rPr>
              <a:t>Stability Test</a:t>
            </a:r>
            <a:endParaRPr lang="en-US"/>
          </a:p>
        </p:txBody>
      </p:sp>
      <p:sp>
        <p:nvSpPr>
          <p:cNvPr id="3" name="Content Placeholder 2">
            <a:extLst>
              <a:ext uri="{FF2B5EF4-FFF2-40B4-BE49-F238E27FC236}">
                <a16:creationId xmlns:a16="http://schemas.microsoft.com/office/drawing/2014/main" id="{427C4201-B1D6-8749-A5EF-1A65A0EF2CEA}"/>
              </a:ext>
            </a:extLst>
          </p:cNvPr>
          <p:cNvSpPr>
            <a:spLocks noGrp="1"/>
          </p:cNvSpPr>
          <p:nvPr>
            <p:ph sz="half" idx="1"/>
          </p:nvPr>
        </p:nvSpPr>
        <p:spPr>
          <a:xfrm>
            <a:off x="651246" y="1184547"/>
            <a:ext cx="10895714" cy="4729348"/>
          </a:xfrm>
        </p:spPr>
        <p:txBody>
          <a:bodyPr vert="horz" lIns="91440" tIns="45720" rIns="91440" bIns="45720" rtlCol="0" anchor="t">
            <a:noAutofit/>
          </a:bodyPr>
          <a:lstStyle/>
          <a:p>
            <a:pPr marL="285750" indent="-285750" algn="ctr"/>
            <a:r>
              <a:rPr lang="en-CA" dirty="0">
                <a:latin typeface="Open Sans"/>
                <a:ea typeface="Open Sans"/>
                <a:cs typeface="Open Sans"/>
              </a:rPr>
              <a:t>Detector filled with Argon and sensor brought to operating voltage</a:t>
            </a:r>
            <a:endParaRPr lang="en-CA" dirty="0"/>
          </a:p>
          <a:p>
            <a:pPr marL="285750" indent="-285750" algn="ctr">
              <a:lnSpc>
                <a:spcPct val="100000"/>
              </a:lnSpc>
            </a:pPr>
            <a:r>
              <a:rPr lang="en-CA" dirty="0">
                <a:latin typeface="Open Sans"/>
                <a:ea typeface="Open Sans"/>
                <a:cs typeface="Open Sans"/>
              </a:rPr>
              <a:t>Iron-55 pulse amplitude shifts during the initial stabilizing period</a:t>
            </a:r>
            <a:endParaRPr lang="en-CA" dirty="0"/>
          </a:p>
          <a:p>
            <a:pPr marL="285750" indent="-285750" algn="ctr">
              <a:lnSpc>
                <a:spcPct val="100000"/>
              </a:lnSpc>
            </a:pPr>
            <a:r>
              <a:rPr lang="en-CA" dirty="0">
                <a:latin typeface="Open Sans"/>
                <a:ea typeface="Open Sans"/>
                <a:cs typeface="Open Sans"/>
              </a:rPr>
              <a:t>Amplitude eventually reaches a stable plateau</a:t>
            </a:r>
            <a:endParaRPr lang="en-CA" dirty="0"/>
          </a:p>
          <a:p>
            <a:pPr marL="285750" indent="-285750" algn="ctr">
              <a:lnSpc>
                <a:spcPct val="100000"/>
              </a:lnSpc>
            </a:pPr>
            <a:r>
              <a:rPr lang="en-CA" dirty="0">
                <a:latin typeface="Open Sans"/>
                <a:ea typeface="Open Sans"/>
                <a:cs typeface="Open Sans"/>
              </a:rPr>
              <a:t>Stability likely related to charge accumulation </a:t>
            </a:r>
            <a:endParaRPr lang="en-CA" dirty="0"/>
          </a:p>
          <a:p>
            <a:pPr marL="285750" indent="-285750" algn="ctr">
              <a:lnSpc>
                <a:spcPct val="100000"/>
              </a:lnSpc>
            </a:pPr>
            <a:r>
              <a:rPr lang="en-CA" dirty="0">
                <a:latin typeface="Open Sans"/>
                <a:ea typeface="Open Sans"/>
                <a:cs typeface="Open Sans"/>
              </a:rPr>
              <a:t>If sensor-body resistance is too low, excessive current can cause electrical discharges</a:t>
            </a:r>
            <a:endParaRPr lang="en-CA" dirty="0"/>
          </a:p>
          <a:p>
            <a:pPr marL="285750" indent="-285750" algn="ctr">
              <a:lnSpc>
                <a:spcPct val="100000"/>
              </a:lnSpc>
            </a:pPr>
            <a:endParaRPr lang="en-CA" dirty="0"/>
          </a:p>
          <a:p>
            <a:pPr marL="285750" indent="-285750" algn="ctr">
              <a:lnSpc>
                <a:spcPct val="100000"/>
              </a:lnSpc>
            </a:pPr>
            <a:endParaRPr lang="en-CA" dirty="0"/>
          </a:p>
          <a:p>
            <a:pPr marL="285750" indent="-285750"/>
            <a:endParaRPr lang="en-CA" dirty="0"/>
          </a:p>
        </p:txBody>
      </p:sp>
      <p:pic>
        <p:nvPicPr>
          <p:cNvPr id="4" name="Picture 3">
            <a:extLst>
              <a:ext uri="{FF2B5EF4-FFF2-40B4-BE49-F238E27FC236}">
                <a16:creationId xmlns:a16="http://schemas.microsoft.com/office/drawing/2014/main" id="{B5C532BB-8B80-1FEE-4E7A-E1207E7C8342}"/>
              </a:ext>
            </a:extLst>
          </p:cNvPr>
          <p:cNvPicPr>
            <a:picLocks noChangeAspect="1"/>
          </p:cNvPicPr>
          <p:nvPr/>
        </p:nvPicPr>
        <p:blipFill>
          <a:blip r:embed="rId3"/>
          <a:stretch>
            <a:fillRect/>
          </a:stretch>
        </p:blipFill>
        <p:spPr>
          <a:xfrm>
            <a:off x="1022210" y="3197734"/>
            <a:ext cx="10155731" cy="1710123"/>
          </a:xfrm>
          <a:prstGeom prst="rect">
            <a:avLst/>
          </a:prstGeom>
        </p:spPr>
      </p:pic>
      <p:pic>
        <p:nvPicPr>
          <p:cNvPr id="5" name="Picture 4">
            <a:extLst>
              <a:ext uri="{FF2B5EF4-FFF2-40B4-BE49-F238E27FC236}">
                <a16:creationId xmlns:a16="http://schemas.microsoft.com/office/drawing/2014/main" id="{6931A7F6-15DE-6EA0-3EAD-4140AD42472F}"/>
              </a:ext>
            </a:extLst>
          </p:cNvPr>
          <p:cNvPicPr>
            <a:picLocks noChangeAspect="1"/>
          </p:cNvPicPr>
          <p:nvPr/>
        </p:nvPicPr>
        <p:blipFill>
          <a:blip r:embed="rId4"/>
          <a:stretch>
            <a:fillRect/>
          </a:stretch>
        </p:blipFill>
        <p:spPr>
          <a:xfrm>
            <a:off x="1019935" y="4899953"/>
            <a:ext cx="10059077" cy="1705999"/>
          </a:xfrm>
          <a:prstGeom prst="rect">
            <a:avLst/>
          </a:prstGeom>
        </p:spPr>
      </p:pic>
      <p:sp>
        <p:nvSpPr>
          <p:cNvPr id="13" name="TextBox 12">
            <a:extLst>
              <a:ext uri="{FF2B5EF4-FFF2-40B4-BE49-F238E27FC236}">
                <a16:creationId xmlns:a16="http://schemas.microsoft.com/office/drawing/2014/main" id="{2B92C597-C46A-8781-E366-E6CFAF0775EC}"/>
              </a:ext>
            </a:extLst>
          </p:cNvPr>
          <p:cNvSpPr txBox="1"/>
          <p:nvPr/>
        </p:nvSpPr>
        <p:spPr>
          <a:xfrm>
            <a:off x="10993581" y="5569526"/>
            <a:ext cx="173874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b="1">
                <a:ea typeface="Calibri"/>
                <a:cs typeface="Calibri"/>
              </a:rPr>
              <a:t>Discharges</a:t>
            </a:r>
          </a:p>
        </p:txBody>
      </p:sp>
      <p:sp>
        <p:nvSpPr>
          <p:cNvPr id="14" name="TextBox 13">
            <a:extLst>
              <a:ext uri="{FF2B5EF4-FFF2-40B4-BE49-F238E27FC236}">
                <a16:creationId xmlns:a16="http://schemas.microsoft.com/office/drawing/2014/main" id="{99A72184-1B4A-F56F-C6D8-9AC3FC31D6E5}"/>
              </a:ext>
            </a:extLst>
          </p:cNvPr>
          <p:cNvSpPr txBox="1"/>
          <p:nvPr/>
        </p:nvSpPr>
        <p:spPr>
          <a:xfrm>
            <a:off x="10993581" y="3775363"/>
            <a:ext cx="1420091"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700" b="1">
                <a:ea typeface="Calibri"/>
                <a:cs typeface="Calibri"/>
              </a:rPr>
              <a:t>Expected </a:t>
            </a:r>
            <a:r>
              <a:rPr lang="en-GB" sz="1600" b="1">
                <a:ea typeface="Calibri"/>
                <a:cs typeface="Calibri"/>
              </a:rPr>
              <a:t>Stabilization</a:t>
            </a:r>
          </a:p>
        </p:txBody>
      </p:sp>
      <p:sp>
        <p:nvSpPr>
          <p:cNvPr id="7" name="TextBox 6">
            <a:extLst>
              <a:ext uri="{FF2B5EF4-FFF2-40B4-BE49-F238E27FC236}">
                <a16:creationId xmlns:a16="http://schemas.microsoft.com/office/drawing/2014/main" id="{DA1DA63B-81EA-8798-EE1F-500DBC501862}"/>
              </a:ext>
            </a:extLst>
          </p:cNvPr>
          <p:cNvSpPr txBox="1"/>
          <p:nvPr/>
        </p:nvSpPr>
        <p:spPr>
          <a:xfrm>
            <a:off x="241300" y="6153150"/>
            <a:ext cx="301686" cy="369332"/>
          </a:xfrm>
          <a:prstGeom prst="rect">
            <a:avLst/>
          </a:prstGeom>
          <a:noFill/>
        </p:spPr>
        <p:txBody>
          <a:bodyPr wrap="none" rtlCol="0">
            <a:spAutoFit/>
          </a:bodyPr>
          <a:lstStyle/>
          <a:p>
            <a:r>
              <a:rPr lang="en-GB" dirty="0"/>
              <a:t>6</a:t>
            </a:r>
            <a:endParaRPr lang="en-CA" dirty="0"/>
          </a:p>
        </p:txBody>
      </p:sp>
    </p:spTree>
    <p:extLst>
      <p:ext uri="{BB962C8B-B14F-4D97-AF65-F5344CB8AC3E}">
        <p14:creationId xmlns:p14="http://schemas.microsoft.com/office/powerpoint/2010/main" val="2788273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5BBEB-09A9-0248-A2F8-76EBECF355E0}"/>
              </a:ext>
            </a:extLst>
          </p:cNvPr>
          <p:cNvSpPr>
            <a:spLocks noGrp="1"/>
          </p:cNvSpPr>
          <p:nvPr>
            <p:ph type="title"/>
          </p:nvPr>
        </p:nvSpPr>
        <p:spPr/>
        <p:txBody>
          <a:bodyPr/>
          <a:lstStyle/>
          <a:p>
            <a:r>
              <a:rPr lang="en-US">
                <a:latin typeface="Open Sans Semibold"/>
                <a:ea typeface="Open Sans Semibold"/>
                <a:cs typeface="Open Sans Semibold"/>
              </a:rPr>
              <a:t>Spatial Gain Mapping</a:t>
            </a:r>
            <a:endParaRPr lang="en-US"/>
          </a:p>
        </p:txBody>
      </p:sp>
      <p:sp>
        <p:nvSpPr>
          <p:cNvPr id="3" name="Content Placeholder 2">
            <a:extLst>
              <a:ext uri="{FF2B5EF4-FFF2-40B4-BE49-F238E27FC236}">
                <a16:creationId xmlns:a16="http://schemas.microsoft.com/office/drawing/2014/main" id="{EAC86388-A53C-9D49-9351-0A918DCDC1B7}"/>
              </a:ext>
            </a:extLst>
          </p:cNvPr>
          <p:cNvSpPr>
            <a:spLocks noGrp="1"/>
          </p:cNvSpPr>
          <p:nvPr>
            <p:ph sz="half" idx="1"/>
          </p:nvPr>
        </p:nvSpPr>
        <p:spPr>
          <a:xfrm>
            <a:off x="599585" y="1536431"/>
            <a:ext cx="5267815" cy="4729348"/>
          </a:xfrm>
        </p:spPr>
        <p:txBody>
          <a:bodyPr vert="horz" lIns="91440" tIns="45720" rIns="91440" bIns="45720" rtlCol="0" anchor="t">
            <a:noAutofit/>
          </a:bodyPr>
          <a:lstStyle/>
          <a:p>
            <a:pPr marL="285750" indent="-285750">
              <a:lnSpc>
                <a:spcPct val="100000"/>
              </a:lnSpc>
            </a:pPr>
            <a:r>
              <a:rPr lang="en-US" sz="1800" baseline="30000">
                <a:latin typeface="Open Sans"/>
                <a:ea typeface="Open Sans"/>
                <a:cs typeface="Open Sans"/>
              </a:rPr>
              <a:t>55</a:t>
            </a:r>
            <a:r>
              <a:rPr lang="en-US" sz="1800">
                <a:latin typeface="Open Sans"/>
                <a:ea typeface="Open Sans"/>
                <a:cs typeface="Open Sans"/>
              </a:rPr>
              <a:t>Fe source positioned using an external magnet</a:t>
            </a:r>
            <a:endParaRPr lang="en-US" sz="1800" baseline="30000"/>
          </a:p>
          <a:p>
            <a:pPr marL="285750" indent="-285750">
              <a:lnSpc>
                <a:spcPct val="100000"/>
              </a:lnSpc>
            </a:pPr>
            <a:r>
              <a:rPr lang="en-US" sz="1800">
                <a:latin typeface="Open Sans"/>
                <a:ea typeface="Open Sans"/>
                <a:cs typeface="Open Sans"/>
              </a:rPr>
              <a:t>Measurements taken on a grid of 24 longitude (1-24) and 8 latitudes (40-5 in steps of 5)</a:t>
            </a:r>
            <a:endParaRPr lang="en-US" sz="1800"/>
          </a:p>
          <a:p>
            <a:pPr marL="285750" indent="-285750">
              <a:lnSpc>
                <a:spcPct val="100000"/>
              </a:lnSpc>
            </a:pPr>
            <a:r>
              <a:rPr lang="en-US" sz="1800">
                <a:latin typeface="Open Sans"/>
                <a:ea typeface="Open Sans"/>
                <a:cs typeface="Open Sans"/>
              </a:rPr>
              <a:t>A 15s calibration run collected at each measurement position</a:t>
            </a:r>
          </a:p>
          <a:p>
            <a:pPr marL="285750" indent="-285750">
              <a:lnSpc>
                <a:spcPct val="100000"/>
              </a:lnSpc>
            </a:pPr>
            <a:r>
              <a:rPr lang="en-US" sz="1800">
                <a:latin typeface="Open Sans"/>
                <a:ea typeface="Open Sans"/>
                <a:cs typeface="Open Sans"/>
              </a:rPr>
              <a:t>Mean </a:t>
            </a:r>
            <a:r>
              <a:rPr lang="en-US" sz="1800" baseline="30000">
                <a:latin typeface="Open Sans"/>
                <a:ea typeface="Open Sans"/>
                <a:cs typeface="Open Sans"/>
              </a:rPr>
              <a:t>55</a:t>
            </a:r>
            <a:r>
              <a:rPr lang="en-US" sz="1800">
                <a:latin typeface="Open Sans"/>
                <a:ea typeface="Open Sans"/>
                <a:cs typeface="Open Sans"/>
              </a:rPr>
              <a:t>Fe gain taken from each run to map sensor uniformity</a:t>
            </a:r>
          </a:p>
          <a:p>
            <a:pPr marL="285750" indent="-285750">
              <a:lnSpc>
                <a:spcPct val="100000"/>
              </a:lnSpc>
            </a:pPr>
            <a:r>
              <a:rPr lang="en-US" sz="1800">
                <a:latin typeface="Open Sans"/>
                <a:ea typeface="Open Sans"/>
                <a:cs typeface="Open Sans"/>
              </a:rPr>
              <a:t>Detector operates at 300 mbar </a:t>
            </a:r>
            <a:r>
              <a:rPr lang="en-US" sz="1800" err="1">
                <a:latin typeface="Open Sans"/>
                <a:ea typeface="Open Sans"/>
                <a:cs typeface="Open Sans"/>
              </a:rPr>
              <a:t>Ar</a:t>
            </a:r>
            <a:r>
              <a:rPr lang="en-US" sz="1800">
                <a:latin typeface="Open Sans"/>
                <a:ea typeface="Open Sans"/>
                <a:cs typeface="Open Sans"/>
              </a:rPr>
              <a:t>, giving </a:t>
            </a:r>
            <a:r>
              <a:rPr lang="en-US" sz="1800" baseline="30000">
                <a:latin typeface="Open Sans"/>
                <a:ea typeface="Open Sans"/>
                <a:cs typeface="Open Sans"/>
              </a:rPr>
              <a:t>55</a:t>
            </a:r>
            <a:r>
              <a:rPr lang="en-US" sz="1800">
                <a:latin typeface="Open Sans"/>
                <a:ea typeface="Open Sans"/>
                <a:cs typeface="Open Sans"/>
              </a:rPr>
              <a:t>Fe an attenuation length of ~4 cm, roughly the spacing between each longitude line</a:t>
            </a:r>
          </a:p>
        </p:txBody>
      </p:sp>
      <p:pic>
        <p:nvPicPr>
          <p:cNvPr id="5" name="Picture 4">
            <a:extLst>
              <a:ext uri="{FF2B5EF4-FFF2-40B4-BE49-F238E27FC236}">
                <a16:creationId xmlns:a16="http://schemas.microsoft.com/office/drawing/2014/main" id="{0D6B6C51-72B6-C7EF-C1B5-FBCBEF17CA24}"/>
              </a:ext>
            </a:extLst>
          </p:cNvPr>
          <p:cNvPicPr>
            <a:picLocks noChangeAspect="1"/>
          </p:cNvPicPr>
          <p:nvPr/>
        </p:nvPicPr>
        <p:blipFill>
          <a:blip r:embed="rId3"/>
          <a:stretch>
            <a:fillRect/>
          </a:stretch>
        </p:blipFill>
        <p:spPr>
          <a:xfrm>
            <a:off x="6869785" y="870730"/>
            <a:ext cx="4057650" cy="5400675"/>
          </a:xfrm>
          <a:prstGeom prst="rect">
            <a:avLst/>
          </a:prstGeom>
        </p:spPr>
      </p:pic>
      <p:sp>
        <p:nvSpPr>
          <p:cNvPr id="6" name="TextBox 5">
            <a:extLst>
              <a:ext uri="{FF2B5EF4-FFF2-40B4-BE49-F238E27FC236}">
                <a16:creationId xmlns:a16="http://schemas.microsoft.com/office/drawing/2014/main" id="{CDDF44F9-8B56-EB4E-1469-9C94ECDD09C9}"/>
              </a:ext>
            </a:extLst>
          </p:cNvPr>
          <p:cNvSpPr txBox="1"/>
          <p:nvPr/>
        </p:nvSpPr>
        <p:spPr>
          <a:xfrm>
            <a:off x="241300" y="6153150"/>
            <a:ext cx="301686" cy="369332"/>
          </a:xfrm>
          <a:prstGeom prst="rect">
            <a:avLst/>
          </a:prstGeom>
          <a:noFill/>
        </p:spPr>
        <p:txBody>
          <a:bodyPr wrap="none" rtlCol="0">
            <a:spAutoFit/>
          </a:bodyPr>
          <a:lstStyle/>
          <a:p>
            <a:r>
              <a:rPr lang="en-GB" dirty="0"/>
              <a:t>7</a:t>
            </a:r>
            <a:endParaRPr lang="en-CA" dirty="0"/>
          </a:p>
        </p:txBody>
      </p:sp>
    </p:spTree>
    <p:extLst>
      <p:ext uri="{BB962C8B-B14F-4D97-AF65-F5344CB8AC3E}">
        <p14:creationId xmlns:p14="http://schemas.microsoft.com/office/powerpoint/2010/main" val="25579679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7265E-D128-464D-9252-98D592797AD0}"/>
              </a:ext>
            </a:extLst>
          </p:cNvPr>
          <p:cNvSpPr>
            <a:spLocks noGrp="1"/>
          </p:cNvSpPr>
          <p:nvPr>
            <p:ph type="title"/>
          </p:nvPr>
        </p:nvSpPr>
        <p:spPr/>
        <p:txBody>
          <a:bodyPr/>
          <a:lstStyle/>
          <a:p>
            <a:r>
              <a:rPr lang="en-US">
                <a:latin typeface="Open Sans Semibold"/>
                <a:ea typeface="Open Sans Semibold"/>
                <a:cs typeface="Open Sans Semibold"/>
              </a:rPr>
              <a:t>Current results</a:t>
            </a:r>
            <a:endParaRPr lang="en-US"/>
          </a:p>
        </p:txBody>
      </p:sp>
      <p:pic>
        <p:nvPicPr>
          <p:cNvPr id="9" name="Picture 8">
            <a:extLst>
              <a:ext uri="{FF2B5EF4-FFF2-40B4-BE49-F238E27FC236}">
                <a16:creationId xmlns:a16="http://schemas.microsoft.com/office/drawing/2014/main" id="{D9602159-F1AA-B3EF-D7D1-53907B628C52}"/>
              </a:ext>
            </a:extLst>
          </p:cNvPr>
          <p:cNvPicPr>
            <a:picLocks noChangeAspect="1"/>
          </p:cNvPicPr>
          <p:nvPr/>
        </p:nvPicPr>
        <p:blipFill>
          <a:blip r:embed="rId3"/>
          <a:stretch>
            <a:fillRect/>
          </a:stretch>
        </p:blipFill>
        <p:spPr>
          <a:xfrm>
            <a:off x="-394494" y="2749121"/>
            <a:ext cx="13622673" cy="3624066"/>
          </a:xfrm>
          <a:prstGeom prst="rect">
            <a:avLst/>
          </a:prstGeom>
        </p:spPr>
      </p:pic>
      <p:sp>
        <p:nvSpPr>
          <p:cNvPr id="10" name="TextBox 9">
            <a:extLst>
              <a:ext uri="{FF2B5EF4-FFF2-40B4-BE49-F238E27FC236}">
                <a16:creationId xmlns:a16="http://schemas.microsoft.com/office/drawing/2014/main" id="{B7104C8D-96A6-0B80-E9C1-CA7ABCB4161E}"/>
              </a:ext>
            </a:extLst>
          </p:cNvPr>
          <p:cNvSpPr txBox="1"/>
          <p:nvPr/>
        </p:nvSpPr>
        <p:spPr>
          <a:xfrm>
            <a:off x="1943601" y="1336649"/>
            <a:ext cx="9948778"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ct val="150000"/>
              </a:lnSpc>
              <a:buFont typeface="Arial"/>
              <a:buChar char="•"/>
            </a:pPr>
            <a:r>
              <a:rPr lang="en-GB">
                <a:latin typeface="Open Sans"/>
                <a:ea typeface="Open Sans"/>
                <a:cs typeface="Open Sans"/>
              </a:rPr>
              <a:t>Bubble size and colour represent the measured gain</a:t>
            </a:r>
            <a:endParaRPr lang="en-US">
              <a:latin typeface="Open Sans"/>
              <a:ea typeface="Open Sans"/>
              <a:cs typeface="Open Sans"/>
            </a:endParaRPr>
          </a:p>
          <a:p>
            <a:pPr marL="285750" indent="-285750">
              <a:lnSpc>
                <a:spcPct val="150000"/>
              </a:lnSpc>
              <a:buFont typeface="Arial"/>
              <a:buChar char="•"/>
            </a:pPr>
            <a:r>
              <a:rPr lang="en-GB">
                <a:latin typeface="Open Sans"/>
                <a:ea typeface="Open Sans"/>
                <a:cs typeface="Open Sans"/>
              </a:rPr>
              <a:t>Gain is not uniform across the detector surface</a:t>
            </a:r>
          </a:p>
          <a:p>
            <a:pPr marL="285750" indent="-285750">
              <a:lnSpc>
                <a:spcPct val="150000"/>
              </a:lnSpc>
              <a:buFont typeface="Arial"/>
              <a:buChar char="•"/>
            </a:pPr>
            <a:r>
              <a:rPr lang="en-GB">
                <a:latin typeface="Open Sans"/>
                <a:ea typeface="Open Sans"/>
                <a:cs typeface="Open Sans"/>
              </a:rPr>
              <a:t>Fluctuating gain pattern observed on 15 S and 35 N latitudes</a:t>
            </a:r>
          </a:p>
          <a:p>
            <a:pPr marL="285750" indent="-285750">
              <a:lnSpc>
                <a:spcPct val="150000"/>
              </a:lnSpc>
              <a:buFont typeface="Arial"/>
              <a:buChar char="•"/>
            </a:pPr>
            <a:r>
              <a:rPr lang="en-GB">
                <a:latin typeface="Open Sans"/>
                <a:ea typeface="Open Sans"/>
                <a:cs typeface="Open Sans"/>
              </a:rPr>
              <a:t>These regions were focused for different sensor configurations</a:t>
            </a:r>
          </a:p>
          <a:p>
            <a:pPr algn="l"/>
            <a:endParaRPr lang="en-GB">
              <a:latin typeface="Open Sans"/>
              <a:ea typeface="Open Sans"/>
              <a:cs typeface="Open Sans"/>
            </a:endParaRPr>
          </a:p>
        </p:txBody>
      </p:sp>
      <p:sp>
        <p:nvSpPr>
          <p:cNvPr id="4" name="TextBox 3">
            <a:extLst>
              <a:ext uri="{FF2B5EF4-FFF2-40B4-BE49-F238E27FC236}">
                <a16:creationId xmlns:a16="http://schemas.microsoft.com/office/drawing/2014/main" id="{19BF95AD-558E-1032-E8EB-D9D0B54616E7}"/>
              </a:ext>
            </a:extLst>
          </p:cNvPr>
          <p:cNvSpPr txBox="1"/>
          <p:nvPr/>
        </p:nvSpPr>
        <p:spPr>
          <a:xfrm>
            <a:off x="241300" y="6153150"/>
            <a:ext cx="301686" cy="369332"/>
          </a:xfrm>
          <a:prstGeom prst="rect">
            <a:avLst/>
          </a:prstGeom>
          <a:noFill/>
        </p:spPr>
        <p:txBody>
          <a:bodyPr wrap="none" rtlCol="0">
            <a:spAutoFit/>
          </a:bodyPr>
          <a:lstStyle/>
          <a:p>
            <a:r>
              <a:rPr lang="en-GB" dirty="0"/>
              <a:t>8</a:t>
            </a:r>
            <a:endParaRPr lang="en-CA" dirty="0"/>
          </a:p>
        </p:txBody>
      </p:sp>
    </p:spTree>
    <p:extLst>
      <p:ext uri="{BB962C8B-B14F-4D97-AF65-F5344CB8AC3E}">
        <p14:creationId xmlns:p14="http://schemas.microsoft.com/office/powerpoint/2010/main" val="38573284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44E1A-D713-C248-0E31-E7C65CF7CF8F}"/>
              </a:ext>
            </a:extLst>
          </p:cNvPr>
          <p:cNvSpPr>
            <a:spLocks noGrp="1"/>
          </p:cNvSpPr>
          <p:nvPr>
            <p:ph type="title"/>
          </p:nvPr>
        </p:nvSpPr>
        <p:spPr/>
        <p:txBody>
          <a:bodyPr/>
          <a:lstStyle/>
          <a:p>
            <a:r>
              <a:rPr lang="en-GB">
                <a:latin typeface="Open Sans Semibold"/>
                <a:ea typeface="Open Sans Semibold"/>
                <a:cs typeface="Open Sans Semibold"/>
              </a:rPr>
              <a:t>Comparison of Sensor Spacing</a:t>
            </a:r>
            <a:endParaRPr lang="en-GB"/>
          </a:p>
        </p:txBody>
      </p:sp>
      <p:pic>
        <p:nvPicPr>
          <p:cNvPr id="13" name="Picture 12">
            <a:extLst>
              <a:ext uri="{FF2B5EF4-FFF2-40B4-BE49-F238E27FC236}">
                <a16:creationId xmlns:a16="http://schemas.microsoft.com/office/drawing/2014/main" id="{8D7CD76A-388F-7640-49F9-F60B1746A6BE}"/>
              </a:ext>
            </a:extLst>
          </p:cNvPr>
          <p:cNvPicPr>
            <a:picLocks noChangeAspect="1"/>
          </p:cNvPicPr>
          <p:nvPr/>
        </p:nvPicPr>
        <p:blipFill>
          <a:blip r:embed="rId3"/>
          <a:stretch>
            <a:fillRect/>
          </a:stretch>
        </p:blipFill>
        <p:spPr>
          <a:xfrm>
            <a:off x="6281738" y="1917700"/>
            <a:ext cx="5911681" cy="3503862"/>
          </a:xfrm>
          <a:prstGeom prst="rect">
            <a:avLst/>
          </a:prstGeom>
        </p:spPr>
      </p:pic>
      <p:pic>
        <p:nvPicPr>
          <p:cNvPr id="6" name="Picture 5">
            <a:extLst>
              <a:ext uri="{FF2B5EF4-FFF2-40B4-BE49-F238E27FC236}">
                <a16:creationId xmlns:a16="http://schemas.microsoft.com/office/drawing/2014/main" id="{F9EFFA85-4A43-4D92-527F-E25E1A563F43}"/>
              </a:ext>
            </a:extLst>
          </p:cNvPr>
          <p:cNvPicPr>
            <a:picLocks noChangeAspect="1"/>
          </p:cNvPicPr>
          <p:nvPr/>
        </p:nvPicPr>
        <p:blipFill>
          <a:blip r:embed="rId4"/>
          <a:stretch>
            <a:fillRect/>
          </a:stretch>
        </p:blipFill>
        <p:spPr>
          <a:xfrm>
            <a:off x="3342" y="1917699"/>
            <a:ext cx="6035843" cy="3503864"/>
          </a:xfrm>
          <a:prstGeom prst="rect">
            <a:avLst/>
          </a:prstGeom>
        </p:spPr>
      </p:pic>
      <p:sp>
        <p:nvSpPr>
          <p:cNvPr id="4" name="TextBox 3">
            <a:extLst>
              <a:ext uri="{FF2B5EF4-FFF2-40B4-BE49-F238E27FC236}">
                <a16:creationId xmlns:a16="http://schemas.microsoft.com/office/drawing/2014/main" id="{73A8B75C-F3F9-26DC-C026-D5C85CB3A30B}"/>
              </a:ext>
            </a:extLst>
          </p:cNvPr>
          <p:cNvSpPr txBox="1"/>
          <p:nvPr/>
        </p:nvSpPr>
        <p:spPr>
          <a:xfrm>
            <a:off x="241300" y="6153150"/>
            <a:ext cx="301686" cy="369332"/>
          </a:xfrm>
          <a:prstGeom prst="rect">
            <a:avLst/>
          </a:prstGeom>
          <a:noFill/>
        </p:spPr>
        <p:txBody>
          <a:bodyPr wrap="none" rtlCol="0">
            <a:spAutoFit/>
          </a:bodyPr>
          <a:lstStyle/>
          <a:p>
            <a:r>
              <a:rPr lang="en-GB" dirty="0"/>
              <a:t>9</a:t>
            </a:r>
            <a:endParaRPr lang="en-CA" dirty="0"/>
          </a:p>
        </p:txBody>
      </p:sp>
    </p:spTree>
    <p:extLst>
      <p:ext uri="{BB962C8B-B14F-4D97-AF65-F5344CB8AC3E}">
        <p14:creationId xmlns:p14="http://schemas.microsoft.com/office/powerpoint/2010/main" val="4200339895"/>
      </p:ext>
    </p:extLst>
  </p:cSld>
  <p:clrMapOvr>
    <a:masterClrMapping/>
  </p:clrMapOvr>
</p:sld>
</file>

<file path=ppt/theme/theme1.xml><?xml version="1.0" encoding="utf-8"?>
<a:theme xmlns:a="http://schemas.openxmlformats.org/drawingml/2006/main" name="Queen's University Presentation">
  <a:themeElements>
    <a:clrScheme name="Custom 16">
      <a:dk1>
        <a:srgbClr val="000000"/>
      </a:dk1>
      <a:lt1>
        <a:srgbClr val="EBEBEC"/>
      </a:lt1>
      <a:dk2>
        <a:srgbClr val="B90D30"/>
      </a:dk2>
      <a:lt2>
        <a:srgbClr val="FFFFFF"/>
      </a:lt2>
      <a:accent1>
        <a:srgbClr val="002452"/>
      </a:accent1>
      <a:accent2>
        <a:srgbClr val="1A4771"/>
      </a:accent2>
      <a:accent3>
        <a:srgbClr val="4D7091"/>
      </a:accent3>
      <a:accent4>
        <a:srgbClr val="8099B1"/>
      </a:accent4>
      <a:accent5>
        <a:srgbClr val="B3C2D0"/>
      </a:accent5>
      <a:accent6>
        <a:srgbClr val="CCD6E0"/>
      </a:accent6>
      <a:hlink>
        <a:srgbClr val="335B81"/>
      </a:hlink>
      <a:folHlink>
        <a:srgbClr val="00245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FF4EBCB781E5E429039EFB18934F516" ma:contentTypeVersion="12" ma:contentTypeDescription="Create a new document." ma:contentTypeScope="" ma:versionID="14111c33011eda11d450624927c29a9a">
  <xsd:schema xmlns:xsd="http://www.w3.org/2001/XMLSchema" xmlns:xs="http://www.w3.org/2001/XMLSchema" xmlns:p="http://schemas.microsoft.com/office/2006/metadata/properties" xmlns:ns2="7f6587d1-1951-4f5f-9758-111bff61f397" xmlns:ns3="b8901ab8-a38e-4b04-9bf6-ba57f637a631" targetNamespace="http://schemas.microsoft.com/office/2006/metadata/properties" ma:root="true" ma:fieldsID="13d7320536a53f19762c511d5ae38aa1" ns2:_="" ns3:_="">
    <xsd:import namespace="7f6587d1-1951-4f5f-9758-111bff61f397"/>
    <xsd:import namespace="b8901ab8-a38e-4b04-9bf6-ba57f637a63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6587d1-1951-4f5f-9758-111bff61f39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cbd2e69d-a885-47d9-a849-8bc90acf94ca"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8901ab8-a38e-4b04-9bf6-ba57f637a63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a067f280-dc15-4639-a202-fc7cc4186d7e}" ma:internalName="TaxCatchAll" ma:showField="CatchAllData" ma:web="b8901ab8-a38e-4b04-9bf6-ba57f637a631">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f6587d1-1951-4f5f-9758-111bff61f397">
      <Terms xmlns="http://schemas.microsoft.com/office/infopath/2007/PartnerControls"/>
    </lcf76f155ced4ddcb4097134ff3c332f>
    <TaxCatchAll xmlns="b8901ab8-a38e-4b04-9bf6-ba57f637a631" xsi:nil="true"/>
    <SharedWithUsers xmlns="b8901ab8-a38e-4b04-9bf6-ba57f637a631">
      <UserInfo>
        <DisplayName>Lydia Scholle-Cotton</DisplayName>
        <AccountId>702</AccountId>
        <AccountType/>
      </UserInfo>
    </SharedWithUsers>
  </documentManagement>
</p:properties>
</file>

<file path=customXml/itemProps1.xml><?xml version="1.0" encoding="utf-8"?>
<ds:datastoreItem xmlns:ds="http://schemas.openxmlformats.org/officeDocument/2006/customXml" ds:itemID="{53849C26-4927-43B8-9E33-8E8C1EFCFFD5}">
  <ds:schemaRefs>
    <ds:schemaRef ds:uri="7f6587d1-1951-4f5f-9758-111bff61f397"/>
    <ds:schemaRef ds:uri="b8901ab8-a38e-4b04-9bf6-ba57f637a63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customXml/itemProps2.xml><?xml version="1.0" encoding="utf-8"?>
<ds:datastoreItem xmlns:ds="http://schemas.openxmlformats.org/officeDocument/2006/customXml" ds:itemID="{86947E7B-ADCA-46E0-A027-0F4747615DD4}">
  <ds:schemaRefs>
    <ds:schemaRef ds:uri="http://schemas.microsoft.com/sharepoint/v3/contenttype/forms"/>
  </ds:schemaRefs>
</ds:datastoreItem>
</file>

<file path=customXml/itemProps3.xml><?xml version="1.0" encoding="utf-8"?>
<ds:datastoreItem xmlns:ds="http://schemas.openxmlformats.org/officeDocument/2006/customXml" ds:itemID="{657F120F-4EFF-4B50-809A-521C72556BFE}">
  <ds:schemaRefs>
    <ds:schemaRef ds:uri="http://schemas.openxmlformats.org/package/2006/metadata/core-properties"/>
    <ds:schemaRef ds:uri="http://schemas.microsoft.com/office/2006/metadata/properties"/>
    <ds:schemaRef ds:uri="http://purl.org/dc/elements/1.1/"/>
    <ds:schemaRef ds:uri="b8901ab8-a38e-4b04-9bf6-ba57f637a631"/>
    <ds:schemaRef ds:uri="http://www.w3.org/XML/1998/namespace"/>
    <ds:schemaRef ds:uri="7f6587d1-1951-4f5f-9758-111bff61f397"/>
    <ds:schemaRef ds:uri="http://schemas.microsoft.com/office/2006/documentManagement/types"/>
    <ds:schemaRef ds:uri="http://purl.org/dc/dcmitype/"/>
    <ds:schemaRef ds:uri="http://schemas.microsoft.com/office/infopath/2007/PartnerControl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6</TotalTime>
  <Words>1625</Words>
  <Application>Microsoft Office PowerPoint</Application>
  <PresentationFormat>Widescreen</PresentationFormat>
  <Paragraphs>90</Paragraphs>
  <Slides>10</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Calibri</vt:lpstr>
      <vt:lpstr>Open Sans</vt:lpstr>
      <vt:lpstr>Open Sans Semibold</vt:lpstr>
      <vt:lpstr>System Font Regular</vt:lpstr>
      <vt:lpstr>Times</vt:lpstr>
      <vt:lpstr>Queen's University Presentation</vt:lpstr>
      <vt:lpstr>Development and Characterization of a New Sensor for NEWS-G</vt:lpstr>
      <vt:lpstr>SPC Intro</vt:lpstr>
      <vt:lpstr>Why sparks/discharges are a problem</vt:lpstr>
      <vt:lpstr>Choosing the Right Resistive Material</vt:lpstr>
      <vt:lpstr>Current Sensor Iteration</vt:lpstr>
      <vt:lpstr>Stability Test</vt:lpstr>
      <vt:lpstr>Spatial Gain Mapping</vt:lpstr>
      <vt:lpstr>Current results</vt:lpstr>
      <vt:lpstr>Comparison of Sensor Spacing</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Kanisha Szekely</dc:creator>
  <cp:lastModifiedBy>Connor Bennett</cp:lastModifiedBy>
  <cp:revision>2</cp:revision>
  <dcterms:created xsi:type="dcterms:W3CDTF">2021-07-23T16:36:50Z</dcterms:created>
  <dcterms:modified xsi:type="dcterms:W3CDTF">2026-08-12T04:24:35Z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0x0101008FF4EBCB781E5E429039EFB18934F516</vt:lpwstr>
  </property>
  <property fmtid="{D5CDD505-2E9C-101B-9397-08002B2CF9AE}" pid="3" name="MediaServiceImageTags">
    <vt:lpwstr/>
  </property>
</Properties>
</file>