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45"/>
  </p:notesMasterIdLst>
  <p:sldIdLst>
    <p:sldId id="256" r:id="rId2"/>
    <p:sldId id="324" r:id="rId3"/>
    <p:sldId id="310" r:id="rId4"/>
    <p:sldId id="322" r:id="rId5"/>
    <p:sldId id="349" r:id="rId6"/>
    <p:sldId id="354" r:id="rId7"/>
    <p:sldId id="356" r:id="rId8"/>
    <p:sldId id="357" r:id="rId9"/>
    <p:sldId id="358" r:id="rId10"/>
    <p:sldId id="306" r:id="rId11"/>
    <p:sldId id="335" r:id="rId12"/>
    <p:sldId id="325" r:id="rId13"/>
    <p:sldId id="315" r:id="rId14"/>
    <p:sldId id="298" r:id="rId15"/>
    <p:sldId id="316" r:id="rId16"/>
    <p:sldId id="320" r:id="rId17"/>
    <p:sldId id="317" r:id="rId18"/>
    <p:sldId id="305" r:id="rId19"/>
    <p:sldId id="336" r:id="rId20"/>
    <p:sldId id="342" r:id="rId21"/>
    <p:sldId id="341" r:id="rId22"/>
    <p:sldId id="337" r:id="rId23"/>
    <p:sldId id="340" r:id="rId24"/>
    <p:sldId id="344" r:id="rId25"/>
    <p:sldId id="346" r:id="rId26"/>
    <p:sldId id="308" r:id="rId27"/>
    <p:sldId id="327" r:id="rId28"/>
    <p:sldId id="328" r:id="rId29"/>
    <p:sldId id="330" r:id="rId30"/>
    <p:sldId id="331" r:id="rId31"/>
    <p:sldId id="326" r:id="rId32"/>
    <p:sldId id="300" r:id="rId33"/>
    <p:sldId id="347" r:id="rId34"/>
    <p:sldId id="319" r:id="rId35"/>
    <p:sldId id="348" r:id="rId36"/>
    <p:sldId id="318" r:id="rId37"/>
    <p:sldId id="333" r:id="rId38"/>
    <p:sldId id="359" r:id="rId39"/>
    <p:sldId id="332" r:id="rId40"/>
    <p:sldId id="309" r:id="rId41"/>
    <p:sldId id="276" r:id="rId42"/>
    <p:sldId id="312" r:id="rId43"/>
    <p:sldId id="313" r:id="rId44"/>
  </p:sldIdLst>
  <p:sldSz cx="9144000" cy="5143500" type="screen16x9"/>
  <p:notesSz cx="6858000" cy="9144000"/>
  <p:embeddedFontLst>
    <p:embeddedFont>
      <p:font typeface="Anaheim" pitchFamily="2" charset="77"/>
      <p:regular r:id="rId46"/>
      <p:bold r:id="rId47"/>
    </p:embeddedFont>
    <p:embeddedFont>
      <p:font typeface="Barlow" pitchFamily="2" charset="77"/>
      <p:regular r:id="rId48"/>
      <p:bold r:id="rId49"/>
      <p:italic r:id="rId50"/>
      <p:boldItalic r:id="rId51"/>
    </p:embeddedFont>
    <p:embeddedFont>
      <p:font typeface="Barlow Light" panose="00000400000000000000" pitchFamily="2" charset="77"/>
      <p:regular r:id="rId52"/>
      <p:italic r:id="rId53"/>
    </p:embeddedFont>
    <p:embeddedFont>
      <p:font typeface="Bebas Neue" panose="020B0606020202050201" pitchFamily="34" charset="77"/>
      <p:regular r:id="rId54"/>
    </p:embeddedFont>
    <p:embeddedFont>
      <p:font typeface="Cambria Math" panose="02040503050406030204" pitchFamily="18" charset="0"/>
      <p:regular r:id="rId55"/>
    </p:embeddedFont>
    <p:embeddedFont>
      <p:font typeface="League Spartan" pitchFamily="2" charset="77"/>
      <p:regular r:id="rId56"/>
      <p:bold r:id="rId57"/>
    </p:embeddedFont>
    <p:embeddedFont>
      <p:font typeface="League Spartan ExtraLight" pitchFamily="2" charset="77"/>
      <p:regular r:id="rId58"/>
      <p:bold r:id="rId59"/>
    </p:embeddedFont>
    <p:embeddedFont>
      <p:font typeface="League Spartan Light" pitchFamily="2" charset="77"/>
      <p:regular r:id="rId60"/>
      <p:bold r:id="rId61"/>
    </p:embeddedFont>
    <p:embeddedFont>
      <p:font typeface="Nunito Light" pitchFamily="2" charset="77"/>
      <p:regular r:id="rId62"/>
      <p: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0606"/>
    <a:srgbClr val="FF9B00"/>
    <a:srgbClr val="E1A100"/>
    <a:srgbClr val="97710E"/>
    <a:srgbClr val="7D0706"/>
    <a:srgbClr val="414141"/>
    <a:srgbClr val="525252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E85BA-F609-5E4F-9891-0CCFC0397834}" v="4152" dt="2026-08-07T23:42:05.323"/>
    <p1510:client id="{CF4D9A2C-8639-864C-BC1D-06A0A1E4D910}" v="737" dt="2026-08-07T18:25:41.094"/>
  </p1510:revLst>
</p1510:revInfo>
</file>

<file path=ppt/tableStyles.xml><?xml version="1.0" encoding="utf-8"?>
<a:tblStyleLst xmlns:a="http://schemas.openxmlformats.org/drawingml/2006/main" def="{BB9A1AFA-0BC2-427D-A26C-B85FAC270322}">
  <a:tblStyle styleId="{BB9A1AFA-0BC2-427D-A26C-B85FAC2703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977A932-0EBB-4813-ADF2-45FDFF7939E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8"/>
    <p:restoredTop sz="94691"/>
  </p:normalViewPr>
  <p:slideViewPr>
    <p:cSldViewPr snapToGrid="0">
      <p:cViewPr varScale="1">
        <p:scale>
          <a:sx n="160" d="100"/>
          <a:sy n="160" d="100"/>
        </p:scale>
        <p:origin x="176" y="2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9" name="Google Shape;6749;g230c92c8618_0_2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0" name="Google Shape;6750;g230c92c8618_0_2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5">
          <a:extLst>
            <a:ext uri="{FF2B5EF4-FFF2-40B4-BE49-F238E27FC236}">
              <a16:creationId xmlns:a16="http://schemas.microsoft.com/office/drawing/2014/main" id="{3F935998-FC29-E8DB-2033-3A0DEB098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6" name="Google Shape;7216;g54dda1946d_6_322:notes">
            <a:extLst>
              <a:ext uri="{FF2B5EF4-FFF2-40B4-BE49-F238E27FC236}">
                <a16:creationId xmlns:a16="http://schemas.microsoft.com/office/drawing/2014/main" id="{1D54429F-7560-E4A9-5C3F-46A643D1A0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7" name="Google Shape;7217;g54dda1946d_6_322:notes">
            <a:extLst>
              <a:ext uri="{FF2B5EF4-FFF2-40B4-BE49-F238E27FC236}">
                <a16:creationId xmlns:a16="http://schemas.microsoft.com/office/drawing/2014/main" id="{950E7A3F-E0A5-E45C-9090-6E8B31785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Phonon – quasiparticle of quantized vibrational energy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9632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5">
          <a:extLst>
            <a:ext uri="{FF2B5EF4-FFF2-40B4-BE49-F238E27FC236}">
              <a16:creationId xmlns:a16="http://schemas.microsoft.com/office/drawing/2014/main" id="{55F6205E-47B2-A1EE-593A-C2166290D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6" name="Google Shape;7216;g54dda1946d_6_322:notes">
            <a:extLst>
              <a:ext uri="{FF2B5EF4-FFF2-40B4-BE49-F238E27FC236}">
                <a16:creationId xmlns:a16="http://schemas.microsoft.com/office/drawing/2014/main" id="{35939F3A-EBE2-BF44-F4C4-DD06424FFF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7" name="Google Shape;7217;g54dda1946d_6_322:notes">
            <a:extLst>
              <a:ext uri="{FF2B5EF4-FFF2-40B4-BE49-F238E27FC236}">
                <a16:creationId xmlns:a16="http://schemas.microsoft.com/office/drawing/2014/main" id="{9D9BF0CE-9A0B-CA6F-7192-DFD9B30AC1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Phonon – quasiparticle of quantized vibrational energy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548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5">
          <a:extLst>
            <a:ext uri="{FF2B5EF4-FFF2-40B4-BE49-F238E27FC236}">
              <a16:creationId xmlns:a16="http://schemas.microsoft.com/office/drawing/2014/main" id="{67A42A79-A2D2-EF14-42F1-58534D43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Google Shape;7176;g230c92c8618_0_2055:notes">
            <a:extLst>
              <a:ext uri="{FF2B5EF4-FFF2-40B4-BE49-F238E27FC236}">
                <a16:creationId xmlns:a16="http://schemas.microsoft.com/office/drawing/2014/main" id="{B3656253-4008-C7E9-0C41-2118DEF20D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7" name="Google Shape;7177;g230c92c8618_0_2055:notes">
            <a:extLst>
              <a:ext uri="{FF2B5EF4-FFF2-40B4-BE49-F238E27FC236}">
                <a16:creationId xmlns:a16="http://schemas.microsoft.com/office/drawing/2014/main" id="{BD5180B3-0357-8626-5966-570D36A1C9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943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1F3934E9-504E-346E-F601-6A555E504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3AA0E6BF-1513-2BD1-DB49-608B46371B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1BAA081D-71EA-12EB-2E80-7D0081A8BF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195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186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E734D80E-8E3C-83A6-2927-50152B4EA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8071035E-D2A6-47CB-DBEE-BD67AA09B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AC62687B-FEA7-0406-AC39-89BA963245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62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9109E28E-5B10-3828-CAED-6D475A247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BD80A5EF-0807-B79C-317C-758FF4B8CF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4411A0F2-7FB7-EB9A-0D75-C11D1D7F07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3349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D742E858-8C3C-CEFA-1974-A760422C6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C601FB8D-6CB0-C7C5-307B-A03B72A38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D3AB0D9A-62B3-FF8D-E335-D9D3955EEC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Change to complex admittance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07722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058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>
          <a:extLst>
            <a:ext uri="{FF2B5EF4-FFF2-40B4-BE49-F238E27FC236}">
              <a16:creationId xmlns:a16="http://schemas.microsoft.com/office/drawing/2014/main" id="{C979D1E6-03A3-6230-D970-CC899D08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>
            <a:extLst>
              <a:ext uri="{FF2B5EF4-FFF2-40B4-BE49-F238E27FC236}">
                <a16:creationId xmlns:a16="http://schemas.microsoft.com/office/drawing/2014/main" id="{B554401A-9D33-E256-9391-790BA2B1A1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>
            <a:extLst>
              <a:ext uri="{FF2B5EF4-FFF2-40B4-BE49-F238E27FC236}">
                <a16:creationId xmlns:a16="http://schemas.microsoft.com/office/drawing/2014/main" id="{111E25DF-30D0-4092-A253-FEEF259DB9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22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5">
          <a:extLst>
            <a:ext uri="{FF2B5EF4-FFF2-40B4-BE49-F238E27FC236}">
              <a16:creationId xmlns:a16="http://schemas.microsoft.com/office/drawing/2014/main" id="{6506A182-0C29-BC23-DAFE-393F00857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Google Shape;7176;g230c92c8618_0_2055:notes">
            <a:extLst>
              <a:ext uri="{FF2B5EF4-FFF2-40B4-BE49-F238E27FC236}">
                <a16:creationId xmlns:a16="http://schemas.microsoft.com/office/drawing/2014/main" id="{80CBC868-76BC-8384-6EF2-80DA8B7711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7" name="Google Shape;7177;g230c92c8618_0_2055:notes">
            <a:extLst>
              <a:ext uri="{FF2B5EF4-FFF2-40B4-BE49-F238E27FC236}">
                <a16:creationId xmlns:a16="http://schemas.microsoft.com/office/drawing/2014/main" id="{CC94882A-5C18-A247-57BA-CCACDC9A3D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884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>
          <a:extLst>
            <a:ext uri="{FF2B5EF4-FFF2-40B4-BE49-F238E27FC236}">
              <a16:creationId xmlns:a16="http://schemas.microsoft.com/office/drawing/2014/main" id="{182BCA64-E2EF-C649-9ACB-B3F009603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>
            <a:extLst>
              <a:ext uri="{FF2B5EF4-FFF2-40B4-BE49-F238E27FC236}">
                <a16:creationId xmlns:a16="http://schemas.microsoft.com/office/drawing/2014/main" id="{BAA3EB43-C4D1-37E8-D39E-17B481615A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>
            <a:extLst>
              <a:ext uri="{FF2B5EF4-FFF2-40B4-BE49-F238E27FC236}">
                <a16:creationId xmlns:a16="http://schemas.microsoft.com/office/drawing/2014/main" id="{6F3C52BA-08C1-5059-72C5-64788BADD0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5174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>
          <a:extLst>
            <a:ext uri="{FF2B5EF4-FFF2-40B4-BE49-F238E27FC236}">
              <a16:creationId xmlns:a16="http://schemas.microsoft.com/office/drawing/2014/main" id="{FD0421F6-8E7A-38AF-18A9-550A8C03C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>
            <a:extLst>
              <a:ext uri="{FF2B5EF4-FFF2-40B4-BE49-F238E27FC236}">
                <a16:creationId xmlns:a16="http://schemas.microsoft.com/office/drawing/2014/main" id="{CEA7E8BB-FA98-A828-AF24-8AF3CA6929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>
            <a:extLst>
              <a:ext uri="{FF2B5EF4-FFF2-40B4-BE49-F238E27FC236}">
                <a16:creationId xmlns:a16="http://schemas.microsoft.com/office/drawing/2014/main" id="{BBB8A1A3-BCE3-1A87-A896-AE4274C5FE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7036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>
          <a:extLst>
            <a:ext uri="{FF2B5EF4-FFF2-40B4-BE49-F238E27FC236}">
              <a16:creationId xmlns:a16="http://schemas.microsoft.com/office/drawing/2014/main" id="{119C1184-22C0-41FD-D3FC-35162D55D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>
            <a:extLst>
              <a:ext uri="{FF2B5EF4-FFF2-40B4-BE49-F238E27FC236}">
                <a16:creationId xmlns:a16="http://schemas.microsoft.com/office/drawing/2014/main" id="{86EE5294-9D5E-1246-83CC-DA6FE86F71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>
            <a:extLst>
              <a:ext uri="{FF2B5EF4-FFF2-40B4-BE49-F238E27FC236}">
                <a16:creationId xmlns:a16="http://schemas.microsoft.com/office/drawing/2014/main" id="{DA54274D-8ABD-AF6B-FB20-D2EBD8ABC3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1504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2">
          <a:extLst>
            <a:ext uri="{FF2B5EF4-FFF2-40B4-BE49-F238E27FC236}">
              <a16:creationId xmlns:a16="http://schemas.microsoft.com/office/drawing/2014/main" id="{C11CDD6A-888A-1ECA-C1C4-1DE14A813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3" name="Google Shape;8953;g51b1a71d38_3_0:notes">
            <a:extLst>
              <a:ext uri="{FF2B5EF4-FFF2-40B4-BE49-F238E27FC236}">
                <a16:creationId xmlns:a16="http://schemas.microsoft.com/office/drawing/2014/main" id="{3F1E1967-4847-791E-340D-B763A54FEA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4" name="Google Shape;8954;g51b1a71d38_3_0:notes">
            <a:extLst>
              <a:ext uri="{FF2B5EF4-FFF2-40B4-BE49-F238E27FC236}">
                <a16:creationId xmlns:a16="http://schemas.microsoft.com/office/drawing/2014/main" id="{DED2BB37-E915-EFCD-2468-EB443CC353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* step-</a:t>
            </a:r>
            <a:r>
              <a:rPr lang="en-CA" err="1"/>
              <a:t>bystep</a:t>
            </a:r>
            <a:r>
              <a:rPr lang="en-CA"/>
              <a:t> process of </a:t>
            </a:r>
            <a:r>
              <a:rPr lang="en-CA" err="1"/>
              <a:t>didv</a:t>
            </a:r>
            <a:r>
              <a:rPr lang="en-CA"/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Leave out </a:t>
            </a:r>
            <a:r>
              <a:rPr lang="en-CA" err="1"/>
              <a:t>dIdV</a:t>
            </a:r>
            <a:r>
              <a:rPr lang="en-CA"/>
              <a:t>, pick impedance/admittance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53937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9">
          <a:extLst>
            <a:ext uri="{FF2B5EF4-FFF2-40B4-BE49-F238E27FC236}">
              <a16:creationId xmlns:a16="http://schemas.microsoft.com/office/drawing/2014/main" id="{E3CE3B9A-B388-3E4D-A551-82223E555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0" name="Google Shape;8100;g54dda1946d_4_2758:notes">
            <a:extLst>
              <a:ext uri="{FF2B5EF4-FFF2-40B4-BE49-F238E27FC236}">
                <a16:creationId xmlns:a16="http://schemas.microsoft.com/office/drawing/2014/main" id="{E8FCFD10-C98F-BD1F-8206-D23F53530A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1" name="Google Shape;8101;g54dda1946d_4_2758:notes">
            <a:extLst>
              <a:ext uri="{FF2B5EF4-FFF2-40B4-BE49-F238E27FC236}">
                <a16:creationId xmlns:a16="http://schemas.microsoft.com/office/drawing/2014/main" id="{81947BAD-6065-AA86-4251-7EBBA8A6C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units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88841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9">
          <a:extLst>
            <a:ext uri="{FF2B5EF4-FFF2-40B4-BE49-F238E27FC236}">
              <a16:creationId xmlns:a16="http://schemas.microsoft.com/office/drawing/2014/main" id="{D4AAC709-B4EA-645C-BFBF-1C92D8AB0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0" name="Google Shape;8100;g54dda1946d_4_2758:notes">
            <a:extLst>
              <a:ext uri="{FF2B5EF4-FFF2-40B4-BE49-F238E27FC236}">
                <a16:creationId xmlns:a16="http://schemas.microsoft.com/office/drawing/2014/main" id="{0D2714F0-5F1E-9B44-A82F-C71358F2F8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1" name="Google Shape;8101;g54dda1946d_4_2758:notes">
            <a:extLst>
              <a:ext uri="{FF2B5EF4-FFF2-40B4-BE49-F238E27FC236}">
                <a16:creationId xmlns:a16="http://schemas.microsoft.com/office/drawing/2014/main" id="{52207FB5-2CFD-177F-C069-E1CF58B461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What does fall off region physically mean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28331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5">
          <a:extLst>
            <a:ext uri="{FF2B5EF4-FFF2-40B4-BE49-F238E27FC236}">
              <a16:creationId xmlns:a16="http://schemas.microsoft.com/office/drawing/2014/main" id="{CB47A0E6-A5AA-30DF-FFEB-55E9FC47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6" name="Google Shape;7666;g184d99d1a72_0_57:notes">
            <a:extLst>
              <a:ext uri="{FF2B5EF4-FFF2-40B4-BE49-F238E27FC236}">
                <a16:creationId xmlns:a16="http://schemas.microsoft.com/office/drawing/2014/main" id="{FFB39B1A-CFEC-419D-4220-5972961593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7" name="Google Shape;7667;g184d99d1a72_0_57:notes">
            <a:extLst>
              <a:ext uri="{FF2B5EF4-FFF2-40B4-BE49-F238E27FC236}">
                <a16:creationId xmlns:a16="http://schemas.microsoft.com/office/drawing/2014/main" id="{E185A901-1A97-A823-B024-40A71822F8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8453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8ECBE144-54A6-8785-F3E7-95E62C88A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BF4B6BDE-C76E-B66A-A194-D66D252F55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1C40EEDE-EDCE-1C8E-DC15-5A48613DE3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Add arrows here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370010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Power exponential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DC8F899C-3CAA-8CEF-FA63-7DB69B227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2ABE54FC-3690-D71F-B8BD-87622865C8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25272B97-F38A-A720-522D-69793D3824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Add labels here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62444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5">
          <a:extLst>
            <a:ext uri="{FF2B5EF4-FFF2-40B4-BE49-F238E27FC236}">
              <a16:creationId xmlns:a16="http://schemas.microsoft.com/office/drawing/2014/main" id="{B85797E7-026F-A1C1-A761-48CC19A7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6" name="Google Shape;7666;g184d99d1a72_0_57:notes">
            <a:extLst>
              <a:ext uri="{FF2B5EF4-FFF2-40B4-BE49-F238E27FC236}">
                <a16:creationId xmlns:a16="http://schemas.microsoft.com/office/drawing/2014/main" id="{B2A14E09-A398-9879-4450-58E9828951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7" name="Google Shape;7667;g184d99d1a72_0_57:notes">
            <a:extLst>
              <a:ext uri="{FF2B5EF4-FFF2-40B4-BE49-F238E27FC236}">
                <a16:creationId xmlns:a16="http://schemas.microsoft.com/office/drawing/2014/main" id="{B3A0586E-4FE6-6241-E90A-9DB13670CB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1485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756BEC03-C827-B1DF-5C41-D47DC7BED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EBAAC9F1-3E72-D5D5-EF86-EA08837529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3F310CFD-2860-2302-A916-2F08176DFE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5503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5">
          <a:extLst>
            <a:ext uri="{FF2B5EF4-FFF2-40B4-BE49-F238E27FC236}">
              <a16:creationId xmlns:a16="http://schemas.microsoft.com/office/drawing/2014/main" id="{AE030397-FC42-370E-CD7E-151AE560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Google Shape;7176;g230c92c8618_0_2055:notes">
            <a:extLst>
              <a:ext uri="{FF2B5EF4-FFF2-40B4-BE49-F238E27FC236}">
                <a16:creationId xmlns:a16="http://schemas.microsoft.com/office/drawing/2014/main" id="{577EB36A-24D8-2F8C-75EC-D993430476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7" name="Google Shape;7177;g230c92c8618_0_2055:notes">
            <a:extLst>
              <a:ext uri="{FF2B5EF4-FFF2-40B4-BE49-F238E27FC236}">
                <a16:creationId xmlns:a16="http://schemas.microsoft.com/office/drawing/2014/main" id="{35E08B70-32FA-B94F-7FC3-D265F0B30E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3084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BB8E1385-9731-C581-BF20-C1283A240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5A6AF4CA-5DFE-2D13-C315-779FFF930F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D84D8072-E182-D834-59F5-86EA0BE931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858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D26771E7-997A-3970-0F80-DD7141D25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F909B635-D4E8-01FA-DFC6-02256B1EA6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AAD696B8-8B5A-754A-71D1-847069F60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4077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3BF5675F-1573-F553-2DAC-0C05E406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0EC11AAD-C73C-36EB-BEB6-943F07525B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DF616DFD-4081-36CF-B041-DA3E141A7E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07407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64ACB515-5020-DEE9-8281-EA52E8578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4E3C1157-4357-12C2-130F-DE0593C0A9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D580112C-148B-9017-2F81-6A750B7F67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1462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3551573D-2576-1732-A93A-1E71884CA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723C44A2-E9E0-C6A9-1F4C-9C998BB90C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7BFF13FD-2031-4265-EBDA-AFC04C2DF4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Talk about summary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/>
              <a:t>Resolutions (0.5ev low tc)</a:t>
            </a:r>
          </a:p>
        </p:txBody>
      </p:sp>
    </p:spTree>
    <p:extLst>
      <p:ext uri="{BB962C8B-B14F-4D97-AF65-F5344CB8AC3E}">
        <p14:creationId xmlns:p14="http://schemas.microsoft.com/office/powerpoint/2010/main" val="18867783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576A5E2B-2F66-F9CA-E4BC-D685C28BC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84AE60D9-9150-87C6-87FA-7E7843E409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C79AE2BA-2B91-0CDF-E38E-5293552607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8928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3359C227-1B9C-4F9E-AA98-CE852D098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8CFD1ACC-E4CB-0550-9EA7-7D503884CD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70C7E1E3-5264-6BAD-A50E-86D6789BB8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53701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5">
          <a:extLst>
            <a:ext uri="{FF2B5EF4-FFF2-40B4-BE49-F238E27FC236}">
              <a16:creationId xmlns:a16="http://schemas.microsoft.com/office/drawing/2014/main" id="{027AD6BE-0DCD-B14C-139D-16BEEDA43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6" name="Google Shape;8936;g219df0819fb_0_0:notes">
            <a:extLst>
              <a:ext uri="{FF2B5EF4-FFF2-40B4-BE49-F238E27FC236}">
                <a16:creationId xmlns:a16="http://schemas.microsoft.com/office/drawing/2014/main" id="{A8D2EC35-2226-974E-F5B7-CC404F3663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7" name="Google Shape;8937;g219df0819fb_0_0:notes">
            <a:extLst>
              <a:ext uri="{FF2B5EF4-FFF2-40B4-BE49-F238E27FC236}">
                <a16:creationId xmlns:a16="http://schemas.microsoft.com/office/drawing/2014/main" id="{17A686C8-42CD-A8B3-8E45-868FBD042E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6839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6CA3B126-B54A-23AE-0F43-05B0BB3FD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716C1F01-7F23-CEEF-DE33-0F5E794267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FFCC5F7D-24A6-6987-3849-54951C38BC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77995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7">
          <a:extLst>
            <a:ext uri="{FF2B5EF4-FFF2-40B4-BE49-F238E27FC236}">
              <a16:creationId xmlns:a16="http://schemas.microsoft.com/office/drawing/2014/main" id="{51DE0706-9847-89F9-ACEE-DFE2E6F41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8" name="Google Shape;7448;g54dda1946d_6_332:notes">
            <a:extLst>
              <a:ext uri="{FF2B5EF4-FFF2-40B4-BE49-F238E27FC236}">
                <a16:creationId xmlns:a16="http://schemas.microsoft.com/office/drawing/2014/main" id="{82516E64-C506-D7DA-DB94-73D20D1F00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9" name="Google Shape;7449;g54dda1946d_6_332:notes">
            <a:extLst>
              <a:ext uri="{FF2B5EF4-FFF2-40B4-BE49-F238E27FC236}">
                <a16:creationId xmlns:a16="http://schemas.microsoft.com/office/drawing/2014/main" id="{63DC94A1-005E-FD42-E6E9-63C5A65898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62090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8" name="Google Shape;8778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9" name="Google Shape;8779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5">
          <a:extLst>
            <a:ext uri="{FF2B5EF4-FFF2-40B4-BE49-F238E27FC236}">
              <a16:creationId xmlns:a16="http://schemas.microsoft.com/office/drawing/2014/main" id="{BCA60271-85F2-736B-0798-D4D0EAD45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6" name="Google Shape;7216;g54dda1946d_6_322:notes">
            <a:extLst>
              <a:ext uri="{FF2B5EF4-FFF2-40B4-BE49-F238E27FC236}">
                <a16:creationId xmlns:a16="http://schemas.microsoft.com/office/drawing/2014/main" id="{4AAEBB69-EB4F-B842-D74F-EADFC22F05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7" name="Google Shape;7217;g54dda1946d_6_322:notes">
            <a:extLst>
              <a:ext uri="{FF2B5EF4-FFF2-40B4-BE49-F238E27FC236}">
                <a16:creationId xmlns:a16="http://schemas.microsoft.com/office/drawing/2014/main" id="{00AFC4A4-9135-F6F6-C2FA-A25638C441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7372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5">
          <a:extLst>
            <a:ext uri="{FF2B5EF4-FFF2-40B4-BE49-F238E27FC236}">
              <a16:creationId xmlns:a16="http://schemas.microsoft.com/office/drawing/2014/main" id="{6A01F6BF-A81E-ECDC-ECDC-EF9C6390C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6" name="Google Shape;7216;g54dda1946d_6_322:notes">
            <a:extLst>
              <a:ext uri="{FF2B5EF4-FFF2-40B4-BE49-F238E27FC236}">
                <a16:creationId xmlns:a16="http://schemas.microsoft.com/office/drawing/2014/main" id="{E0B75617-F994-007B-3F9F-24868BC403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7" name="Google Shape;7217;g54dda1946d_6_322:notes">
            <a:extLst>
              <a:ext uri="{FF2B5EF4-FFF2-40B4-BE49-F238E27FC236}">
                <a16:creationId xmlns:a16="http://schemas.microsoft.com/office/drawing/2014/main" id="{6BAEFA3E-4264-FF3A-B610-39DC7AC8D5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17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6CA3B126-B54A-23AE-0F43-05B0BB3FD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716C1F01-7F23-CEEF-DE33-0F5E794267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FFCC5F7D-24A6-6987-3849-54951C38BC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7799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136081FD-A9D3-225E-59FA-3B6D04A12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4DD8387A-31DD-0A9C-980E-D2413CD78F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F0D15F2A-283D-D72E-5305-C0E027483D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3743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329D907A-DA1A-7F9B-721B-883F457A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69D1A82C-738B-C377-AA8F-9FE07DBCA7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0508C3E5-53E1-22D2-136D-E4E4608A79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7890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B57804CE-ED80-DA26-7C3A-6DD00DDE3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EBD5A5EB-8106-6BA7-F244-76B5165C7E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9C441ED7-F341-85E6-5893-1743A59D2A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318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6">
          <a:extLst>
            <a:ext uri="{FF2B5EF4-FFF2-40B4-BE49-F238E27FC236}">
              <a16:creationId xmlns:a16="http://schemas.microsoft.com/office/drawing/2014/main" id="{65EE3559-9F38-A725-7E1E-B5A2C8BDF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g54dda1946d_4_2720:notes">
            <a:extLst>
              <a:ext uri="{FF2B5EF4-FFF2-40B4-BE49-F238E27FC236}">
                <a16:creationId xmlns:a16="http://schemas.microsoft.com/office/drawing/2014/main" id="{227739D9-582E-BAC1-E901-D93C776F1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8" name="Google Shape;8308;g54dda1946d_4_2720:notes">
            <a:extLst>
              <a:ext uri="{FF2B5EF4-FFF2-40B4-BE49-F238E27FC236}">
                <a16:creationId xmlns:a16="http://schemas.microsoft.com/office/drawing/2014/main" id="{699352A6-23B9-624A-D359-3C0F6C9A9B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256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6200038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549275" y="1299850"/>
            <a:ext cx="6045900" cy="20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39750" y="3520650"/>
            <a:ext cx="3864600" cy="4758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651599" flipH="1">
            <a:off x="534001" y="4234340"/>
            <a:ext cx="2668574" cy="1909796"/>
            <a:chOff x="1604389" y="4048377"/>
            <a:chExt cx="2052099" cy="1468608"/>
          </a:xfrm>
        </p:grpSpPr>
        <p:sp>
          <p:nvSpPr>
            <p:cNvPr id="12" name="Google Shape;12;p2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-3361090">
            <a:off x="7329754" y="2820149"/>
            <a:ext cx="3446311" cy="2856234"/>
            <a:chOff x="6647413" y="3065235"/>
            <a:chExt cx="2204700" cy="1827212"/>
          </a:xfrm>
        </p:grpSpPr>
        <p:sp>
          <p:nvSpPr>
            <p:cNvPr id="19" name="Google Shape;19;p2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 rot="540198">
            <a:off x="-419855" y="3379010"/>
            <a:ext cx="2266163" cy="2581469"/>
            <a:chOff x="403600" y="3855900"/>
            <a:chExt cx="1643350" cy="1872000"/>
          </a:xfrm>
        </p:grpSpPr>
        <p:sp>
          <p:nvSpPr>
            <p:cNvPr id="26" name="Google Shape;26;p2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2"/>
          <p:cNvGrpSpPr/>
          <p:nvPr/>
        </p:nvGrpSpPr>
        <p:grpSpPr>
          <a:xfrm rot="540198">
            <a:off x="6916145" y="-1576140"/>
            <a:ext cx="2266163" cy="2581469"/>
            <a:chOff x="403600" y="3855900"/>
            <a:chExt cx="1643350" cy="1872000"/>
          </a:xfrm>
        </p:grpSpPr>
        <p:sp>
          <p:nvSpPr>
            <p:cNvPr id="192" name="Google Shape;192;p2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2"/>
          <p:cNvGrpSpPr/>
          <p:nvPr/>
        </p:nvGrpSpPr>
        <p:grpSpPr>
          <a:xfrm rot="3734702">
            <a:off x="-994822" y="36885"/>
            <a:ext cx="2256200" cy="2203439"/>
            <a:chOff x="6412250" y="-147537"/>
            <a:chExt cx="1592199" cy="1554966"/>
          </a:xfrm>
        </p:grpSpPr>
        <p:sp>
          <p:nvSpPr>
            <p:cNvPr id="358" name="Google Shape;358;p2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2"/>
          <p:cNvGrpSpPr/>
          <p:nvPr/>
        </p:nvGrpSpPr>
        <p:grpSpPr>
          <a:xfrm rot="-816784">
            <a:off x="424498" y="-1557467"/>
            <a:ext cx="3446193" cy="2856136"/>
            <a:chOff x="6647413" y="3065235"/>
            <a:chExt cx="2204700" cy="1827212"/>
          </a:xfrm>
        </p:grpSpPr>
        <p:sp>
          <p:nvSpPr>
            <p:cNvPr id="366" name="Google Shape;366;p2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2"/>
          <p:cNvGrpSpPr/>
          <p:nvPr/>
        </p:nvGrpSpPr>
        <p:grpSpPr>
          <a:xfrm rot="651634">
            <a:off x="4025764" y="-792318"/>
            <a:ext cx="2668324" cy="1909616"/>
            <a:chOff x="1604389" y="4048377"/>
            <a:chExt cx="2052099" cy="1468608"/>
          </a:xfrm>
        </p:grpSpPr>
        <p:sp>
          <p:nvSpPr>
            <p:cNvPr id="373" name="Google Shape;373;p2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" name="Google Shape;379;p2"/>
          <p:cNvGrpSpPr/>
          <p:nvPr/>
        </p:nvGrpSpPr>
        <p:grpSpPr>
          <a:xfrm rot="1920399">
            <a:off x="-1726721" y="2190289"/>
            <a:ext cx="2704555" cy="2506759"/>
            <a:chOff x="983700" y="238125"/>
            <a:chExt cx="5650225" cy="5237000"/>
          </a:xfrm>
        </p:grpSpPr>
        <p:sp>
          <p:nvSpPr>
            <p:cNvPr id="380" name="Google Shape;380;p2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1400" scaled="0"/>
        </a:gradFill>
        <a:effectLst/>
      </p:bgPr>
    </p:bg>
    <p:spTree>
      <p:nvGrpSpPr>
        <p:cNvPr id="1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p14"/>
          <p:cNvSpPr txBox="1">
            <a:spLocks noGrp="1"/>
          </p:cNvSpPr>
          <p:nvPr>
            <p:ph type="title"/>
          </p:nvPr>
        </p:nvSpPr>
        <p:spPr>
          <a:xfrm>
            <a:off x="3048000" y="1823800"/>
            <a:ext cx="5265000" cy="70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85" name="Google Shape;2885;p14"/>
          <p:cNvSpPr txBox="1">
            <a:spLocks noGrp="1"/>
          </p:cNvSpPr>
          <p:nvPr>
            <p:ph type="subTitle" idx="1"/>
          </p:nvPr>
        </p:nvSpPr>
        <p:spPr>
          <a:xfrm>
            <a:off x="3048000" y="2526700"/>
            <a:ext cx="5265000" cy="19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886" name="Google Shape;2886;p14"/>
          <p:cNvGrpSpPr/>
          <p:nvPr/>
        </p:nvGrpSpPr>
        <p:grpSpPr>
          <a:xfrm rot="540198">
            <a:off x="901245" y="4158885"/>
            <a:ext cx="2266163" cy="2581469"/>
            <a:chOff x="403600" y="3855900"/>
            <a:chExt cx="1643350" cy="1872000"/>
          </a:xfrm>
        </p:grpSpPr>
        <p:sp>
          <p:nvSpPr>
            <p:cNvPr id="2887" name="Google Shape;2887;p14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14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14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14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14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14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14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14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14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14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14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14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14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14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14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14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14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14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14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14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14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14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14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14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14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14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14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14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14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14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14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14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14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14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14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14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14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14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14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14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14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14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14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14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14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14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14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14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14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14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14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14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14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14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14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14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14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14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14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14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4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4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4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4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4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4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4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4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4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4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4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4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4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4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4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4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4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4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4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4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4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4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4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4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4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4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4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14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14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4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4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4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4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4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4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4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4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4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4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4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4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4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4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4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4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4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4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4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4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4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14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14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4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4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4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4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4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4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14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14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14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4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4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4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4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4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14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14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4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4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4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4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4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4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4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4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4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4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4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4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4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4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4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4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4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4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4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4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4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4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4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4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4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4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4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4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4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4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4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4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4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4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14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14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4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2" name="Google Shape;3052;p14"/>
          <p:cNvGrpSpPr/>
          <p:nvPr/>
        </p:nvGrpSpPr>
        <p:grpSpPr>
          <a:xfrm rot="540198">
            <a:off x="8335170" y="700910"/>
            <a:ext cx="2266163" cy="2581469"/>
            <a:chOff x="403600" y="3855900"/>
            <a:chExt cx="1643350" cy="1872000"/>
          </a:xfrm>
        </p:grpSpPr>
        <p:sp>
          <p:nvSpPr>
            <p:cNvPr id="3053" name="Google Shape;3053;p14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4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4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4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14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14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4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4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4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4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4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4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14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14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14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14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14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4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4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4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4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4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4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4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14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14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4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4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4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14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14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4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4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4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4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4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4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4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14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14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14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14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14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14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14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14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14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14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14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14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14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14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14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14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14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14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14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14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14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14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14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14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14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14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14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14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14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14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14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14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14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14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14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14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14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14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14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14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14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4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4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4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4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4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4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4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4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4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4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4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4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4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4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4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4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4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4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4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4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4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4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4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4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4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4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4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4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4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4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4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4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4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4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4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4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4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4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4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4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4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4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4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4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4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4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4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4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4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4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4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4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4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4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4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4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4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4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4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4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4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4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4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4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4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4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4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4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4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4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4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4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4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4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4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4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4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4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4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4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4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4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4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4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4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4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8" name="Google Shape;3218;p14"/>
          <p:cNvGrpSpPr/>
          <p:nvPr/>
        </p:nvGrpSpPr>
        <p:grpSpPr>
          <a:xfrm rot="10360783">
            <a:off x="-552114" y="3547726"/>
            <a:ext cx="2097509" cy="1944109"/>
            <a:chOff x="983700" y="238125"/>
            <a:chExt cx="5650225" cy="5237000"/>
          </a:xfrm>
        </p:grpSpPr>
        <p:sp>
          <p:nvSpPr>
            <p:cNvPr id="3219" name="Google Shape;3219;p14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4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4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4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4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4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4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4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4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4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4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4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4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4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_1_1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1400" scaled="0"/>
        </a:gradFill>
        <a:effectLst/>
      </p:bgPr>
    </p:bg>
    <p:spTree>
      <p:nvGrpSpPr>
        <p:cNvPr id="1" name="Shape 3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5" name="Google Shape;3245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46" name="Google Shape;3246;p16"/>
          <p:cNvSpPr txBox="1">
            <a:spLocks noGrp="1"/>
          </p:cNvSpPr>
          <p:nvPr>
            <p:ph type="body" idx="1"/>
          </p:nvPr>
        </p:nvSpPr>
        <p:spPr>
          <a:xfrm>
            <a:off x="720000" y="1264600"/>
            <a:ext cx="7704000" cy="11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3247" name="Google Shape;3247;p16"/>
          <p:cNvGrpSpPr/>
          <p:nvPr/>
        </p:nvGrpSpPr>
        <p:grpSpPr>
          <a:xfrm rot="-892209">
            <a:off x="874060" y="-753985"/>
            <a:ext cx="2051866" cy="1468441"/>
            <a:chOff x="1604389" y="4048377"/>
            <a:chExt cx="2052099" cy="1468608"/>
          </a:xfrm>
        </p:grpSpPr>
        <p:sp>
          <p:nvSpPr>
            <p:cNvPr id="3248" name="Google Shape;3248;p16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6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6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6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6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6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4" name="Google Shape;3254;p16"/>
          <p:cNvGrpSpPr/>
          <p:nvPr/>
        </p:nvGrpSpPr>
        <p:grpSpPr>
          <a:xfrm rot="6215271" flipH="1">
            <a:off x="-1524676" y="387640"/>
            <a:ext cx="2266344" cy="2581675"/>
            <a:chOff x="403600" y="3855900"/>
            <a:chExt cx="1643350" cy="1872000"/>
          </a:xfrm>
        </p:grpSpPr>
        <p:sp>
          <p:nvSpPr>
            <p:cNvPr id="3255" name="Google Shape;3255;p16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6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6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6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6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6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6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6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6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6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6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6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6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6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6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6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6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6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6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6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6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6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6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6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6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6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6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6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6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6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6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6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6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6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6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6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6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6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6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6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6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6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6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6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6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6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6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6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6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6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6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6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6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6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6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6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6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6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6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6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6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6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6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6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6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6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6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6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6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6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6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6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6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6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6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6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6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6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6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6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6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6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6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6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6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6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6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6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6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6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6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6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6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6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6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6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6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6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6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6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6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6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6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6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6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6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6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6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6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6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6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6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6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6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6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6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6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6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6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6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6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6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6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6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6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6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6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6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6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6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6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6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6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6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6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6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6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6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6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6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6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6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6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6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6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6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6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6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6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6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6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6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6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6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6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6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6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6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6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6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6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6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6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6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6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0" name="Google Shape;3420;p16"/>
          <p:cNvGrpSpPr/>
          <p:nvPr/>
        </p:nvGrpSpPr>
        <p:grpSpPr>
          <a:xfrm rot="6760412">
            <a:off x="-957601" y="1448134"/>
            <a:ext cx="1902562" cy="1763420"/>
            <a:chOff x="983700" y="238125"/>
            <a:chExt cx="5650225" cy="5237000"/>
          </a:xfrm>
        </p:grpSpPr>
        <p:sp>
          <p:nvSpPr>
            <p:cNvPr id="3421" name="Google Shape;3421;p1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5" name="Google Shape;3435;p16"/>
          <p:cNvGrpSpPr/>
          <p:nvPr/>
        </p:nvGrpSpPr>
        <p:grpSpPr>
          <a:xfrm rot="6760412">
            <a:off x="8408249" y="2027809"/>
            <a:ext cx="1902562" cy="1763420"/>
            <a:chOff x="983700" y="238125"/>
            <a:chExt cx="5650225" cy="5237000"/>
          </a:xfrm>
        </p:grpSpPr>
        <p:sp>
          <p:nvSpPr>
            <p:cNvPr id="3436" name="Google Shape;3436;p1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0" name="Google Shape;3450;p16"/>
          <p:cNvGrpSpPr/>
          <p:nvPr/>
        </p:nvGrpSpPr>
        <p:grpSpPr>
          <a:xfrm rot="9090322">
            <a:off x="6474145" y="4456425"/>
            <a:ext cx="1835574" cy="1792650"/>
            <a:chOff x="6412250" y="-147537"/>
            <a:chExt cx="1592199" cy="1554966"/>
          </a:xfrm>
        </p:grpSpPr>
        <p:sp>
          <p:nvSpPr>
            <p:cNvPr id="3451" name="Google Shape;3451;p16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6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6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6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6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6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6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8" name="Google Shape;3458;p16"/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3459" name="Google Shape;3459;p16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6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6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6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6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6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6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6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6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6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6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6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6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6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6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6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6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6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6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6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6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6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6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6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6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6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6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6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6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6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6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6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6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6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6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6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6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6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6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6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6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6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6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6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6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6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6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6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6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6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6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6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6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6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6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6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6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6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6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6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6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6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6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6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6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6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6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6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6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6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6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6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6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6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6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6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6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6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6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6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6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6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6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6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6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6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6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6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6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6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6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6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6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6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6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6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6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6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6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6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6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6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6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6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6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6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6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6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6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6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6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6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6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6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6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6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6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6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6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6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6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6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6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6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6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6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6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6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6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6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6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6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6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6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6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6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6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6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6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6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6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6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6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6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6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6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6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6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6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6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6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6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6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6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6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6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6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6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6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6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6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6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6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6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6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0_1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1400" scaled="0"/>
        </a:gradFill>
        <a:effectLst/>
      </p:bgPr>
    </p:bg>
    <p:spTree>
      <p:nvGrpSpPr>
        <p:cNvPr id="1" name="Shape 4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0" name="Google Shape;4190;p19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91" name="Google Shape;4191;p19"/>
          <p:cNvSpPr txBox="1">
            <a:spLocks noGrp="1"/>
          </p:cNvSpPr>
          <p:nvPr>
            <p:ph type="body" idx="1"/>
          </p:nvPr>
        </p:nvSpPr>
        <p:spPr>
          <a:xfrm>
            <a:off x="720000" y="1264600"/>
            <a:ext cx="3718800" cy="33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192" name="Google Shape;4192;p19"/>
          <p:cNvSpPr txBox="1">
            <a:spLocks noGrp="1"/>
          </p:cNvSpPr>
          <p:nvPr>
            <p:ph type="body" idx="2"/>
          </p:nvPr>
        </p:nvSpPr>
        <p:spPr>
          <a:xfrm>
            <a:off x="4710100" y="1264625"/>
            <a:ext cx="3718800" cy="33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00"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4193" name="Google Shape;4193;p19"/>
          <p:cNvGrpSpPr/>
          <p:nvPr/>
        </p:nvGrpSpPr>
        <p:grpSpPr>
          <a:xfrm rot="-892209">
            <a:off x="874060" y="-753985"/>
            <a:ext cx="2051866" cy="1468441"/>
            <a:chOff x="1604389" y="4048377"/>
            <a:chExt cx="2052099" cy="1468608"/>
          </a:xfrm>
        </p:grpSpPr>
        <p:sp>
          <p:nvSpPr>
            <p:cNvPr id="4194" name="Google Shape;4194;p19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9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9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9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9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9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0" name="Google Shape;4200;p19"/>
          <p:cNvGrpSpPr/>
          <p:nvPr/>
        </p:nvGrpSpPr>
        <p:grpSpPr>
          <a:xfrm rot="6215271" flipH="1">
            <a:off x="-1524676" y="387640"/>
            <a:ext cx="2266344" cy="2581675"/>
            <a:chOff x="403600" y="3855900"/>
            <a:chExt cx="1643350" cy="1872000"/>
          </a:xfrm>
        </p:grpSpPr>
        <p:sp>
          <p:nvSpPr>
            <p:cNvPr id="4201" name="Google Shape;4201;p19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9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9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9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9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9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9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9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9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9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9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9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9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9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9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9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9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9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9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9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9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9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9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9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9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9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9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9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9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9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9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9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9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9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9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9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9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9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9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9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9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9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9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9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9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9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9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9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9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9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9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9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9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19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19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19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19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19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19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19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19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19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19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19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19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19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19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19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19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9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9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9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19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19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19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19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19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19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19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19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19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19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19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19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19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19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19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19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19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19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19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19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19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19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19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19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19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19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19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19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19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19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19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19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19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19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19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19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19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19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19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19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19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19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19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19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19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19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19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19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19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19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19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19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19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19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19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19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19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19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19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19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19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19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19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19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19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19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19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19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19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19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19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19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19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19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19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19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19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19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19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19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19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19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19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19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19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19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19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19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19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19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19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19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19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6" name="Google Shape;4366;p19"/>
          <p:cNvGrpSpPr/>
          <p:nvPr/>
        </p:nvGrpSpPr>
        <p:grpSpPr>
          <a:xfrm rot="6760412">
            <a:off x="-957601" y="1448134"/>
            <a:ext cx="1902562" cy="1763420"/>
            <a:chOff x="983700" y="238125"/>
            <a:chExt cx="5650225" cy="5237000"/>
          </a:xfrm>
        </p:grpSpPr>
        <p:sp>
          <p:nvSpPr>
            <p:cNvPr id="4367" name="Google Shape;4367;p19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19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19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19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19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19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19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19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19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19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19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19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19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19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1" name="Google Shape;4381;p19"/>
          <p:cNvGrpSpPr/>
          <p:nvPr/>
        </p:nvGrpSpPr>
        <p:grpSpPr>
          <a:xfrm rot="6760412">
            <a:off x="8408249" y="2027809"/>
            <a:ext cx="1902562" cy="1763420"/>
            <a:chOff x="983700" y="238125"/>
            <a:chExt cx="5650225" cy="5237000"/>
          </a:xfrm>
        </p:grpSpPr>
        <p:sp>
          <p:nvSpPr>
            <p:cNvPr id="4382" name="Google Shape;4382;p19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19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19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19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19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19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19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19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19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19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19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19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19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19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6198662" scaled="0"/>
        </a:gradFill>
        <a:effectLst/>
      </p:bgPr>
    </p:bg>
    <p:spTree>
      <p:nvGrpSpPr>
        <p:cNvPr id="1" name="Shape 4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8" name="Google Shape;4778;p2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79" name="Google Shape;4779;p21"/>
          <p:cNvSpPr txBox="1">
            <a:spLocks noGrp="1"/>
          </p:cNvSpPr>
          <p:nvPr>
            <p:ph type="subTitle" idx="1"/>
          </p:nvPr>
        </p:nvSpPr>
        <p:spPr>
          <a:xfrm>
            <a:off x="716625" y="1714300"/>
            <a:ext cx="3775500" cy="10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80" name="Google Shape;4780;p21"/>
          <p:cNvSpPr txBox="1">
            <a:spLocks noGrp="1"/>
          </p:cNvSpPr>
          <p:nvPr>
            <p:ph type="subTitle" idx="2"/>
          </p:nvPr>
        </p:nvSpPr>
        <p:spPr>
          <a:xfrm>
            <a:off x="4651900" y="1714300"/>
            <a:ext cx="3775500" cy="10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81" name="Google Shape;4781;p21"/>
          <p:cNvSpPr txBox="1">
            <a:spLocks noGrp="1"/>
          </p:cNvSpPr>
          <p:nvPr>
            <p:ph type="subTitle" idx="3"/>
          </p:nvPr>
        </p:nvSpPr>
        <p:spPr>
          <a:xfrm>
            <a:off x="720000" y="3422300"/>
            <a:ext cx="3775500" cy="10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82" name="Google Shape;4782;p21"/>
          <p:cNvSpPr txBox="1">
            <a:spLocks noGrp="1"/>
          </p:cNvSpPr>
          <p:nvPr>
            <p:ph type="subTitle" idx="4"/>
          </p:nvPr>
        </p:nvSpPr>
        <p:spPr>
          <a:xfrm>
            <a:off x="4655276" y="3422300"/>
            <a:ext cx="3775500" cy="10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83" name="Google Shape;4783;p21"/>
          <p:cNvSpPr txBox="1">
            <a:spLocks noGrp="1"/>
          </p:cNvSpPr>
          <p:nvPr>
            <p:ph type="subTitle" idx="5"/>
          </p:nvPr>
        </p:nvSpPr>
        <p:spPr>
          <a:xfrm>
            <a:off x="716613" y="1279350"/>
            <a:ext cx="3775500" cy="51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84" name="Google Shape;4784;p21"/>
          <p:cNvSpPr txBox="1">
            <a:spLocks noGrp="1"/>
          </p:cNvSpPr>
          <p:nvPr>
            <p:ph type="subTitle" idx="6"/>
          </p:nvPr>
        </p:nvSpPr>
        <p:spPr>
          <a:xfrm>
            <a:off x="720000" y="2987500"/>
            <a:ext cx="3775500" cy="51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85" name="Google Shape;4785;p21"/>
          <p:cNvSpPr txBox="1">
            <a:spLocks noGrp="1"/>
          </p:cNvSpPr>
          <p:nvPr>
            <p:ph type="subTitle" idx="7"/>
          </p:nvPr>
        </p:nvSpPr>
        <p:spPr>
          <a:xfrm>
            <a:off x="4651862" y="1279350"/>
            <a:ext cx="3775500" cy="51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86" name="Google Shape;4786;p21"/>
          <p:cNvSpPr txBox="1">
            <a:spLocks noGrp="1"/>
          </p:cNvSpPr>
          <p:nvPr>
            <p:ph type="subTitle" idx="8"/>
          </p:nvPr>
        </p:nvSpPr>
        <p:spPr>
          <a:xfrm>
            <a:off x="4655250" y="2987500"/>
            <a:ext cx="3775500" cy="51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787" name="Google Shape;4787;p21"/>
          <p:cNvGrpSpPr/>
          <p:nvPr/>
        </p:nvGrpSpPr>
        <p:grpSpPr>
          <a:xfrm rot="-5400000">
            <a:off x="3062142" y="-1405066"/>
            <a:ext cx="2266180" cy="2581488"/>
            <a:chOff x="403600" y="3855900"/>
            <a:chExt cx="1643350" cy="1872000"/>
          </a:xfrm>
        </p:grpSpPr>
        <p:sp>
          <p:nvSpPr>
            <p:cNvPr id="4788" name="Google Shape;4788;p21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21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21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21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21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21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21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21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21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21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21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21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21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21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21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21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21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21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21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21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21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21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21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21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21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21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21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21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21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21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21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21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21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21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21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21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21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21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21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21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21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21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21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21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21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21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21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21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21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21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21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21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21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21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21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21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21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21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21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21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21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21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21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21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21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21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21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21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21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21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21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21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21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21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21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21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21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21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21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21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21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21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21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21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21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21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21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21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21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21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21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21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21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21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21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21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21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21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21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21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21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21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21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21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21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21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21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21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21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21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21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21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21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21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21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21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21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21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21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21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21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21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21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21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21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21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21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21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21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21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21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21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21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21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21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21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21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21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21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21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21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21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21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21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21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21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21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21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21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21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21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21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21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21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21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21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21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21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21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21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21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21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21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21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21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3" name="Google Shape;4953;p21"/>
          <p:cNvGrpSpPr/>
          <p:nvPr/>
        </p:nvGrpSpPr>
        <p:grpSpPr>
          <a:xfrm rot="-9787194">
            <a:off x="8302698" y="592663"/>
            <a:ext cx="1903062" cy="1763883"/>
            <a:chOff x="983700" y="238125"/>
            <a:chExt cx="5650225" cy="5237000"/>
          </a:xfrm>
        </p:grpSpPr>
        <p:sp>
          <p:nvSpPr>
            <p:cNvPr id="4954" name="Google Shape;4954;p21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21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21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21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21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21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21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21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21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21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21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21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21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21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8" name="Google Shape;4968;p21"/>
          <p:cNvGrpSpPr/>
          <p:nvPr/>
        </p:nvGrpSpPr>
        <p:grpSpPr>
          <a:xfrm rot="1550298" flipH="1">
            <a:off x="5704086" y="-1084475"/>
            <a:ext cx="1835749" cy="1792821"/>
            <a:chOff x="6412250" y="-147537"/>
            <a:chExt cx="1592199" cy="1554966"/>
          </a:xfrm>
        </p:grpSpPr>
        <p:sp>
          <p:nvSpPr>
            <p:cNvPr id="4969" name="Google Shape;4969;p21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21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21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21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21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21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21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6" name="Google Shape;4976;p21"/>
          <p:cNvGrpSpPr/>
          <p:nvPr/>
        </p:nvGrpSpPr>
        <p:grpSpPr>
          <a:xfrm rot="-5400000">
            <a:off x="741842" y="4407809"/>
            <a:ext cx="2266180" cy="2581488"/>
            <a:chOff x="403600" y="3855900"/>
            <a:chExt cx="1643350" cy="1872000"/>
          </a:xfrm>
        </p:grpSpPr>
        <p:sp>
          <p:nvSpPr>
            <p:cNvPr id="4977" name="Google Shape;4977;p21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21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21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21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21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21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21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21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21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21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21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21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21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21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21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21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21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21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21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21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21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21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21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21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21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21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21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21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21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21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21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21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21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21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21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21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21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21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21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21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21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21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21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21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21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21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21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21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21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21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21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21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21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21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21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21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21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21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21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21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21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21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21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21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21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21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21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21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21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21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21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21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21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21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21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21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21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21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21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21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21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21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21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21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21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21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21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21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21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21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21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21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21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21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21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21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21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21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21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21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21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21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21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21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21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21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21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21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21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21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21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21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21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21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21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21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21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21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21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21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21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21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21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21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21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21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21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21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21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21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21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21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21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21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21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21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21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21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21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21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21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21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21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21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21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21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21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21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21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21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21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21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21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21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21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21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21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21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21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21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21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21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21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21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21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2" name="Google Shape;5142;p21"/>
          <p:cNvGrpSpPr/>
          <p:nvPr/>
        </p:nvGrpSpPr>
        <p:grpSpPr>
          <a:xfrm rot="8834660">
            <a:off x="-1088023" y="2711957"/>
            <a:ext cx="1902701" cy="1763548"/>
            <a:chOff x="983700" y="238125"/>
            <a:chExt cx="5650225" cy="5237000"/>
          </a:xfrm>
        </p:grpSpPr>
        <p:sp>
          <p:nvSpPr>
            <p:cNvPr id="5143" name="Google Shape;5143;p21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21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21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21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21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21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21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21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21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21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21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21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21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21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57" name="Google Shape;5157;p21"/>
          <p:cNvGrpSpPr/>
          <p:nvPr/>
        </p:nvGrpSpPr>
        <p:grpSpPr>
          <a:xfrm rot="10800000">
            <a:off x="3645628" y="4489905"/>
            <a:ext cx="2051894" cy="1468461"/>
            <a:chOff x="1604389" y="4048377"/>
            <a:chExt cx="2052099" cy="1468608"/>
          </a:xfrm>
        </p:grpSpPr>
        <p:sp>
          <p:nvSpPr>
            <p:cNvPr id="5158" name="Google Shape;5158;p21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21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21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21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21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21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5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1" name="Google Shape;5571;p24"/>
          <p:cNvSpPr txBox="1">
            <a:spLocks noGrp="1"/>
          </p:cNvSpPr>
          <p:nvPr>
            <p:ph type="title"/>
          </p:nvPr>
        </p:nvSpPr>
        <p:spPr>
          <a:xfrm>
            <a:off x="2031032" y="539500"/>
            <a:ext cx="5082000" cy="12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72" name="Google Shape;5572;p24"/>
          <p:cNvSpPr txBox="1">
            <a:spLocks noGrp="1"/>
          </p:cNvSpPr>
          <p:nvPr>
            <p:ph type="subTitle" idx="1"/>
          </p:nvPr>
        </p:nvSpPr>
        <p:spPr>
          <a:xfrm>
            <a:off x="2030975" y="1754200"/>
            <a:ext cx="50820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73" name="Google Shape;5573;p24"/>
          <p:cNvSpPr txBox="1"/>
          <p:nvPr/>
        </p:nvSpPr>
        <p:spPr>
          <a:xfrm>
            <a:off x="2355275" y="3595400"/>
            <a:ext cx="44334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000" u="sng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and includes icons by </a:t>
            </a:r>
            <a:r>
              <a:rPr lang="en" sz="1000" u="sng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and infographics &amp; images by </a:t>
            </a:r>
            <a:r>
              <a:rPr lang="en" sz="1000" u="sng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sz="1000" u="sng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5574" name="Google Shape;5574;p24"/>
          <p:cNvGrpSpPr/>
          <p:nvPr/>
        </p:nvGrpSpPr>
        <p:grpSpPr>
          <a:xfrm rot="-2515598">
            <a:off x="6139809" y="4137946"/>
            <a:ext cx="2668552" cy="1909780"/>
            <a:chOff x="1604389" y="4048377"/>
            <a:chExt cx="2052099" cy="1468608"/>
          </a:xfrm>
        </p:grpSpPr>
        <p:sp>
          <p:nvSpPr>
            <p:cNvPr id="5575" name="Google Shape;5575;p24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24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24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24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24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24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81" name="Google Shape;5581;p24"/>
          <p:cNvGrpSpPr/>
          <p:nvPr/>
        </p:nvGrpSpPr>
        <p:grpSpPr>
          <a:xfrm rot="-5608527" flipH="1">
            <a:off x="279287" y="4026182"/>
            <a:ext cx="2256156" cy="2203396"/>
            <a:chOff x="6412250" y="-147537"/>
            <a:chExt cx="1592199" cy="1554966"/>
          </a:xfrm>
        </p:grpSpPr>
        <p:sp>
          <p:nvSpPr>
            <p:cNvPr id="5582" name="Google Shape;5582;p24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24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24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24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24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24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24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89" name="Google Shape;5589;p24"/>
          <p:cNvGrpSpPr/>
          <p:nvPr/>
        </p:nvGrpSpPr>
        <p:grpSpPr>
          <a:xfrm rot="3361090" flipH="1">
            <a:off x="-1617573" y="1408574"/>
            <a:ext cx="3446311" cy="2856234"/>
            <a:chOff x="6647413" y="3065235"/>
            <a:chExt cx="2204700" cy="1827212"/>
          </a:xfrm>
        </p:grpSpPr>
        <p:sp>
          <p:nvSpPr>
            <p:cNvPr id="5590" name="Google Shape;5590;p24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24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24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24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24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24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96" name="Google Shape;5596;p24"/>
          <p:cNvGrpSpPr/>
          <p:nvPr/>
        </p:nvGrpSpPr>
        <p:grpSpPr>
          <a:xfrm rot="-3734702" flipH="1">
            <a:off x="7774464" y="702810"/>
            <a:ext cx="2256200" cy="2203439"/>
            <a:chOff x="6412250" y="-147537"/>
            <a:chExt cx="1592199" cy="1554966"/>
          </a:xfrm>
        </p:grpSpPr>
        <p:sp>
          <p:nvSpPr>
            <p:cNvPr id="5597" name="Google Shape;5597;p24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24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24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24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24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24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24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4" name="Google Shape;5604;p24"/>
          <p:cNvGrpSpPr/>
          <p:nvPr/>
        </p:nvGrpSpPr>
        <p:grpSpPr>
          <a:xfrm rot="816784" flipH="1">
            <a:off x="6218688" y="-1586942"/>
            <a:ext cx="3446193" cy="2856136"/>
            <a:chOff x="6647413" y="3065235"/>
            <a:chExt cx="2204700" cy="1827212"/>
          </a:xfrm>
        </p:grpSpPr>
        <p:sp>
          <p:nvSpPr>
            <p:cNvPr id="5605" name="Google Shape;5605;p24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24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24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24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24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24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1" name="Google Shape;5611;p24"/>
          <p:cNvGrpSpPr/>
          <p:nvPr/>
        </p:nvGrpSpPr>
        <p:grpSpPr>
          <a:xfrm rot="-651634" flipH="1">
            <a:off x="218654" y="-792293"/>
            <a:ext cx="2668324" cy="1909616"/>
            <a:chOff x="1604389" y="4048377"/>
            <a:chExt cx="2052099" cy="1468608"/>
          </a:xfrm>
        </p:grpSpPr>
        <p:sp>
          <p:nvSpPr>
            <p:cNvPr id="5612" name="Google Shape;5612;p24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24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24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24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24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24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8" name="Google Shape;5618;p24"/>
          <p:cNvGrpSpPr/>
          <p:nvPr/>
        </p:nvGrpSpPr>
        <p:grpSpPr>
          <a:xfrm rot="540198">
            <a:off x="-878530" y="268460"/>
            <a:ext cx="2266163" cy="2581469"/>
            <a:chOff x="403600" y="3855900"/>
            <a:chExt cx="1643350" cy="1872000"/>
          </a:xfrm>
        </p:grpSpPr>
        <p:sp>
          <p:nvSpPr>
            <p:cNvPr id="5619" name="Google Shape;5619;p24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24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24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24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24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24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24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24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24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24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24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24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24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24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24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24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24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24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24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24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24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24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24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24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24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24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24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24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24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24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24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24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24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24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24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24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24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24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24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24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24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24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24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24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24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24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24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24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24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24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24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24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24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24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24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24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24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24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24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24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24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24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24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24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24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24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24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24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24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24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24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24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24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24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24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24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24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24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24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24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24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24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24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24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24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24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24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24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24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24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24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24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24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24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24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24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24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24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24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24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24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24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24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24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24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24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24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24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24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24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24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24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24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24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24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24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24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24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24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24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24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24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24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24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24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24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24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24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24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24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24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24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24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24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24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24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24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24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24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24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24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24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24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24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24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24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24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24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24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24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24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24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24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24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24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24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24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24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24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24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24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24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24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24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24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4" name="Google Shape;5784;p24"/>
          <p:cNvGrpSpPr/>
          <p:nvPr/>
        </p:nvGrpSpPr>
        <p:grpSpPr>
          <a:xfrm rot="540198">
            <a:off x="7484695" y="2070860"/>
            <a:ext cx="2266163" cy="2581469"/>
            <a:chOff x="403600" y="3855900"/>
            <a:chExt cx="1643350" cy="1872000"/>
          </a:xfrm>
        </p:grpSpPr>
        <p:sp>
          <p:nvSpPr>
            <p:cNvPr id="5785" name="Google Shape;5785;p24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24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24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24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24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24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24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24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24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24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24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24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24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24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24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24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24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24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24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24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24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24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24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24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24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24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24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24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24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24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24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24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24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24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24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24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24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24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24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24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24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24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24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24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24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24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24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24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24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24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24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24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24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24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24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24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24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24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24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24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24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24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24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24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24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24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24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24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24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24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24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24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24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24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24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24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24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24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24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24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24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24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24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24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24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24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24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24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24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24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24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24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24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24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24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24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24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24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24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24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24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24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24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24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24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24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24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24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24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24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24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24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24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24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24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24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24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24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24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24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24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24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24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24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24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24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24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24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24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24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24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24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24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24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24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24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24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24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24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24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24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24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24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24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24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24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24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24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24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24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24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24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24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24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24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24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24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24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24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24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24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24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24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24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24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0" name="Google Shape;5950;p24"/>
          <p:cNvGrpSpPr/>
          <p:nvPr/>
        </p:nvGrpSpPr>
        <p:grpSpPr>
          <a:xfrm rot="-6186945">
            <a:off x="7946442" y="2257427"/>
            <a:ext cx="2704110" cy="2506347"/>
            <a:chOff x="983700" y="238125"/>
            <a:chExt cx="5650225" cy="5237000"/>
          </a:xfrm>
        </p:grpSpPr>
        <p:sp>
          <p:nvSpPr>
            <p:cNvPr id="5951" name="Google Shape;5951;p24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24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24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24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24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24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24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24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24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24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24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24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24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24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65" name="Google Shape;5965;p24"/>
          <p:cNvGrpSpPr/>
          <p:nvPr/>
        </p:nvGrpSpPr>
        <p:grpSpPr>
          <a:xfrm rot="-2003417">
            <a:off x="-1471829" y="-166021"/>
            <a:ext cx="2426046" cy="2248619"/>
            <a:chOff x="983700" y="238125"/>
            <a:chExt cx="5650225" cy="5237000"/>
          </a:xfrm>
        </p:grpSpPr>
        <p:sp>
          <p:nvSpPr>
            <p:cNvPr id="5966" name="Google Shape;5966;p24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24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24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24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24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24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24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24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24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24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24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24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24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24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5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1" name="Google Shape;5981;p25"/>
          <p:cNvGrpSpPr/>
          <p:nvPr/>
        </p:nvGrpSpPr>
        <p:grpSpPr>
          <a:xfrm rot="-4499951">
            <a:off x="-901392" y="-194716"/>
            <a:ext cx="2051840" cy="1468422"/>
            <a:chOff x="1604389" y="4048377"/>
            <a:chExt cx="2052099" cy="1468608"/>
          </a:xfrm>
        </p:grpSpPr>
        <p:sp>
          <p:nvSpPr>
            <p:cNvPr id="5982" name="Google Shape;5982;p25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25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25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25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25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25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8" name="Google Shape;5988;p25"/>
          <p:cNvGrpSpPr/>
          <p:nvPr/>
        </p:nvGrpSpPr>
        <p:grpSpPr>
          <a:xfrm rot="-625438">
            <a:off x="-703175" y="1439828"/>
            <a:ext cx="1835691" cy="1792764"/>
            <a:chOff x="6412250" y="-147537"/>
            <a:chExt cx="1592199" cy="1554966"/>
          </a:xfrm>
        </p:grpSpPr>
        <p:sp>
          <p:nvSpPr>
            <p:cNvPr id="5989" name="Google Shape;5989;p25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25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25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25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25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25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25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6" name="Google Shape;5996;p25"/>
          <p:cNvGrpSpPr/>
          <p:nvPr/>
        </p:nvGrpSpPr>
        <p:grpSpPr>
          <a:xfrm rot="6760412">
            <a:off x="6243124" y="-342204"/>
            <a:ext cx="1902562" cy="1763420"/>
            <a:chOff x="983700" y="238125"/>
            <a:chExt cx="5650225" cy="5237000"/>
          </a:xfrm>
        </p:grpSpPr>
        <p:sp>
          <p:nvSpPr>
            <p:cNvPr id="5997" name="Google Shape;5997;p25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25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25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25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25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25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25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25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25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25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25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25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25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25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1" name="Google Shape;6011;p25"/>
          <p:cNvGrpSpPr/>
          <p:nvPr/>
        </p:nvGrpSpPr>
        <p:grpSpPr>
          <a:xfrm rot="-4247079" flipH="1">
            <a:off x="645134" y="4267837"/>
            <a:ext cx="1902180" cy="1763066"/>
            <a:chOff x="983700" y="238125"/>
            <a:chExt cx="5650225" cy="5237000"/>
          </a:xfrm>
        </p:grpSpPr>
        <p:sp>
          <p:nvSpPr>
            <p:cNvPr id="6012" name="Google Shape;6012;p25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25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25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25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25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25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25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25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25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25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25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25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25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25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6" name="Google Shape;6026;p25"/>
          <p:cNvGrpSpPr/>
          <p:nvPr/>
        </p:nvGrpSpPr>
        <p:grpSpPr>
          <a:xfrm rot="5400000" flipH="1">
            <a:off x="6831547" y="-967322"/>
            <a:ext cx="2266344" cy="2581675"/>
            <a:chOff x="403600" y="3855900"/>
            <a:chExt cx="1643350" cy="1872000"/>
          </a:xfrm>
        </p:grpSpPr>
        <p:sp>
          <p:nvSpPr>
            <p:cNvPr id="6027" name="Google Shape;6027;p25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25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25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25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25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25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25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25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25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25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25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25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25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25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25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25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25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25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25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25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25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25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25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25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25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25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25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25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25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25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25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25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25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25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25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25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25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25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25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25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25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25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25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25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25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25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25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25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25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25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25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25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25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25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25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25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25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25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25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25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25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25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25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25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25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25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25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25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25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25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25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25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25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25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25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25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25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25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25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25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25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25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25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25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25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25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25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25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25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25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25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25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25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25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25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25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25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25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25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25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25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25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25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25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25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25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25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25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25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25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25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25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25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25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25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25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25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25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25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25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25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25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25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25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25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25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25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25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25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25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25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25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25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25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25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25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25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25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25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25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25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25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25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25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25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25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25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25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25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25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25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25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25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25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25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25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25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25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25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25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25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25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25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25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25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2" name="Google Shape;6192;p25"/>
          <p:cNvGrpSpPr/>
          <p:nvPr/>
        </p:nvGrpSpPr>
        <p:grpSpPr>
          <a:xfrm rot="5400000">
            <a:off x="-16247" y="3313169"/>
            <a:ext cx="2266344" cy="2581675"/>
            <a:chOff x="403600" y="3855900"/>
            <a:chExt cx="1643350" cy="1872000"/>
          </a:xfrm>
        </p:grpSpPr>
        <p:sp>
          <p:nvSpPr>
            <p:cNvPr id="6193" name="Google Shape;6193;p25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25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25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25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25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25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25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25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25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25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25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25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25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25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25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25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25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25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25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25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25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25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25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25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25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25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25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25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25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25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25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25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25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25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25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25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25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25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25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25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25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25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25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25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25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25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25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25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25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25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25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25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25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25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25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25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25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25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25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25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25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25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25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25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25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25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25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25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25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25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25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25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25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25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25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25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25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25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25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25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25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25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25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25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25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25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25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25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25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25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25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25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25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25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25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25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25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25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25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25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25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25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25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25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25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25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25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25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25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25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25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25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25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25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25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25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25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25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25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25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25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25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25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25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25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25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25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25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25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25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25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25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25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25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25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25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25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25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25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25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25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25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25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25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25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25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25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25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25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25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25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25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25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25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25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25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25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25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25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25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25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25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25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25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25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8" name="Google Shape;6358;p25"/>
          <p:cNvGrpSpPr/>
          <p:nvPr/>
        </p:nvGrpSpPr>
        <p:grpSpPr>
          <a:xfrm rot="6300049">
            <a:off x="8195668" y="3228281"/>
            <a:ext cx="2051840" cy="1468422"/>
            <a:chOff x="1604389" y="4048377"/>
            <a:chExt cx="2052099" cy="1468608"/>
          </a:xfrm>
        </p:grpSpPr>
        <p:sp>
          <p:nvSpPr>
            <p:cNvPr id="6359" name="Google Shape;6359;p25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25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25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25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25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25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5" name="Google Shape;6365;p25"/>
          <p:cNvGrpSpPr/>
          <p:nvPr/>
        </p:nvGrpSpPr>
        <p:grpSpPr>
          <a:xfrm rot="10174562">
            <a:off x="8213600" y="1269396"/>
            <a:ext cx="1835691" cy="1792764"/>
            <a:chOff x="6412250" y="-147537"/>
            <a:chExt cx="1592199" cy="1554966"/>
          </a:xfrm>
        </p:grpSpPr>
        <p:sp>
          <p:nvSpPr>
            <p:cNvPr id="6366" name="Google Shape;6366;p25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25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25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25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25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25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25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1400" scaled="0"/>
        </a:gradFill>
        <a:effectLst/>
      </p:bgPr>
    </p:bg>
    <p:spTree>
      <p:nvGrpSpPr>
        <p:cNvPr id="1" name="Shape 6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4" name="Google Shape;6374;p26"/>
          <p:cNvGrpSpPr/>
          <p:nvPr/>
        </p:nvGrpSpPr>
        <p:grpSpPr>
          <a:xfrm rot="-4247099" flipH="1">
            <a:off x="1075076" y="-935350"/>
            <a:ext cx="2362313" cy="2189547"/>
            <a:chOff x="983700" y="238125"/>
            <a:chExt cx="5650225" cy="5237000"/>
          </a:xfrm>
        </p:grpSpPr>
        <p:sp>
          <p:nvSpPr>
            <p:cNvPr id="6375" name="Google Shape;6375;p2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2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2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2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2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2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2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2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2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2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2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2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2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2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9" name="Google Shape;6389;p26"/>
          <p:cNvGrpSpPr/>
          <p:nvPr/>
        </p:nvGrpSpPr>
        <p:grpSpPr>
          <a:xfrm rot="5400000">
            <a:off x="-808622" y="-633959"/>
            <a:ext cx="2814730" cy="3206362"/>
            <a:chOff x="403600" y="3855900"/>
            <a:chExt cx="1643350" cy="1872000"/>
          </a:xfrm>
        </p:grpSpPr>
        <p:sp>
          <p:nvSpPr>
            <p:cNvPr id="6390" name="Google Shape;6390;p26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26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26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26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26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26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26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26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26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26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26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26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26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26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26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26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26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26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26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26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26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26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26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26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26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26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26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26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26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26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26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26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26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26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26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26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26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26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26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26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26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26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26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26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26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26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26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26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26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26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26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26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26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26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26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26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26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26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26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26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26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26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26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26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26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26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26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26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26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26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26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26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26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26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26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26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26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26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26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26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26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26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26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26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26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26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26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26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26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26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26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26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26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26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26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26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26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26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26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26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26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26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26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26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26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26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26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26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26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26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26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26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26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26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26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26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26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26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26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26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26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26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26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26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26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26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26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26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26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26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26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26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26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26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26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26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26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26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26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26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26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26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26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26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26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26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26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26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26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26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26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26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26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26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26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26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26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26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26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26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26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26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26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26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26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5" name="Google Shape;6555;p26"/>
          <p:cNvGrpSpPr/>
          <p:nvPr/>
        </p:nvGrpSpPr>
        <p:grpSpPr>
          <a:xfrm rot="-4247099" flipH="1">
            <a:off x="-1066587" y="3301425"/>
            <a:ext cx="2362313" cy="2189547"/>
            <a:chOff x="983700" y="238125"/>
            <a:chExt cx="5650225" cy="5237000"/>
          </a:xfrm>
        </p:grpSpPr>
        <p:sp>
          <p:nvSpPr>
            <p:cNvPr id="6556" name="Google Shape;6556;p2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2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2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2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2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2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2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2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2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2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2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2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2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2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0" name="Google Shape;6570;p26"/>
          <p:cNvGrpSpPr/>
          <p:nvPr/>
        </p:nvGrpSpPr>
        <p:grpSpPr>
          <a:xfrm rot="5400000">
            <a:off x="734203" y="3988116"/>
            <a:ext cx="2814730" cy="3206362"/>
            <a:chOff x="403600" y="3855900"/>
            <a:chExt cx="1643350" cy="1872000"/>
          </a:xfrm>
        </p:grpSpPr>
        <p:sp>
          <p:nvSpPr>
            <p:cNvPr id="6571" name="Google Shape;6571;p26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26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26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26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26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26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26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26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26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26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26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26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26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26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26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26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26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26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26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26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26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26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26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26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26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26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26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26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26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26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26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26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26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26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26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26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26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26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26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26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26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26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26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26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26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26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26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26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26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26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26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26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26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26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26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26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26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26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26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26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26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26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26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26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26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26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26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26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26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26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26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26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26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26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26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26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26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26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26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26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26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26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26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26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26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26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26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26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26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26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26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26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26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26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26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26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26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26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26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26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26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26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26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26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26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26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26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26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26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26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26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26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26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26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26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26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26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26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26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26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26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26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26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26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26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26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26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26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26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26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26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26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26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26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26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26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26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26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26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26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26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26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26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26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26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26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26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26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26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26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26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26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26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26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26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26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26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26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26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26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26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26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26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26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26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5"/>
          <p:cNvSpPr txBox="1">
            <a:spLocks noGrp="1"/>
          </p:cNvSpPr>
          <p:nvPr>
            <p:ph type="subTitle" idx="1"/>
          </p:nvPr>
        </p:nvSpPr>
        <p:spPr>
          <a:xfrm>
            <a:off x="4783028" y="2699575"/>
            <a:ext cx="2784900" cy="13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5"/>
          <p:cNvSpPr txBox="1">
            <a:spLocks noGrp="1"/>
          </p:cNvSpPr>
          <p:nvPr>
            <p:ph type="subTitle" idx="2"/>
          </p:nvPr>
        </p:nvSpPr>
        <p:spPr>
          <a:xfrm>
            <a:off x="1217599" y="2699575"/>
            <a:ext cx="2784900" cy="13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5"/>
          <p:cNvSpPr txBox="1">
            <a:spLocks noGrp="1"/>
          </p:cNvSpPr>
          <p:nvPr>
            <p:ph type="subTitle" idx="3"/>
          </p:nvPr>
        </p:nvSpPr>
        <p:spPr>
          <a:xfrm>
            <a:off x="1217575" y="2126875"/>
            <a:ext cx="27849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9pPr>
          </a:lstStyle>
          <a:p>
            <a:endParaRPr/>
          </a:p>
        </p:txBody>
      </p:sp>
      <p:sp>
        <p:nvSpPr>
          <p:cNvPr id="429" name="Google Shape;429;p5"/>
          <p:cNvSpPr txBox="1">
            <a:spLocks noGrp="1"/>
          </p:cNvSpPr>
          <p:nvPr>
            <p:ph type="subTitle" idx="4"/>
          </p:nvPr>
        </p:nvSpPr>
        <p:spPr>
          <a:xfrm>
            <a:off x="4783020" y="2126875"/>
            <a:ext cx="27849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ague Spartan"/>
              <a:buNone/>
              <a:defRPr sz="2400">
                <a:latin typeface="League Spartan"/>
                <a:ea typeface="League Spartan"/>
                <a:cs typeface="League Spartan"/>
                <a:sym typeface="League Spartan"/>
              </a:defRPr>
            </a:lvl9pPr>
          </a:lstStyle>
          <a:p>
            <a:endParaRPr/>
          </a:p>
        </p:txBody>
      </p:sp>
      <p:grpSp>
        <p:nvGrpSpPr>
          <p:cNvPr id="430" name="Google Shape;430;p5"/>
          <p:cNvGrpSpPr/>
          <p:nvPr/>
        </p:nvGrpSpPr>
        <p:grpSpPr>
          <a:xfrm rot="436224">
            <a:off x="-225783" y="3296904"/>
            <a:ext cx="1688922" cy="2456803"/>
            <a:chOff x="840525" y="-740425"/>
            <a:chExt cx="1398800" cy="2034775"/>
          </a:xfrm>
        </p:grpSpPr>
        <p:sp>
          <p:nvSpPr>
            <p:cNvPr id="431" name="Google Shape;431;p5"/>
            <p:cNvSpPr/>
            <p:nvPr/>
          </p:nvSpPr>
          <p:spPr>
            <a:xfrm>
              <a:off x="1301100" y="-432950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52" y="0"/>
                  </a:moveTo>
                  <a:cubicBezTo>
                    <a:pt x="17" y="19"/>
                    <a:pt x="0" y="36"/>
                    <a:pt x="0" y="71"/>
                  </a:cubicBezTo>
                  <a:cubicBezTo>
                    <a:pt x="17" y="89"/>
                    <a:pt x="35" y="106"/>
                    <a:pt x="71" y="106"/>
                  </a:cubicBezTo>
                  <a:cubicBezTo>
                    <a:pt x="87" y="106"/>
                    <a:pt x="106" y="71"/>
                    <a:pt x="106" y="54"/>
                  </a:cubicBezTo>
                  <a:cubicBezTo>
                    <a:pt x="106" y="19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1256725" y="-447425"/>
              <a:ext cx="2675" cy="2650"/>
            </a:xfrm>
            <a:custGeom>
              <a:avLst/>
              <a:gdLst/>
              <a:ahLst/>
              <a:cxnLst/>
              <a:rect l="l" t="t" r="r" b="b"/>
              <a:pathLst>
                <a:path w="107" h="106" extrusionOk="0">
                  <a:moveTo>
                    <a:pt x="54" y="1"/>
                  </a:moveTo>
                  <a:cubicBezTo>
                    <a:pt x="19" y="1"/>
                    <a:pt x="1" y="36"/>
                    <a:pt x="1" y="53"/>
                  </a:cubicBezTo>
                  <a:cubicBezTo>
                    <a:pt x="19" y="88"/>
                    <a:pt x="36" y="106"/>
                    <a:pt x="71" y="106"/>
                  </a:cubicBezTo>
                  <a:cubicBezTo>
                    <a:pt x="89" y="106"/>
                    <a:pt x="106" y="71"/>
                    <a:pt x="106" y="36"/>
                  </a:cubicBezTo>
                  <a:cubicBezTo>
                    <a:pt x="106" y="17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1279150" y="-452275"/>
              <a:ext cx="3075" cy="2800"/>
            </a:xfrm>
            <a:custGeom>
              <a:avLst/>
              <a:gdLst/>
              <a:ahLst/>
              <a:cxnLst/>
              <a:rect l="l" t="t" r="r" b="b"/>
              <a:pathLst>
                <a:path w="123" h="112" extrusionOk="0">
                  <a:moveTo>
                    <a:pt x="52" y="1"/>
                  </a:moveTo>
                  <a:cubicBezTo>
                    <a:pt x="17" y="1"/>
                    <a:pt x="0" y="36"/>
                    <a:pt x="0" y="71"/>
                  </a:cubicBezTo>
                  <a:cubicBezTo>
                    <a:pt x="14" y="86"/>
                    <a:pt x="28" y="111"/>
                    <a:pt x="52" y="111"/>
                  </a:cubicBezTo>
                  <a:cubicBezTo>
                    <a:pt x="57" y="111"/>
                    <a:pt x="64" y="110"/>
                    <a:pt x="70" y="106"/>
                  </a:cubicBezTo>
                  <a:cubicBezTo>
                    <a:pt x="106" y="106"/>
                    <a:pt x="122" y="71"/>
                    <a:pt x="122" y="36"/>
                  </a:cubicBezTo>
                  <a:cubicBezTo>
                    <a:pt x="106" y="19"/>
                    <a:pt x="87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1068825" y="-656125"/>
              <a:ext cx="20675" cy="19625"/>
            </a:xfrm>
            <a:custGeom>
              <a:avLst/>
              <a:gdLst/>
              <a:ahLst/>
              <a:cxnLst/>
              <a:rect l="l" t="t" r="r" b="b"/>
              <a:pathLst>
                <a:path w="827" h="785" extrusionOk="0">
                  <a:moveTo>
                    <a:pt x="416" y="1"/>
                  </a:moveTo>
                  <a:cubicBezTo>
                    <a:pt x="395" y="1"/>
                    <a:pt x="373" y="2"/>
                    <a:pt x="352" y="6"/>
                  </a:cubicBezTo>
                  <a:cubicBezTo>
                    <a:pt x="141" y="60"/>
                    <a:pt x="0" y="252"/>
                    <a:pt x="36" y="463"/>
                  </a:cubicBezTo>
                  <a:cubicBezTo>
                    <a:pt x="67" y="652"/>
                    <a:pt x="226" y="784"/>
                    <a:pt x="411" y="784"/>
                  </a:cubicBezTo>
                  <a:cubicBezTo>
                    <a:pt x="432" y="784"/>
                    <a:pt x="454" y="782"/>
                    <a:pt x="475" y="779"/>
                  </a:cubicBezTo>
                  <a:cubicBezTo>
                    <a:pt x="686" y="744"/>
                    <a:pt x="827" y="533"/>
                    <a:pt x="791" y="322"/>
                  </a:cubicBezTo>
                  <a:cubicBezTo>
                    <a:pt x="760" y="133"/>
                    <a:pt x="60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1040300" y="-740425"/>
              <a:ext cx="22850" cy="21075"/>
            </a:xfrm>
            <a:custGeom>
              <a:avLst/>
              <a:gdLst/>
              <a:ahLst/>
              <a:cxnLst/>
              <a:rect l="l" t="t" r="r" b="b"/>
              <a:pathLst>
                <a:path w="914" h="843" extrusionOk="0">
                  <a:moveTo>
                    <a:pt x="456" y="1"/>
                  </a:moveTo>
                  <a:cubicBezTo>
                    <a:pt x="434" y="1"/>
                    <a:pt x="410" y="3"/>
                    <a:pt x="387" y="6"/>
                  </a:cubicBezTo>
                  <a:cubicBezTo>
                    <a:pt x="141" y="41"/>
                    <a:pt x="1" y="270"/>
                    <a:pt x="36" y="498"/>
                  </a:cubicBezTo>
                  <a:cubicBezTo>
                    <a:pt x="66" y="697"/>
                    <a:pt x="243" y="842"/>
                    <a:pt x="439" y="842"/>
                  </a:cubicBezTo>
                  <a:cubicBezTo>
                    <a:pt x="468" y="842"/>
                    <a:pt x="498" y="839"/>
                    <a:pt x="527" y="832"/>
                  </a:cubicBezTo>
                  <a:cubicBezTo>
                    <a:pt x="755" y="797"/>
                    <a:pt x="914" y="568"/>
                    <a:pt x="879" y="341"/>
                  </a:cubicBezTo>
                  <a:cubicBezTo>
                    <a:pt x="831" y="135"/>
                    <a:pt x="656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869500" y="-482175"/>
              <a:ext cx="11025" cy="10250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212" y="0"/>
                  </a:moveTo>
                  <a:cubicBezTo>
                    <a:pt x="200" y="0"/>
                    <a:pt x="188" y="1"/>
                    <a:pt x="176" y="3"/>
                  </a:cubicBezTo>
                  <a:cubicBezTo>
                    <a:pt x="71" y="21"/>
                    <a:pt x="0" y="126"/>
                    <a:pt x="19" y="248"/>
                  </a:cubicBezTo>
                  <a:cubicBezTo>
                    <a:pt x="34" y="343"/>
                    <a:pt x="121" y="410"/>
                    <a:pt x="228" y="410"/>
                  </a:cubicBezTo>
                  <a:cubicBezTo>
                    <a:pt x="240" y="410"/>
                    <a:pt x="252" y="409"/>
                    <a:pt x="265" y="407"/>
                  </a:cubicBezTo>
                  <a:cubicBezTo>
                    <a:pt x="370" y="389"/>
                    <a:pt x="440" y="284"/>
                    <a:pt x="422" y="178"/>
                  </a:cubicBezTo>
                  <a:cubicBezTo>
                    <a:pt x="407" y="68"/>
                    <a:pt x="320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1051725" y="-545050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1"/>
                  </a:moveTo>
                  <a:cubicBezTo>
                    <a:pt x="339" y="1"/>
                    <a:pt x="318" y="3"/>
                    <a:pt x="298" y="7"/>
                  </a:cubicBezTo>
                  <a:cubicBezTo>
                    <a:pt x="122" y="24"/>
                    <a:pt x="0" y="199"/>
                    <a:pt x="35" y="375"/>
                  </a:cubicBezTo>
                  <a:cubicBezTo>
                    <a:pt x="66" y="530"/>
                    <a:pt x="193" y="645"/>
                    <a:pt x="356" y="645"/>
                  </a:cubicBezTo>
                  <a:cubicBezTo>
                    <a:pt x="378" y="645"/>
                    <a:pt x="399" y="643"/>
                    <a:pt x="422" y="639"/>
                  </a:cubicBezTo>
                  <a:cubicBezTo>
                    <a:pt x="597" y="621"/>
                    <a:pt x="703" y="445"/>
                    <a:pt x="684" y="270"/>
                  </a:cubicBezTo>
                  <a:cubicBezTo>
                    <a:pt x="653" y="114"/>
                    <a:pt x="513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840525" y="-398775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07" y="1"/>
                  </a:moveTo>
                  <a:cubicBezTo>
                    <a:pt x="197" y="1"/>
                    <a:pt x="187" y="2"/>
                    <a:pt x="176" y="3"/>
                  </a:cubicBezTo>
                  <a:cubicBezTo>
                    <a:pt x="71" y="22"/>
                    <a:pt x="0" y="109"/>
                    <a:pt x="19" y="214"/>
                  </a:cubicBezTo>
                  <a:cubicBezTo>
                    <a:pt x="33" y="306"/>
                    <a:pt x="115" y="358"/>
                    <a:pt x="205" y="358"/>
                  </a:cubicBezTo>
                  <a:cubicBezTo>
                    <a:pt x="219" y="358"/>
                    <a:pt x="233" y="357"/>
                    <a:pt x="246" y="354"/>
                  </a:cubicBezTo>
                  <a:cubicBezTo>
                    <a:pt x="335" y="338"/>
                    <a:pt x="405" y="249"/>
                    <a:pt x="387" y="144"/>
                  </a:cubicBezTo>
                  <a:cubicBezTo>
                    <a:pt x="372" y="65"/>
                    <a:pt x="298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1187375" y="-149125"/>
              <a:ext cx="25475" cy="23225"/>
            </a:xfrm>
            <a:custGeom>
              <a:avLst/>
              <a:gdLst/>
              <a:ahLst/>
              <a:cxnLst/>
              <a:rect l="l" t="t" r="r" b="b"/>
              <a:pathLst>
                <a:path w="1019" h="929" extrusionOk="0">
                  <a:moveTo>
                    <a:pt x="516" y="1"/>
                  </a:moveTo>
                  <a:cubicBezTo>
                    <a:pt x="485" y="1"/>
                    <a:pt x="454" y="4"/>
                    <a:pt x="422" y="11"/>
                  </a:cubicBezTo>
                  <a:cubicBezTo>
                    <a:pt x="176" y="46"/>
                    <a:pt x="0" y="291"/>
                    <a:pt x="53" y="537"/>
                  </a:cubicBezTo>
                  <a:cubicBezTo>
                    <a:pt x="101" y="776"/>
                    <a:pt x="294" y="929"/>
                    <a:pt x="525" y="929"/>
                  </a:cubicBezTo>
                  <a:cubicBezTo>
                    <a:pt x="549" y="929"/>
                    <a:pt x="573" y="927"/>
                    <a:pt x="597" y="924"/>
                  </a:cubicBezTo>
                  <a:cubicBezTo>
                    <a:pt x="843" y="870"/>
                    <a:pt x="1019" y="624"/>
                    <a:pt x="967" y="379"/>
                  </a:cubicBezTo>
                  <a:cubicBezTo>
                    <a:pt x="920" y="163"/>
                    <a:pt x="739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843600" y="538050"/>
              <a:ext cx="18900" cy="17450"/>
            </a:xfrm>
            <a:custGeom>
              <a:avLst/>
              <a:gdLst/>
              <a:ahLst/>
              <a:cxnLst/>
              <a:rect l="l" t="t" r="r" b="b"/>
              <a:pathLst>
                <a:path w="756" h="698" extrusionOk="0">
                  <a:moveTo>
                    <a:pt x="378" y="1"/>
                  </a:moveTo>
                  <a:cubicBezTo>
                    <a:pt x="357" y="1"/>
                    <a:pt x="337" y="3"/>
                    <a:pt x="317" y="7"/>
                  </a:cubicBezTo>
                  <a:cubicBezTo>
                    <a:pt x="123" y="25"/>
                    <a:pt x="1" y="218"/>
                    <a:pt x="36" y="411"/>
                  </a:cubicBezTo>
                  <a:cubicBezTo>
                    <a:pt x="51" y="569"/>
                    <a:pt x="208" y="698"/>
                    <a:pt x="379" y="698"/>
                  </a:cubicBezTo>
                  <a:cubicBezTo>
                    <a:pt x="399" y="698"/>
                    <a:pt x="419" y="696"/>
                    <a:pt x="439" y="692"/>
                  </a:cubicBezTo>
                  <a:cubicBezTo>
                    <a:pt x="615" y="657"/>
                    <a:pt x="755" y="463"/>
                    <a:pt x="720" y="288"/>
                  </a:cubicBezTo>
                  <a:cubicBezTo>
                    <a:pt x="689" y="117"/>
                    <a:pt x="535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1002975" y="270700"/>
              <a:ext cx="17150" cy="15675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342" y="0"/>
                  </a:moveTo>
                  <a:cubicBezTo>
                    <a:pt x="322" y="0"/>
                    <a:pt x="302" y="2"/>
                    <a:pt x="281" y="6"/>
                  </a:cubicBezTo>
                  <a:cubicBezTo>
                    <a:pt x="124" y="42"/>
                    <a:pt x="0" y="199"/>
                    <a:pt x="35" y="375"/>
                  </a:cubicBezTo>
                  <a:cubicBezTo>
                    <a:pt x="66" y="515"/>
                    <a:pt x="194" y="626"/>
                    <a:pt x="344" y="626"/>
                  </a:cubicBezTo>
                  <a:cubicBezTo>
                    <a:pt x="364" y="626"/>
                    <a:pt x="384" y="624"/>
                    <a:pt x="405" y="620"/>
                  </a:cubicBezTo>
                  <a:cubicBezTo>
                    <a:pt x="562" y="585"/>
                    <a:pt x="686" y="428"/>
                    <a:pt x="651" y="252"/>
                  </a:cubicBezTo>
                  <a:cubicBezTo>
                    <a:pt x="620" y="112"/>
                    <a:pt x="492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980125" y="97350"/>
              <a:ext cx="10575" cy="9825"/>
            </a:xfrm>
            <a:custGeom>
              <a:avLst/>
              <a:gdLst/>
              <a:ahLst/>
              <a:cxnLst/>
              <a:rect l="l" t="t" r="r" b="b"/>
              <a:pathLst>
                <a:path w="423" h="393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27"/>
                    <a:pt x="19" y="232"/>
                  </a:cubicBezTo>
                  <a:cubicBezTo>
                    <a:pt x="34" y="326"/>
                    <a:pt x="120" y="392"/>
                    <a:pt x="213" y="392"/>
                  </a:cubicBezTo>
                  <a:cubicBezTo>
                    <a:pt x="224" y="392"/>
                    <a:pt x="236" y="391"/>
                    <a:pt x="247" y="389"/>
                  </a:cubicBezTo>
                  <a:cubicBezTo>
                    <a:pt x="352" y="372"/>
                    <a:pt x="422" y="267"/>
                    <a:pt x="406" y="162"/>
                  </a:cubicBezTo>
                  <a:cubicBezTo>
                    <a:pt x="389" y="67"/>
                    <a:pt x="302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1222075" y="98675"/>
              <a:ext cx="14475" cy="13425"/>
            </a:xfrm>
            <a:custGeom>
              <a:avLst/>
              <a:gdLst/>
              <a:ahLst/>
              <a:cxnLst/>
              <a:rect l="l" t="t" r="r" b="b"/>
              <a:pathLst>
                <a:path w="579" h="537" extrusionOk="0">
                  <a:moveTo>
                    <a:pt x="269" y="1"/>
                  </a:moveTo>
                  <a:cubicBezTo>
                    <a:pt x="255" y="1"/>
                    <a:pt x="242" y="2"/>
                    <a:pt x="228" y="3"/>
                  </a:cubicBezTo>
                  <a:cubicBezTo>
                    <a:pt x="87" y="38"/>
                    <a:pt x="0" y="179"/>
                    <a:pt x="17" y="319"/>
                  </a:cubicBezTo>
                  <a:cubicBezTo>
                    <a:pt x="48" y="441"/>
                    <a:pt x="158" y="537"/>
                    <a:pt x="278" y="537"/>
                  </a:cubicBezTo>
                  <a:cubicBezTo>
                    <a:pt x="296" y="537"/>
                    <a:pt x="315" y="535"/>
                    <a:pt x="333" y="530"/>
                  </a:cubicBezTo>
                  <a:cubicBezTo>
                    <a:pt x="474" y="512"/>
                    <a:pt x="579" y="371"/>
                    <a:pt x="544" y="231"/>
                  </a:cubicBezTo>
                  <a:cubicBezTo>
                    <a:pt x="528" y="87"/>
                    <a:pt x="410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868625" y="-182300"/>
              <a:ext cx="13200" cy="12425"/>
            </a:xfrm>
            <a:custGeom>
              <a:avLst/>
              <a:gdLst/>
              <a:ahLst/>
              <a:cxnLst/>
              <a:rect l="l" t="t" r="r" b="b"/>
              <a:pathLst>
                <a:path w="528" h="497" extrusionOk="0">
                  <a:moveTo>
                    <a:pt x="262" y="0"/>
                  </a:moveTo>
                  <a:cubicBezTo>
                    <a:pt x="251" y="0"/>
                    <a:pt x="240" y="1"/>
                    <a:pt x="229" y="3"/>
                  </a:cubicBezTo>
                  <a:cubicBezTo>
                    <a:pt x="89" y="38"/>
                    <a:pt x="0" y="160"/>
                    <a:pt x="35" y="284"/>
                  </a:cubicBezTo>
                  <a:cubicBezTo>
                    <a:pt x="52" y="413"/>
                    <a:pt x="156" y="497"/>
                    <a:pt x="282" y="497"/>
                  </a:cubicBezTo>
                  <a:cubicBezTo>
                    <a:pt x="293" y="497"/>
                    <a:pt x="305" y="496"/>
                    <a:pt x="316" y="495"/>
                  </a:cubicBezTo>
                  <a:cubicBezTo>
                    <a:pt x="440" y="459"/>
                    <a:pt x="527" y="336"/>
                    <a:pt x="510" y="214"/>
                  </a:cubicBezTo>
                  <a:cubicBezTo>
                    <a:pt x="494" y="85"/>
                    <a:pt x="375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1225575" y="-577900"/>
              <a:ext cx="9225" cy="8525"/>
            </a:xfrm>
            <a:custGeom>
              <a:avLst/>
              <a:gdLst/>
              <a:ahLst/>
              <a:cxnLst/>
              <a:rect l="l" t="t" r="r" b="b"/>
              <a:pathLst>
                <a:path w="369" h="341" extrusionOk="0">
                  <a:moveTo>
                    <a:pt x="185" y="1"/>
                  </a:moveTo>
                  <a:cubicBezTo>
                    <a:pt x="176" y="1"/>
                    <a:pt x="167" y="1"/>
                    <a:pt x="158" y="3"/>
                  </a:cubicBezTo>
                  <a:cubicBezTo>
                    <a:pt x="53" y="21"/>
                    <a:pt x="1" y="108"/>
                    <a:pt x="18" y="197"/>
                  </a:cubicBezTo>
                  <a:cubicBezTo>
                    <a:pt x="34" y="289"/>
                    <a:pt x="102" y="341"/>
                    <a:pt x="179" y="341"/>
                  </a:cubicBezTo>
                  <a:cubicBezTo>
                    <a:pt x="189" y="341"/>
                    <a:pt x="200" y="340"/>
                    <a:pt x="211" y="337"/>
                  </a:cubicBezTo>
                  <a:cubicBezTo>
                    <a:pt x="299" y="319"/>
                    <a:pt x="369" y="232"/>
                    <a:pt x="352" y="144"/>
                  </a:cubicBezTo>
                  <a:cubicBezTo>
                    <a:pt x="335" y="65"/>
                    <a:pt x="263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874775" y="410725"/>
              <a:ext cx="16275" cy="15175"/>
            </a:xfrm>
            <a:custGeom>
              <a:avLst/>
              <a:gdLst/>
              <a:ahLst/>
              <a:cxnLst/>
              <a:rect l="l" t="t" r="r" b="b"/>
              <a:pathLst>
                <a:path w="651" h="607" extrusionOk="0">
                  <a:moveTo>
                    <a:pt x="342" y="0"/>
                  </a:moveTo>
                  <a:cubicBezTo>
                    <a:pt x="322" y="0"/>
                    <a:pt x="302" y="2"/>
                    <a:pt x="281" y="7"/>
                  </a:cubicBezTo>
                  <a:cubicBezTo>
                    <a:pt x="106" y="42"/>
                    <a:pt x="0" y="183"/>
                    <a:pt x="35" y="358"/>
                  </a:cubicBezTo>
                  <a:cubicBezTo>
                    <a:pt x="52" y="505"/>
                    <a:pt x="188" y="606"/>
                    <a:pt x="347" y="606"/>
                  </a:cubicBezTo>
                  <a:cubicBezTo>
                    <a:pt x="360" y="606"/>
                    <a:pt x="373" y="605"/>
                    <a:pt x="387" y="604"/>
                  </a:cubicBezTo>
                  <a:cubicBezTo>
                    <a:pt x="545" y="569"/>
                    <a:pt x="651" y="412"/>
                    <a:pt x="632" y="253"/>
                  </a:cubicBezTo>
                  <a:cubicBezTo>
                    <a:pt x="602" y="100"/>
                    <a:pt x="479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1214175" y="113550"/>
              <a:ext cx="22850" cy="21350"/>
            </a:xfrm>
            <a:custGeom>
              <a:avLst/>
              <a:gdLst/>
              <a:ahLst/>
              <a:cxnLst/>
              <a:rect l="l" t="t" r="r" b="b"/>
              <a:pathLst>
                <a:path w="914" h="854" extrusionOk="0">
                  <a:moveTo>
                    <a:pt x="436" y="0"/>
                  </a:moveTo>
                  <a:cubicBezTo>
                    <a:pt x="414" y="0"/>
                    <a:pt x="391" y="2"/>
                    <a:pt x="368" y="5"/>
                  </a:cubicBezTo>
                  <a:cubicBezTo>
                    <a:pt x="141" y="57"/>
                    <a:pt x="0" y="268"/>
                    <a:pt x="35" y="497"/>
                  </a:cubicBezTo>
                  <a:cubicBezTo>
                    <a:pt x="67" y="703"/>
                    <a:pt x="257" y="853"/>
                    <a:pt x="463" y="853"/>
                  </a:cubicBezTo>
                  <a:cubicBezTo>
                    <a:pt x="484" y="853"/>
                    <a:pt x="506" y="852"/>
                    <a:pt x="527" y="848"/>
                  </a:cubicBezTo>
                  <a:cubicBezTo>
                    <a:pt x="755" y="795"/>
                    <a:pt x="913" y="584"/>
                    <a:pt x="860" y="357"/>
                  </a:cubicBezTo>
                  <a:cubicBezTo>
                    <a:pt x="828" y="149"/>
                    <a:pt x="65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1955700" y="-764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3" y="19"/>
                    <a:pt x="0" y="89"/>
                    <a:pt x="18" y="141"/>
                  </a:cubicBezTo>
                  <a:cubicBezTo>
                    <a:pt x="33" y="202"/>
                    <a:pt x="75" y="250"/>
                    <a:pt x="131" y="250"/>
                  </a:cubicBezTo>
                  <a:cubicBezTo>
                    <a:pt x="140" y="250"/>
                    <a:pt x="149" y="249"/>
                    <a:pt x="159" y="246"/>
                  </a:cubicBezTo>
                  <a:cubicBezTo>
                    <a:pt x="229" y="229"/>
                    <a:pt x="281" y="176"/>
                    <a:pt x="264" y="106"/>
                  </a:cubicBezTo>
                  <a:cubicBezTo>
                    <a:pt x="246" y="36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1973250" y="-45350"/>
              <a:ext cx="7500" cy="6775"/>
            </a:xfrm>
            <a:custGeom>
              <a:avLst/>
              <a:gdLst/>
              <a:ahLst/>
              <a:cxnLst/>
              <a:rect l="l" t="t" r="r" b="b"/>
              <a:pathLst>
                <a:path w="300" h="271" extrusionOk="0">
                  <a:moveTo>
                    <a:pt x="158" y="0"/>
                  </a:moveTo>
                  <a:cubicBezTo>
                    <a:pt x="147" y="0"/>
                    <a:pt x="136" y="2"/>
                    <a:pt x="124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6" y="267"/>
                    <a:pt x="300" y="197"/>
                    <a:pt x="282" y="109"/>
                  </a:cubicBezTo>
                  <a:cubicBezTo>
                    <a:pt x="282" y="49"/>
                    <a:pt x="229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1408650" y="-2902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35" y="0"/>
                  </a:moveTo>
                  <a:cubicBezTo>
                    <a:pt x="0" y="18"/>
                    <a:pt x="0" y="35"/>
                    <a:pt x="0" y="54"/>
                  </a:cubicBezTo>
                  <a:cubicBezTo>
                    <a:pt x="0" y="89"/>
                    <a:pt x="18" y="89"/>
                    <a:pt x="54" y="89"/>
                  </a:cubicBezTo>
                  <a:cubicBezTo>
                    <a:pt x="70" y="89"/>
                    <a:pt x="89" y="70"/>
                    <a:pt x="89" y="35"/>
                  </a:cubicBezTo>
                  <a:cubicBezTo>
                    <a:pt x="70" y="18"/>
                    <a:pt x="5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1586475" y="192250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6" y="0"/>
                  </a:moveTo>
                  <a:cubicBezTo>
                    <a:pt x="17" y="0"/>
                    <a:pt x="0" y="18"/>
                    <a:pt x="17" y="35"/>
                  </a:cubicBezTo>
                  <a:cubicBezTo>
                    <a:pt x="17" y="35"/>
                    <a:pt x="17" y="54"/>
                    <a:pt x="36" y="54"/>
                  </a:cubicBezTo>
                  <a:cubicBezTo>
                    <a:pt x="52" y="54"/>
                    <a:pt x="71" y="35"/>
                    <a:pt x="71" y="18"/>
                  </a:cubicBezTo>
                  <a:cubicBezTo>
                    <a:pt x="52" y="0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1246200" y="-2103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cubicBezTo>
                    <a:pt x="19" y="1"/>
                    <a:pt x="0" y="1"/>
                    <a:pt x="0" y="18"/>
                  </a:cubicBez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8"/>
                    <a:pt x="35" y="18"/>
                  </a:cubicBezTo>
                  <a:cubicBezTo>
                    <a:pt x="35" y="1"/>
                    <a:pt x="35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1187375" y="580300"/>
              <a:ext cx="14075" cy="12575"/>
            </a:xfrm>
            <a:custGeom>
              <a:avLst/>
              <a:gdLst/>
              <a:ahLst/>
              <a:cxnLst/>
              <a:rect l="l" t="t" r="r" b="b"/>
              <a:pathLst>
                <a:path w="563" h="503" extrusionOk="0">
                  <a:moveTo>
                    <a:pt x="264" y="1"/>
                  </a:moveTo>
                  <a:cubicBezTo>
                    <a:pt x="252" y="1"/>
                    <a:pt x="241" y="1"/>
                    <a:pt x="229" y="3"/>
                  </a:cubicBezTo>
                  <a:cubicBezTo>
                    <a:pt x="105" y="21"/>
                    <a:pt x="0" y="161"/>
                    <a:pt x="35" y="302"/>
                  </a:cubicBezTo>
                  <a:cubicBezTo>
                    <a:pt x="51" y="421"/>
                    <a:pt x="155" y="502"/>
                    <a:pt x="272" y="502"/>
                  </a:cubicBezTo>
                  <a:cubicBezTo>
                    <a:pt x="292" y="502"/>
                    <a:pt x="313" y="500"/>
                    <a:pt x="334" y="494"/>
                  </a:cubicBezTo>
                  <a:cubicBezTo>
                    <a:pt x="457" y="478"/>
                    <a:pt x="562" y="337"/>
                    <a:pt x="527" y="213"/>
                  </a:cubicBezTo>
                  <a:cubicBezTo>
                    <a:pt x="511" y="85"/>
                    <a:pt x="392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958650" y="98750"/>
              <a:ext cx="3525" cy="3075"/>
            </a:xfrm>
            <a:custGeom>
              <a:avLst/>
              <a:gdLst/>
              <a:ahLst/>
              <a:cxnLst/>
              <a:rect l="l" t="t" r="r" b="b"/>
              <a:pathLst>
                <a:path w="141" h="123" extrusionOk="0">
                  <a:moveTo>
                    <a:pt x="52" y="0"/>
                  </a:moveTo>
                  <a:cubicBezTo>
                    <a:pt x="17" y="17"/>
                    <a:pt x="0" y="52"/>
                    <a:pt x="17" y="71"/>
                  </a:cubicBezTo>
                  <a:cubicBezTo>
                    <a:pt x="17" y="106"/>
                    <a:pt x="52" y="123"/>
                    <a:pt x="70" y="123"/>
                  </a:cubicBezTo>
                  <a:cubicBezTo>
                    <a:pt x="106" y="123"/>
                    <a:pt x="141" y="87"/>
                    <a:pt x="122" y="52"/>
                  </a:cubicBezTo>
                  <a:cubicBezTo>
                    <a:pt x="122" y="17"/>
                    <a:pt x="8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868625" y="477875"/>
              <a:ext cx="29875" cy="27650"/>
            </a:xfrm>
            <a:custGeom>
              <a:avLst/>
              <a:gdLst/>
              <a:ahLst/>
              <a:cxnLst/>
              <a:rect l="l" t="t" r="r" b="b"/>
              <a:pathLst>
                <a:path w="1195" h="1106" extrusionOk="0">
                  <a:moveTo>
                    <a:pt x="590" y="0"/>
                  </a:moveTo>
                  <a:cubicBezTo>
                    <a:pt x="558" y="0"/>
                    <a:pt x="525" y="3"/>
                    <a:pt x="492" y="9"/>
                  </a:cubicBezTo>
                  <a:cubicBezTo>
                    <a:pt x="194" y="61"/>
                    <a:pt x="0" y="360"/>
                    <a:pt x="54" y="658"/>
                  </a:cubicBezTo>
                  <a:cubicBezTo>
                    <a:pt x="100" y="924"/>
                    <a:pt x="342" y="1106"/>
                    <a:pt x="605" y="1106"/>
                  </a:cubicBezTo>
                  <a:cubicBezTo>
                    <a:pt x="637" y="1106"/>
                    <a:pt x="670" y="1103"/>
                    <a:pt x="703" y="1097"/>
                  </a:cubicBezTo>
                  <a:cubicBezTo>
                    <a:pt x="1002" y="1044"/>
                    <a:pt x="1194" y="763"/>
                    <a:pt x="1143" y="465"/>
                  </a:cubicBezTo>
                  <a:cubicBezTo>
                    <a:pt x="1095" y="197"/>
                    <a:pt x="864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1282650" y="631675"/>
              <a:ext cx="11875" cy="10700"/>
            </a:xfrm>
            <a:custGeom>
              <a:avLst/>
              <a:gdLst/>
              <a:ahLst/>
              <a:cxnLst/>
              <a:rect l="l" t="t" r="r" b="b"/>
              <a:pathLst>
                <a:path w="475" h="428" extrusionOk="0">
                  <a:moveTo>
                    <a:pt x="232" y="0"/>
                  </a:moveTo>
                  <a:cubicBezTo>
                    <a:pt x="219" y="0"/>
                    <a:pt x="206" y="1"/>
                    <a:pt x="193" y="3"/>
                  </a:cubicBezTo>
                  <a:cubicBezTo>
                    <a:pt x="88" y="20"/>
                    <a:pt x="1" y="144"/>
                    <a:pt x="18" y="249"/>
                  </a:cubicBezTo>
                  <a:cubicBezTo>
                    <a:pt x="49" y="359"/>
                    <a:pt x="138" y="427"/>
                    <a:pt x="246" y="427"/>
                  </a:cubicBezTo>
                  <a:cubicBezTo>
                    <a:pt x="257" y="427"/>
                    <a:pt x="269" y="426"/>
                    <a:pt x="282" y="425"/>
                  </a:cubicBezTo>
                  <a:cubicBezTo>
                    <a:pt x="387" y="406"/>
                    <a:pt x="474" y="301"/>
                    <a:pt x="439" y="179"/>
                  </a:cubicBezTo>
                  <a:cubicBezTo>
                    <a:pt x="424" y="68"/>
                    <a:pt x="338" y="0"/>
                    <a:pt x="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1519750" y="203950"/>
              <a:ext cx="15825" cy="14400"/>
            </a:xfrm>
            <a:custGeom>
              <a:avLst/>
              <a:gdLst/>
              <a:ahLst/>
              <a:cxnLst/>
              <a:rect l="l" t="t" r="r" b="b"/>
              <a:pathLst>
                <a:path w="633" h="576" extrusionOk="0">
                  <a:moveTo>
                    <a:pt x="324" y="0"/>
                  </a:moveTo>
                  <a:cubicBezTo>
                    <a:pt x="304" y="0"/>
                    <a:pt x="283" y="2"/>
                    <a:pt x="263" y="7"/>
                  </a:cubicBezTo>
                  <a:cubicBezTo>
                    <a:pt x="105" y="42"/>
                    <a:pt x="0" y="183"/>
                    <a:pt x="35" y="340"/>
                  </a:cubicBezTo>
                  <a:cubicBezTo>
                    <a:pt x="66" y="478"/>
                    <a:pt x="176" y="576"/>
                    <a:pt x="308" y="576"/>
                  </a:cubicBezTo>
                  <a:cubicBezTo>
                    <a:pt x="327" y="576"/>
                    <a:pt x="348" y="574"/>
                    <a:pt x="368" y="569"/>
                  </a:cubicBezTo>
                  <a:cubicBezTo>
                    <a:pt x="527" y="551"/>
                    <a:pt x="632" y="393"/>
                    <a:pt x="597" y="235"/>
                  </a:cubicBezTo>
                  <a:cubicBezTo>
                    <a:pt x="581" y="98"/>
                    <a:pt x="460" y="0"/>
                    <a:pt x="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1310300" y="724725"/>
              <a:ext cx="8375" cy="8075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76" y="1"/>
                  </a:moveTo>
                  <a:cubicBezTo>
                    <a:pt x="164" y="1"/>
                    <a:pt x="153" y="2"/>
                    <a:pt x="141" y="4"/>
                  </a:cubicBezTo>
                  <a:cubicBezTo>
                    <a:pt x="54" y="21"/>
                    <a:pt x="0" y="110"/>
                    <a:pt x="19" y="197"/>
                  </a:cubicBezTo>
                  <a:cubicBezTo>
                    <a:pt x="19" y="260"/>
                    <a:pt x="89" y="323"/>
                    <a:pt x="167" y="323"/>
                  </a:cubicBezTo>
                  <a:cubicBezTo>
                    <a:pt x="176" y="323"/>
                    <a:pt x="185" y="322"/>
                    <a:pt x="194" y="320"/>
                  </a:cubicBezTo>
                  <a:cubicBezTo>
                    <a:pt x="281" y="302"/>
                    <a:pt x="335" y="215"/>
                    <a:pt x="316" y="126"/>
                  </a:cubicBezTo>
                  <a:cubicBezTo>
                    <a:pt x="316" y="51"/>
                    <a:pt x="251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1775250" y="-76125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59" y="1"/>
                  </a:moveTo>
                  <a:cubicBezTo>
                    <a:pt x="147" y="1"/>
                    <a:pt x="136" y="3"/>
                    <a:pt x="123" y="6"/>
                  </a:cubicBezTo>
                  <a:cubicBezTo>
                    <a:pt x="53" y="6"/>
                    <a:pt x="1" y="76"/>
                    <a:pt x="18" y="146"/>
                  </a:cubicBezTo>
                  <a:cubicBezTo>
                    <a:pt x="18" y="207"/>
                    <a:pt x="71" y="255"/>
                    <a:pt x="131" y="255"/>
                  </a:cubicBezTo>
                  <a:cubicBezTo>
                    <a:pt x="140" y="255"/>
                    <a:pt x="149" y="254"/>
                    <a:pt x="158" y="252"/>
                  </a:cubicBezTo>
                  <a:cubicBezTo>
                    <a:pt x="229" y="233"/>
                    <a:pt x="282" y="163"/>
                    <a:pt x="264" y="93"/>
                  </a:cubicBezTo>
                  <a:cubicBezTo>
                    <a:pt x="250" y="35"/>
                    <a:pt x="211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1437625" y="806825"/>
              <a:ext cx="7050" cy="6325"/>
            </a:xfrm>
            <a:custGeom>
              <a:avLst/>
              <a:gdLst/>
              <a:ahLst/>
              <a:cxnLst/>
              <a:rect l="l" t="t" r="r" b="b"/>
              <a:pathLst>
                <a:path w="282" h="253" extrusionOk="0">
                  <a:moveTo>
                    <a:pt x="151" y="0"/>
                  </a:moveTo>
                  <a:cubicBezTo>
                    <a:pt x="142" y="0"/>
                    <a:pt x="133" y="1"/>
                    <a:pt x="124" y="3"/>
                  </a:cubicBezTo>
                  <a:cubicBezTo>
                    <a:pt x="54" y="22"/>
                    <a:pt x="0" y="92"/>
                    <a:pt x="19" y="162"/>
                  </a:cubicBezTo>
                  <a:cubicBezTo>
                    <a:pt x="33" y="207"/>
                    <a:pt x="75" y="253"/>
                    <a:pt x="131" y="253"/>
                  </a:cubicBezTo>
                  <a:cubicBezTo>
                    <a:pt x="140" y="253"/>
                    <a:pt x="149" y="252"/>
                    <a:pt x="159" y="249"/>
                  </a:cubicBezTo>
                  <a:cubicBezTo>
                    <a:pt x="229" y="249"/>
                    <a:pt x="281" y="179"/>
                    <a:pt x="264" y="109"/>
                  </a:cubicBezTo>
                  <a:cubicBezTo>
                    <a:pt x="264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1427950" y="-463300"/>
              <a:ext cx="13200" cy="12000"/>
            </a:xfrm>
            <a:custGeom>
              <a:avLst/>
              <a:gdLst/>
              <a:ahLst/>
              <a:cxnLst/>
              <a:rect l="l" t="t" r="r" b="b"/>
              <a:pathLst>
                <a:path w="528" h="480" extrusionOk="0">
                  <a:moveTo>
                    <a:pt x="262" y="1"/>
                  </a:moveTo>
                  <a:cubicBezTo>
                    <a:pt x="251" y="1"/>
                    <a:pt x="241" y="2"/>
                    <a:pt x="230" y="3"/>
                  </a:cubicBezTo>
                  <a:cubicBezTo>
                    <a:pt x="89" y="39"/>
                    <a:pt x="1" y="161"/>
                    <a:pt x="36" y="284"/>
                  </a:cubicBezTo>
                  <a:cubicBezTo>
                    <a:pt x="52" y="410"/>
                    <a:pt x="152" y="480"/>
                    <a:pt x="274" y="480"/>
                  </a:cubicBezTo>
                  <a:cubicBezTo>
                    <a:pt x="288" y="480"/>
                    <a:pt x="302" y="479"/>
                    <a:pt x="317" y="477"/>
                  </a:cubicBezTo>
                  <a:cubicBezTo>
                    <a:pt x="441" y="460"/>
                    <a:pt x="528" y="336"/>
                    <a:pt x="511" y="196"/>
                  </a:cubicBezTo>
                  <a:cubicBezTo>
                    <a:pt x="479" y="84"/>
                    <a:pt x="37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1247525" y="-325975"/>
              <a:ext cx="18025" cy="16575"/>
            </a:xfrm>
            <a:custGeom>
              <a:avLst/>
              <a:gdLst/>
              <a:ahLst/>
              <a:cxnLst/>
              <a:rect l="l" t="t" r="r" b="b"/>
              <a:pathLst>
                <a:path w="721" h="663" extrusionOk="0">
                  <a:moveTo>
                    <a:pt x="365" y="0"/>
                  </a:moveTo>
                  <a:cubicBezTo>
                    <a:pt x="343" y="0"/>
                    <a:pt x="321" y="2"/>
                    <a:pt x="299" y="6"/>
                  </a:cubicBezTo>
                  <a:cubicBezTo>
                    <a:pt x="123" y="42"/>
                    <a:pt x="1" y="217"/>
                    <a:pt x="36" y="393"/>
                  </a:cubicBezTo>
                  <a:cubicBezTo>
                    <a:pt x="67" y="548"/>
                    <a:pt x="208" y="663"/>
                    <a:pt x="362" y="663"/>
                  </a:cubicBezTo>
                  <a:cubicBezTo>
                    <a:pt x="382" y="663"/>
                    <a:pt x="402" y="661"/>
                    <a:pt x="422" y="657"/>
                  </a:cubicBezTo>
                  <a:cubicBezTo>
                    <a:pt x="598" y="622"/>
                    <a:pt x="720" y="446"/>
                    <a:pt x="685" y="271"/>
                  </a:cubicBezTo>
                  <a:cubicBezTo>
                    <a:pt x="670" y="115"/>
                    <a:pt x="53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1620725" y="642625"/>
              <a:ext cx="9675" cy="8950"/>
            </a:xfrm>
            <a:custGeom>
              <a:avLst/>
              <a:gdLst/>
              <a:ahLst/>
              <a:cxnLst/>
              <a:rect l="l" t="t" r="r" b="b"/>
              <a:pathLst>
                <a:path w="387" h="358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70" y="22"/>
                    <a:pt x="0" y="109"/>
                    <a:pt x="17" y="214"/>
                  </a:cubicBezTo>
                  <a:cubicBezTo>
                    <a:pt x="33" y="293"/>
                    <a:pt x="104" y="358"/>
                    <a:pt x="194" y="358"/>
                  </a:cubicBezTo>
                  <a:cubicBezTo>
                    <a:pt x="205" y="358"/>
                    <a:pt x="216" y="357"/>
                    <a:pt x="228" y="355"/>
                  </a:cubicBezTo>
                  <a:cubicBezTo>
                    <a:pt x="316" y="338"/>
                    <a:pt x="387" y="249"/>
                    <a:pt x="368" y="144"/>
                  </a:cubicBezTo>
                  <a:cubicBezTo>
                    <a:pt x="353" y="66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1230850" y="-73875"/>
              <a:ext cx="15375" cy="13875"/>
            </a:xfrm>
            <a:custGeom>
              <a:avLst/>
              <a:gdLst/>
              <a:ahLst/>
              <a:cxnLst/>
              <a:rect l="l" t="t" r="r" b="b"/>
              <a:pathLst>
                <a:path w="615" h="555" extrusionOk="0">
                  <a:moveTo>
                    <a:pt x="298" y="1"/>
                  </a:moveTo>
                  <a:cubicBezTo>
                    <a:pt x="286" y="1"/>
                    <a:pt x="275" y="1"/>
                    <a:pt x="263" y="3"/>
                  </a:cubicBezTo>
                  <a:cubicBezTo>
                    <a:pt x="106" y="38"/>
                    <a:pt x="0" y="178"/>
                    <a:pt x="36" y="337"/>
                  </a:cubicBezTo>
                  <a:cubicBezTo>
                    <a:pt x="50" y="459"/>
                    <a:pt x="172" y="555"/>
                    <a:pt x="296" y="555"/>
                  </a:cubicBezTo>
                  <a:cubicBezTo>
                    <a:pt x="314" y="555"/>
                    <a:pt x="333" y="553"/>
                    <a:pt x="352" y="548"/>
                  </a:cubicBezTo>
                  <a:cubicBezTo>
                    <a:pt x="509" y="530"/>
                    <a:pt x="614" y="389"/>
                    <a:pt x="579" y="232"/>
                  </a:cubicBezTo>
                  <a:cubicBezTo>
                    <a:pt x="564" y="86"/>
                    <a:pt x="429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1000800" y="618850"/>
              <a:ext cx="20200" cy="18325"/>
            </a:xfrm>
            <a:custGeom>
              <a:avLst/>
              <a:gdLst/>
              <a:ahLst/>
              <a:cxnLst/>
              <a:rect l="l" t="t" r="r" b="b"/>
              <a:pathLst>
                <a:path w="808" h="733" extrusionOk="0">
                  <a:moveTo>
                    <a:pt x="399" y="0"/>
                  </a:moveTo>
                  <a:cubicBezTo>
                    <a:pt x="377" y="0"/>
                    <a:pt x="355" y="2"/>
                    <a:pt x="333" y="6"/>
                  </a:cubicBezTo>
                  <a:cubicBezTo>
                    <a:pt x="122" y="41"/>
                    <a:pt x="0" y="235"/>
                    <a:pt x="35" y="428"/>
                  </a:cubicBezTo>
                  <a:cubicBezTo>
                    <a:pt x="66" y="614"/>
                    <a:pt x="221" y="733"/>
                    <a:pt x="391" y="733"/>
                  </a:cubicBezTo>
                  <a:cubicBezTo>
                    <a:pt x="413" y="733"/>
                    <a:pt x="435" y="731"/>
                    <a:pt x="457" y="727"/>
                  </a:cubicBezTo>
                  <a:cubicBezTo>
                    <a:pt x="667" y="692"/>
                    <a:pt x="808" y="498"/>
                    <a:pt x="755" y="305"/>
                  </a:cubicBezTo>
                  <a:cubicBezTo>
                    <a:pt x="723" y="119"/>
                    <a:pt x="569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1038550" y="647825"/>
              <a:ext cx="17575" cy="16125"/>
            </a:xfrm>
            <a:custGeom>
              <a:avLst/>
              <a:gdLst/>
              <a:ahLst/>
              <a:cxnLst/>
              <a:rect l="l" t="t" r="r" b="b"/>
              <a:pathLst>
                <a:path w="703" h="645" extrusionOk="0">
                  <a:moveTo>
                    <a:pt x="358" y="0"/>
                  </a:moveTo>
                  <a:cubicBezTo>
                    <a:pt x="338" y="0"/>
                    <a:pt x="318" y="2"/>
                    <a:pt x="298" y="6"/>
                  </a:cubicBezTo>
                  <a:cubicBezTo>
                    <a:pt x="123" y="41"/>
                    <a:pt x="0" y="200"/>
                    <a:pt x="35" y="376"/>
                  </a:cubicBezTo>
                  <a:cubicBezTo>
                    <a:pt x="67" y="531"/>
                    <a:pt x="193" y="644"/>
                    <a:pt x="343" y="644"/>
                  </a:cubicBezTo>
                  <a:cubicBezTo>
                    <a:pt x="363" y="644"/>
                    <a:pt x="383" y="642"/>
                    <a:pt x="404" y="638"/>
                  </a:cubicBezTo>
                  <a:cubicBezTo>
                    <a:pt x="579" y="603"/>
                    <a:pt x="703" y="446"/>
                    <a:pt x="668" y="270"/>
                  </a:cubicBezTo>
                  <a:cubicBezTo>
                    <a:pt x="637" y="115"/>
                    <a:pt x="50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953800" y="328150"/>
              <a:ext cx="32975" cy="30725"/>
            </a:xfrm>
            <a:custGeom>
              <a:avLst/>
              <a:gdLst/>
              <a:ahLst/>
              <a:cxnLst/>
              <a:rect l="l" t="t" r="r" b="b"/>
              <a:pathLst>
                <a:path w="1319" h="1229" extrusionOk="0">
                  <a:moveTo>
                    <a:pt x="658" y="1"/>
                  </a:moveTo>
                  <a:cubicBezTo>
                    <a:pt x="626" y="1"/>
                    <a:pt x="594" y="3"/>
                    <a:pt x="562" y="8"/>
                  </a:cubicBezTo>
                  <a:cubicBezTo>
                    <a:pt x="229" y="79"/>
                    <a:pt x="0" y="395"/>
                    <a:pt x="71" y="729"/>
                  </a:cubicBezTo>
                  <a:cubicBezTo>
                    <a:pt x="118" y="1028"/>
                    <a:pt x="378" y="1229"/>
                    <a:pt x="672" y="1229"/>
                  </a:cubicBezTo>
                  <a:cubicBezTo>
                    <a:pt x="705" y="1229"/>
                    <a:pt x="739" y="1226"/>
                    <a:pt x="773" y="1221"/>
                  </a:cubicBezTo>
                  <a:cubicBezTo>
                    <a:pt x="1107" y="1151"/>
                    <a:pt x="1318" y="834"/>
                    <a:pt x="1265" y="500"/>
                  </a:cubicBezTo>
                  <a:cubicBezTo>
                    <a:pt x="1218" y="214"/>
                    <a:pt x="955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5"/>
            <p:cNvSpPr/>
            <p:nvPr/>
          </p:nvSpPr>
          <p:spPr>
            <a:xfrm>
              <a:off x="1242675" y="402400"/>
              <a:ext cx="18925" cy="17025"/>
            </a:xfrm>
            <a:custGeom>
              <a:avLst/>
              <a:gdLst/>
              <a:ahLst/>
              <a:cxnLst/>
              <a:rect l="l" t="t" r="r" b="b"/>
              <a:pathLst>
                <a:path w="757" h="681" extrusionOk="0">
                  <a:moveTo>
                    <a:pt x="383" y="1"/>
                  </a:moveTo>
                  <a:cubicBezTo>
                    <a:pt x="361" y="1"/>
                    <a:pt x="339" y="3"/>
                    <a:pt x="317" y="7"/>
                  </a:cubicBezTo>
                  <a:cubicBezTo>
                    <a:pt x="124" y="42"/>
                    <a:pt x="1" y="218"/>
                    <a:pt x="36" y="410"/>
                  </a:cubicBezTo>
                  <a:cubicBezTo>
                    <a:pt x="67" y="566"/>
                    <a:pt x="208" y="680"/>
                    <a:pt x="375" y="680"/>
                  </a:cubicBezTo>
                  <a:cubicBezTo>
                    <a:pt x="396" y="680"/>
                    <a:pt x="418" y="678"/>
                    <a:pt x="441" y="674"/>
                  </a:cubicBezTo>
                  <a:cubicBezTo>
                    <a:pt x="616" y="639"/>
                    <a:pt x="757" y="464"/>
                    <a:pt x="722" y="288"/>
                  </a:cubicBezTo>
                  <a:cubicBezTo>
                    <a:pt x="691" y="116"/>
                    <a:pt x="549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5"/>
            <p:cNvSpPr/>
            <p:nvPr/>
          </p:nvSpPr>
          <p:spPr>
            <a:xfrm>
              <a:off x="996825" y="-335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9" y="0"/>
                    <a:pt x="0" y="18"/>
                    <a:pt x="19" y="18"/>
                  </a:cubicBezTo>
                  <a:cubicBezTo>
                    <a:pt x="19" y="35"/>
                    <a:pt x="19" y="35"/>
                    <a:pt x="35" y="35"/>
                  </a:cubicBezTo>
                  <a:lnTo>
                    <a:pt x="35" y="18"/>
                  </a:lnTo>
                  <a:cubicBezTo>
                    <a:pt x="35" y="18"/>
                    <a:pt x="3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5"/>
            <p:cNvSpPr/>
            <p:nvPr/>
          </p:nvSpPr>
          <p:spPr>
            <a:xfrm>
              <a:off x="1101775" y="-46150"/>
              <a:ext cx="450" cy="925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0" y="36"/>
                    <a:pt x="17" y="36"/>
                  </a:cubicBezTo>
                  <a:lnTo>
                    <a:pt x="17" y="18"/>
                  </a:lnTo>
                  <a:cubicBezTo>
                    <a:pt x="17" y="1"/>
                    <a:pt x="17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1130750" y="-192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0" y="18"/>
                  </a:lnTo>
                  <a:cubicBezTo>
                    <a:pt x="17" y="18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5"/>
            <p:cNvSpPr/>
            <p:nvPr/>
          </p:nvSpPr>
          <p:spPr>
            <a:xfrm>
              <a:off x="961275" y="-3315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7" y="36"/>
                    <a:pt x="17" y="36"/>
                  </a:cubicBezTo>
                  <a:cubicBezTo>
                    <a:pt x="36" y="36"/>
                    <a:pt x="36" y="36"/>
                    <a:pt x="36" y="18"/>
                  </a:cubicBezTo>
                  <a:cubicBezTo>
                    <a:pt x="36" y="1"/>
                    <a:pt x="3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5"/>
            <p:cNvSpPr/>
            <p:nvPr/>
          </p:nvSpPr>
          <p:spPr>
            <a:xfrm>
              <a:off x="926575" y="-216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0" y="0"/>
                    <a:pt x="0" y="17"/>
                    <a:pt x="0" y="17"/>
                  </a:cubicBezTo>
                  <a:cubicBezTo>
                    <a:pt x="0" y="35"/>
                    <a:pt x="19" y="35"/>
                    <a:pt x="19" y="35"/>
                  </a:cubicBezTo>
                  <a:lnTo>
                    <a:pt x="36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5"/>
            <p:cNvSpPr/>
            <p:nvPr/>
          </p:nvSpPr>
          <p:spPr>
            <a:xfrm>
              <a:off x="1077175" y="313000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53" y="0"/>
                  </a:moveTo>
                  <a:cubicBezTo>
                    <a:pt x="18" y="17"/>
                    <a:pt x="1" y="52"/>
                    <a:pt x="1" y="87"/>
                  </a:cubicBezTo>
                  <a:cubicBezTo>
                    <a:pt x="1" y="123"/>
                    <a:pt x="36" y="141"/>
                    <a:pt x="71" y="141"/>
                  </a:cubicBezTo>
                  <a:cubicBezTo>
                    <a:pt x="123" y="141"/>
                    <a:pt x="141" y="106"/>
                    <a:pt x="141" y="52"/>
                  </a:cubicBezTo>
                  <a:cubicBezTo>
                    <a:pt x="123" y="17"/>
                    <a:pt x="88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5"/>
            <p:cNvSpPr/>
            <p:nvPr/>
          </p:nvSpPr>
          <p:spPr>
            <a:xfrm>
              <a:off x="929675" y="-243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lnTo>
                    <a:pt x="0" y="17"/>
                  </a:lnTo>
                  <a:lnTo>
                    <a:pt x="17" y="35"/>
                  </a:lnTo>
                  <a:cubicBezTo>
                    <a:pt x="35" y="35"/>
                    <a:pt x="35" y="17"/>
                    <a:pt x="35" y="17"/>
                  </a:cubicBezTo>
                  <a:cubicBezTo>
                    <a:pt x="35" y="0"/>
                    <a:pt x="35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1226450" y="255050"/>
              <a:ext cx="1800" cy="1775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18" y="0"/>
                  </a:moveTo>
                  <a:cubicBezTo>
                    <a:pt x="18" y="17"/>
                    <a:pt x="1" y="17"/>
                    <a:pt x="1" y="35"/>
                  </a:cubicBezTo>
                  <a:cubicBezTo>
                    <a:pt x="1" y="52"/>
                    <a:pt x="18" y="70"/>
                    <a:pt x="36" y="70"/>
                  </a:cubicBezTo>
                  <a:cubicBezTo>
                    <a:pt x="53" y="70"/>
                    <a:pt x="71" y="52"/>
                    <a:pt x="53" y="35"/>
                  </a:cubicBezTo>
                  <a:cubicBezTo>
                    <a:pt x="53" y="17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5"/>
            <p:cNvSpPr/>
            <p:nvPr/>
          </p:nvSpPr>
          <p:spPr>
            <a:xfrm>
              <a:off x="918675" y="-1414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0" y="35"/>
                    <a:pt x="19" y="35"/>
                  </a:cubicBezTo>
                  <a:lnTo>
                    <a:pt x="19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5"/>
            <p:cNvSpPr/>
            <p:nvPr/>
          </p:nvSpPr>
          <p:spPr>
            <a:xfrm>
              <a:off x="1306775" y="1790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" y="0"/>
                    <a:pt x="1" y="19"/>
                    <a:pt x="1" y="19"/>
                  </a:cubicBezTo>
                  <a:cubicBezTo>
                    <a:pt x="1" y="35"/>
                    <a:pt x="19" y="35"/>
                    <a:pt x="19" y="35"/>
                  </a:cubicBezTo>
                  <a:cubicBezTo>
                    <a:pt x="36" y="35"/>
                    <a:pt x="36" y="19"/>
                    <a:pt x="36" y="1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5"/>
            <p:cNvSpPr/>
            <p:nvPr/>
          </p:nvSpPr>
          <p:spPr>
            <a:xfrm>
              <a:off x="1109675" y="248900"/>
              <a:ext cx="2200" cy="22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35" y="0"/>
                  </a:moveTo>
                  <a:cubicBezTo>
                    <a:pt x="17" y="17"/>
                    <a:pt x="0" y="35"/>
                    <a:pt x="0" y="52"/>
                  </a:cubicBezTo>
                  <a:cubicBezTo>
                    <a:pt x="0" y="71"/>
                    <a:pt x="17" y="87"/>
                    <a:pt x="52" y="87"/>
                  </a:cubicBezTo>
                  <a:cubicBezTo>
                    <a:pt x="71" y="87"/>
                    <a:pt x="87" y="71"/>
                    <a:pt x="71" y="35"/>
                  </a:cubicBezTo>
                  <a:cubicBezTo>
                    <a:pt x="71" y="17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1092100" y="143525"/>
              <a:ext cx="1800" cy="1325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36" y="1"/>
                  </a:moveTo>
                  <a:cubicBezTo>
                    <a:pt x="18" y="1"/>
                    <a:pt x="1" y="17"/>
                    <a:pt x="1" y="36"/>
                  </a:cubicBezTo>
                  <a:cubicBezTo>
                    <a:pt x="1" y="53"/>
                    <a:pt x="18" y="53"/>
                    <a:pt x="36" y="53"/>
                  </a:cubicBezTo>
                  <a:cubicBezTo>
                    <a:pt x="53" y="53"/>
                    <a:pt x="71" y="36"/>
                    <a:pt x="71" y="17"/>
                  </a:cubicBezTo>
                  <a:cubicBezTo>
                    <a:pt x="53" y="1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5"/>
            <p:cNvSpPr/>
            <p:nvPr/>
          </p:nvSpPr>
          <p:spPr>
            <a:xfrm>
              <a:off x="906375" y="556475"/>
              <a:ext cx="17175" cy="15750"/>
            </a:xfrm>
            <a:custGeom>
              <a:avLst/>
              <a:gdLst/>
              <a:ahLst/>
              <a:cxnLst/>
              <a:rect l="l" t="t" r="r" b="b"/>
              <a:pathLst>
                <a:path w="687" h="630" extrusionOk="0">
                  <a:moveTo>
                    <a:pt x="349" y="1"/>
                  </a:moveTo>
                  <a:cubicBezTo>
                    <a:pt x="327" y="1"/>
                    <a:pt x="304" y="3"/>
                    <a:pt x="282" y="7"/>
                  </a:cubicBezTo>
                  <a:cubicBezTo>
                    <a:pt x="124" y="26"/>
                    <a:pt x="1" y="201"/>
                    <a:pt x="36" y="377"/>
                  </a:cubicBezTo>
                  <a:cubicBezTo>
                    <a:pt x="66" y="530"/>
                    <a:pt x="191" y="629"/>
                    <a:pt x="338" y="629"/>
                  </a:cubicBezTo>
                  <a:cubicBezTo>
                    <a:pt x="360" y="629"/>
                    <a:pt x="383" y="627"/>
                    <a:pt x="405" y="623"/>
                  </a:cubicBezTo>
                  <a:cubicBezTo>
                    <a:pt x="581" y="604"/>
                    <a:pt x="686" y="429"/>
                    <a:pt x="651" y="253"/>
                  </a:cubicBezTo>
                  <a:cubicBezTo>
                    <a:pt x="635" y="100"/>
                    <a:pt x="500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1263325" y="1360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8" y="0"/>
                  </a:moveTo>
                  <a:cubicBezTo>
                    <a:pt x="18" y="0"/>
                    <a:pt x="1" y="0"/>
                    <a:pt x="18" y="19"/>
                  </a:cubicBezTo>
                  <a:lnTo>
                    <a:pt x="36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5"/>
            <p:cNvSpPr/>
            <p:nvPr/>
          </p:nvSpPr>
          <p:spPr>
            <a:xfrm>
              <a:off x="1327850" y="-450175"/>
              <a:ext cx="3550" cy="3200"/>
            </a:xfrm>
            <a:custGeom>
              <a:avLst/>
              <a:gdLst/>
              <a:ahLst/>
              <a:cxnLst/>
              <a:rect l="l" t="t" r="r" b="b"/>
              <a:pathLst>
                <a:path w="142" h="128" extrusionOk="0">
                  <a:moveTo>
                    <a:pt x="74" y="0"/>
                  </a:moveTo>
                  <a:cubicBezTo>
                    <a:pt x="67" y="0"/>
                    <a:pt x="61" y="2"/>
                    <a:pt x="54" y="5"/>
                  </a:cubicBezTo>
                  <a:cubicBezTo>
                    <a:pt x="19" y="5"/>
                    <a:pt x="1" y="40"/>
                    <a:pt x="1" y="75"/>
                  </a:cubicBezTo>
                  <a:cubicBezTo>
                    <a:pt x="1" y="111"/>
                    <a:pt x="36" y="127"/>
                    <a:pt x="71" y="127"/>
                  </a:cubicBezTo>
                  <a:cubicBezTo>
                    <a:pt x="106" y="127"/>
                    <a:pt x="141" y="92"/>
                    <a:pt x="124" y="57"/>
                  </a:cubicBezTo>
                  <a:cubicBezTo>
                    <a:pt x="124" y="29"/>
                    <a:pt x="101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5"/>
            <p:cNvSpPr/>
            <p:nvPr/>
          </p:nvSpPr>
          <p:spPr>
            <a:xfrm>
              <a:off x="1350700" y="798125"/>
              <a:ext cx="7050" cy="6700"/>
            </a:xfrm>
            <a:custGeom>
              <a:avLst/>
              <a:gdLst/>
              <a:ahLst/>
              <a:cxnLst/>
              <a:rect l="l" t="t" r="r" b="b"/>
              <a:pathLst>
                <a:path w="282" h="268" extrusionOk="0">
                  <a:moveTo>
                    <a:pt x="124" y="0"/>
                  </a:moveTo>
                  <a:cubicBezTo>
                    <a:pt x="53" y="19"/>
                    <a:pt x="0" y="89"/>
                    <a:pt x="18" y="159"/>
                  </a:cubicBezTo>
                  <a:cubicBezTo>
                    <a:pt x="33" y="220"/>
                    <a:pt x="75" y="268"/>
                    <a:pt x="133" y="268"/>
                  </a:cubicBezTo>
                  <a:cubicBezTo>
                    <a:pt x="141" y="268"/>
                    <a:pt x="150" y="267"/>
                    <a:pt x="159" y="264"/>
                  </a:cubicBezTo>
                  <a:cubicBezTo>
                    <a:pt x="229" y="246"/>
                    <a:pt x="281" y="176"/>
                    <a:pt x="264" y="106"/>
                  </a:cubicBezTo>
                  <a:cubicBezTo>
                    <a:pt x="264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1419175" y="835450"/>
              <a:ext cx="6625" cy="6175"/>
            </a:xfrm>
            <a:custGeom>
              <a:avLst/>
              <a:gdLst/>
              <a:ahLst/>
              <a:cxnLst/>
              <a:rect l="l" t="t" r="r" b="b"/>
              <a:pathLst>
                <a:path w="265" h="247" extrusionOk="0">
                  <a:moveTo>
                    <a:pt x="106" y="1"/>
                  </a:moveTo>
                  <a:cubicBezTo>
                    <a:pt x="36" y="18"/>
                    <a:pt x="1" y="71"/>
                    <a:pt x="1" y="141"/>
                  </a:cubicBezTo>
                  <a:cubicBezTo>
                    <a:pt x="19" y="211"/>
                    <a:pt x="89" y="247"/>
                    <a:pt x="141" y="247"/>
                  </a:cubicBezTo>
                  <a:cubicBezTo>
                    <a:pt x="211" y="228"/>
                    <a:pt x="265" y="176"/>
                    <a:pt x="247" y="106"/>
                  </a:cubicBezTo>
                  <a:cubicBezTo>
                    <a:pt x="230" y="36"/>
                    <a:pt x="176" y="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1935500" y="-73475"/>
              <a:ext cx="4400" cy="4200"/>
            </a:xfrm>
            <a:custGeom>
              <a:avLst/>
              <a:gdLst/>
              <a:ahLst/>
              <a:cxnLst/>
              <a:rect l="l" t="t" r="r" b="b"/>
              <a:pathLst>
                <a:path w="176" h="168" extrusionOk="0">
                  <a:moveTo>
                    <a:pt x="91" y="0"/>
                  </a:moveTo>
                  <a:cubicBezTo>
                    <a:pt x="84" y="0"/>
                    <a:pt x="77" y="2"/>
                    <a:pt x="70" y="5"/>
                  </a:cubicBezTo>
                  <a:cubicBezTo>
                    <a:pt x="18" y="5"/>
                    <a:pt x="0" y="57"/>
                    <a:pt x="0" y="92"/>
                  </a:cubicBezTo>
                  <a:cubicBezTo>
                    <a:pt x="0" y="136"/>
                    <a:pt x="36" y="167"/>
                    <a:pt x="77" y="167"/>
                  </a:cubicBezTo>
                  <a:cubicBezTo>
                    <a:pt x="87" y="167"/>
                    <a:pt x="96" y="166"/>
                    <a:pt x="106" y="162"/>
                  </a:cubicBezTo>
                  <a:cubicBezTo>
                    <a:pt x="141" y="162"/>
                    <a:pt x="176" y="110"/>
                    <a:pt x="159" y="75"/>
                  </a:cubicBezTo>
                  <a:cubicBezTo>
                    <a:pt x="159" y="32"/>
                    <a:pt x="12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1974575" y="662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71" y="1"/>
                  </a:moveTo>
                  <a:cubicBezTo>
                    <a:pt x="36" y="18"/>
                    <a:pt x="1" y="53"/>
                    <a:pt x="18" y="88"/>
                  </a:cubicBezTo>
                  <a:cubicBezTo>
                    <a:pt x="18" y="141"/>
                    <a:pt x="53" y="158"/>
                    <a:pt x="106" y="158"/>
                  </a:cubicBezTo>
                  <a:cubicBezTo>
                    <a:pt x="141" y="141"/>
                    <a:pt x="158" y="106"/>
                    <a:pt x="158" y="71"/>
                  </a:cubicBezTo>
                  <a:cubicBezTo>
                    <a:pt x="158" y="18"/>
                    <a:pt x="106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1962725" y="75450"/>
              <a:ext cx="3975" cy="4000"/>
            </a:xfrm>
            <a:custGeom>
              <a:avLst/>
              <a:gdLst/>
              <a:ahLst/>
              <a:cxnLst/>
              <a:rect l="l" t="t" r="r" b="b"/>
              <a:pathLst>
                <a:path w="159" h="160" extrusionOk="0">
                  <a:moveTo>
                    <a:pt x="70" y="1"/>
                  </a:moveTo>
                  <a:cubicBezTo>
                    <a:pt x="35" y="19"/>
                    <a:pt x="0" y="54"/>
                    <a:pt x="18" y="89"/>
                  </a:cubicBezTo>
                  <a:cubicBezTo>
                    <a:pt x="18" y="141"/>
                    <a:pt x="53" y="160"/>
                    <a:pt x="105" y="160"/>
                  </a:cubicBezTo>
                  <a:cubicBezTo>
                    <a:pt x="141" y="141"/>
                    <a:pt x="159" y="106"/>
                    <a:pt x="159" y="71"/>
                  </a:cubicBezTo>
                  <a:cubicBezTo>
                    <a:pt x="159" y="36"/>
                    <a:pt x="105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1888075" y="21025"/>
              <a:ext cx="4875" cy="4400"/>
            </a:xfrm>
            <a:custGeom>
              <a:avLst/>
              <a:gdLst/>
              <a:ahLst/>
              <a:cxnLst/>
              <a:rect l="l" t="t" r="r" b="b"/>
              <a:pathLst>
                <a:path w="195" h="176" extrusionOk="0">
                  <a:moveTo>
                    <a:pt x="89" y="0"/>
                  </a:moveTo>
                  <a:cubicBezTo>
                    <a:pt x="36" y="18"/>
                    <a:pt x="1" y="54"/>
                    <a:pt x="19" y="106"/>
                  </a:cubicBezTo>
                  <a:cubicBezTo>
                    <a:pt x="19" y="141"/>
                    <a:pt x="71" y="176"/>
                    <a:pt x="106" y="176"/>
                  </a:cubicBezTo>
                  <a:cubicBezTo>
                    <a:pt x="159" y="159"/>
                    <a:pt x="194" y="124"/>
                    <a:pt x="176" y="70"/>
                  </a:cubicBezTo>
                  <a:cubicBezTo>
                    <a:pt x="176" y="35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1951750" y="26625"/>
              <a:ext cx="3975" cy="3650"/>
            </a:xfrm>
            <a:custGeom>
              <a:avLst/>
              <a:gdLst/>
              <a:ahLst/>
              <a:cxnLst/>
              <a:rect l="l" t="t" r="r" b="b"/>
              <a:pathLst>
                <a:path w="159" h="146" extrusionOk="0">
                  <a:moveTo>
                    <a:pt x="91" y="0"/>
                  </a:moveTo>
                  <a:cubicBezTo>
                    <a:pt x="84" y="0"/>
                    <a:pt x="78" y="2"/>
                    <a:pt x="71" y="5"/>
                  </a:cubicBezTo>
                  <a:cubicBezTo>
                    <a:pt x="36" y="5"/>
                    <a:pt x="1" y="40"/>
                    <a:pt x="1" y="92"/>
                  </a:cubicBezTo>
                  <a:cubicBezTo>
                    <a:pt x="18" y="127"/>
                    <a:pt x="53" y="146"/>
                    <a:pt x="88" y="146"/>
                  </a:cubicBezTo>
                  <a:cubicBezTo>
                    <a:pt x="141" y="146"/>
                    <a:pt x="158" y="92"/>
                    <a:pt x="158" y="57"/>
                  </a:cubicBezTo>
                  <a:cubicBezTo>
                    <a:pt x="144" y="29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1741025" y="636350"/>
              <a:ext cx="12725" cy="11700"/>
            </a:xfrm>
            <a:custGeom>
              <a:avLst/>
              <a:gdLst/>
              <a:ahLst/>
              <a:cxnLst/>
              <a:rect l="l" t="t" r="r" b="b"/>
              <a:pathLst>
                <a:path w="509" h="468" extrusionOk="0">
                  <a:moveTo>
                    <a:pt x="266" y="1"/>
                  </a:moveTo>
                  <a:cubicBezTo>
                    <a:pt x="248" y="1"/>
                    <a:pt x="229" y="3"/>
                    <a:pt x="211" y="9"/>
                  </a:cubicBezTo>
                  <a:cubicBezTo>
                    <a:pt x="87" y="27"/>
                    <a:pt x="0" y="149"/>
                    <a:pt x="17" y="273"/>
                  </a:cubicBezTo>
                  <a:cubicBezTo>
                    <a:pt x="49" y="384"/>
                    <a:pt x="155" y="468"/>
                    <a:pt x="266" y="468"/>
                  </a:cubicBezTo>
                  <a:cubicBezTo>
                    <a:pt x="276" y="468"/>
                    <a:pt x="287" y="467"/>
                    <a:pt x="298" y="465"/>
                  </a:cubicBezTo>
                  <a:cubicBezTo>
                    <a:pt x="422" y="448"/>
                    <a:pt x="509" y="325"/>
                    <a:pt x="492" y="184"/>
                  </a:cubicBezTo>
                  <a:cubicBezTo>
                    <a:pt x="462" y="80"/>
                    <a:pt x="368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1524550" y="548225"/>
              <a:ext cx="9250" cy="8525"/>
            </a:xfrm>
            <a:custGeom>
              <a:avLst/>
              <a:gdLst/>
              <a:ahLst/>
              <a:cxnLst/>
              <a:rect l="l" t="t" r="r" b="b"/>
              <a:pathLst>
                <a:path w="370" h="341" extrusionOk="0">
                  <a:moveTo>
                    <a:pt x="193" y="1"/>
                  </a:moveTo>
                  <a:cubicBezTo>
                    <a:pt x="182" y="1"/>
                    <a:pt x="171" y="2"/>
                    <a:pt x="159" y="4"/>
                  </a:cubicBezTo>
                  <a:cubicBezTo>
                    <a:pt x="71" y="21"/>
                    <a:pt x="0" y="110"/>
                    <a:pt x="19" y="197"/>
                  </a:cubicBezTo>
                  <a:cubicBezTo>
                    <a:pt x="34" y="276"/>
                    <a:pt x="106" y="340"/>
                    <a:pt x="183" y="340"/>
                  </a:cubicBezTo>
                  <a:cubicBezTo>
                    <a:pt x="192" y="340"/>
                    <a:pt x="202" y="339"/>
                    <a:pt x="211" y="337"/>
                  </a:cubicBezTo>
                  <a:cubicBezTo>
                    <a:pt x="300" y="320"/>
                    <a:pt x="370" y="232"/>
                    <a:pt x="352" y="145"/>
                  </a:cubicBezTo>
                  <a:cubicBezTo>
                    <a:pt x="337" y="53"/>
                    <a:pt x="268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1511375" y="236400"/>
              <a:ext cx="12325" cy="11250"/>
            </a:xfrm>
            <a:custGeom>
              <a:avLst/>
              <a:gdLst/>
              <a:ahLst/>
              <a:cxnLst/>
              <a:rect l="l" t="t" r="r" b="b"/>
              <a:pathLst>
                <a:path w="493" h="450" extrusionOk="0">
                  <a:moveTo>
                    <a:pt x="266" y="1"/>
                  </a:moveTo>
                  <a:cubicBezTo>
                    <a:pt x="248" y="1"/>
                    <a:pt x="230" y="3"/>
                    <a:pt x="211" y="9"/>
                  </a:cubicBezTo>
                  <a:cubicBezTo>
                    <a:pt x="89" y="25"/>
                    <a:pt x="1" y="149"/>
                    <a:pt x="36" y="254"/>
                  </a:cubicBezTo>
                  <a:cubicBezTo>
                    <a:pt x="52" y="366"/>
                    <a:pt x="141" y="449"/>
                    <a:pt x="250" y="449"/>
                  </a:cubicBezTo>
                  <a:cubicBezTo>
                    <a:pt x="260" y="449"/>
                    <a:pt x="271" y="449"/>
                    <a:pt x="282" y="447"/>
                  </a:cubicBezTo>
                  <a:cubicBezTo>
                    <a:pt x="405" y="412"/>
                    <a:pt x="492" y="306"/>
                    <a:pt x="475" y="184"/>
                  </a:cubicBezTo>
                  <a:cubicBezTo>
                    <a:pt x="446" y="79"/>
                    <a:pt x="365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1661525" y="452550"/>
              <a:ext cx="10150" cy="8925"/>
            </a:xfrm>
            <a:custGeom>
              <a:avLst/>
              <a:gdLst/>
              <a:ahLst/>
              <a:cxnLst/>
              <a:rect l="l" t="t" r="r" b="b"/>
              <a:pathLst>
                <a:path w="406" h="357" extrusionOk="0">
                  <a:moveTo>
                    <a:pt x="205" y="0"/>
                  </a:moveTo>
                  <a:cubicBezTo>
                    <a:pt x="196" y="0"/>
                    <a:pt x="186" y="1"/>
                    <a:pt x="176" y="3"/>
                  </a:cubicBezTo>
                  <a:cubicBezTo>
                    <a:pt x="71" y="20"/>
                    <a:pt x="1" y="108"/>
                    <a:pt x="19" y="214"/>
                  </a:cubicBezTo>
                  <a:cubicBezTo>
                    <a:pt x="34" y="292"/>
                    <a:pt x="121" y="357"/>
                    <a:pt x="203" y="357"/>
                  </a:cubicBezTo>
                  <a:cubicBezTo>
                    <a:pt x="212" y="357"/>
                    <a:pt x="221" y="356"/>
                    <a:pt x="230" y="354"/>
                  </a:cubicBezTo>
                  <a:cubicBezTo>
                    <a:pt x="335" y="336"/>
                    <a:pt x="405" y="249"/>
                    <a:pt x="387" y="143"/>
                  </a:cubicBezTo>
                  <a:cubicBezTo>
                    <a:pt x="372" y="64"/>
                    <a:pt x="287" y="0"/>
                    <a:pt x="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1738375" y="180400"/>
              <a:ext cx="7475" cy="7125"/>
            </a:xfrm>
            <a:custGeom>
              <a:avLst/>
              <a:gdLst/>
              <a:ahLst/>
              <a:cxnLst/>
              <a:rect l="l" t="t" r="r" b="b"/>
              <a:pathLst>
                <a:path w="299" h="285" extrusionOk="0">
                  <a:moveTo>
                    <a:pt x="123" y="1"/>
                  </a:moveTo>
                  <a:cubicBezTo>
                    <a:pt x="53" y="18"/>
                    <a:pt x="1" y="88"/>
                    <a:pt x="18" y="176"/>
                  </a:cubicBezTo>
                  <a:cubicBezTo>
                    <a:pt x="34" y="238"/>
                    <a:pt x="89" y="285"/>
                    <a:pt x="149" y="285"/>
                  </a:cubicBezTo>
                  <a:cubicBezTo>
                    <a:pt x="158" y="285"/>
                    <a:pt x="167" y="284"/>
                    <a:pt x="176" y="282"/>
                  </a:cubicBezTo>
                  <a:cubicBezTo>
                    <a:pt x="247" y="263"/>
                    <a:pt x="299" y="193"/>
                    <a:pt x="299" y="123"/>
                  </a:cubicBezTo>
                  <a:cubicBezTo>
                    <a:pt x="282" y="53"/>
                    <a:pt x="211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5"/>
            <p:cNvSpPr/>
            <p:nvPr/>
          </p:nvSpPr>
          <p:spPr>
            <a:xfrm>
              <a:off x="1705900" y="263275"/>
              <a:ext cx="7925" cy="7150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68" y="1"/>
                  </a:moveTo>
                  <a:cubicBezTo>
                    <a:pt x="159" y="1"/>
                    <a:pt x="150" y="2"/>
                    <a:pt x="141" y="4"/>
                  </a:cubicBezTo>
                  <a:cubicBezTo>
                    <a:pt x="52" y="4"/>
                    <a:pt x="0" y="93"/>
                    <a:pt x="17" y="163"/>
                  </a:cubicBezTo>
                  <a:cubicBezTo>
                    <a:pt x="35" y="233"/>
                    <a:pt x="106" y="285"/>
                    <a:pt x="193" y="285"/>
                  </a:cubicBezTo>
                  <a:cubicBezTo>
                    <a:pt x="263" y="268"/>
                    <a:pt x="316" y="198"/>
                    <a:pt x="298" y="110"/>
                  </a:cubicBezTo>
                  <a:cubicBezTo>
                    <a:pt x="283" y="48"/>
                    <a:pt x="228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5"/>
            <p:cNvSpPr/>
            <p:nvPr/>
          </p:nvSpPr>
          <p:spPr>
            <a:xfrm>
              <a:off x="1728275" y="360350"/>
              <a:ext cx="10125" cy="9350"/>
            </a:xfrm>
            <a:custGeom>
              <a:avLst/>
              <a:gdLst/>
              <a:ahLst/>
              <a:cxnLst/>
              <a:rect l="l" t="t" r="r" b="b"/>
              <a:pathLst>
                <a:path w="405" h="374" extrusionOk="0">
                  <a:moveTo>
                    <a:pt x="204" y="0"/>
                  </a:moveTo>
                  <a:cubicBezTo>
                    <a:pt x="195" y="0"/>
                    <a:pt x="185" y="1"/>
                    <a:pt x="176" y="3"/>
                  </a:cubicBezTo>
                  <a:cubicBezTo>
                    <a:pt x="70" y="20"/>
                    <a:pt x="0" y="125"/>
                    <a:pt x="18" y="214"/>
                  </a:cubicBezTo>
                  <a:cubicBezTo>
                    <a:pt x="33" y="308"/>
                    <a:pt x="119" y="374"/>
                    <a:pt x="200" y="374"/>
                  </a:cubicBezTo>
                  <a:cubicBezTo>
                    <a:pt x="210" y="374"/>
                    <a:pt x="220" y="373"/>
                    <a:pt x="229" y="371"/>
                  </a:cubicBezTo>
                  <a:cubicBezTo>
                    <a:pt x="334" y="354"/>
                    <a:pt x="405" y="249"/>
                    <a:pt x="386" y="160"/>
                  </a:cubicBezTo>
                  <a:cubicBezTo>
                    <a:pt x="371" y="66"/>
                    <a:pt x="286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1384925" y="-125250"/>
              <a:ext cx="8825" cy="8425"/>
            </a:xfrm>
            <a:custGeom>
              <a:avLst/>
              <a:gdLst/>
              <a:ahLst/>
              <a:cxnLst/>
              <a:rect l="l" t="t" r="r" b="b"/>
              <a:pathLst>
                <a:path w="353" h="337" extrusionOk="0">
                  <a:moveTo>
                    <a:pt x="188" y="1"/>
                  </a:moveTo>
                  <a:cubicBezTo>
                    <a:pt x="178" y="1"/>
                    <a:pt x="169" y="2"/>
                    <a:pt x="160" y="4"/>
                  </a:cubicBezTo>
                  <a:cubicBezTo>
                    <a:pt x="71" y="21"/>
                    <a:pt x="1" y="109"/>
                    <a:pt x="19" y="196"/>
                  </a:cubicBezTo>
                  <a:cubicBezTo>
                    <a:pt x="36" y="285"/>
                    <a:pt x="124" y="337"/>
                    <a:pt x="212" y="337"/>
                  </a:cubicBezTo>
                  <a:cubicBezTo>
                    <a:pt x="300" y="320"/>
                    <a:pt x="352" y="231"/>
                    <a:pt x="352" y="144"/>
                  </a:cubicBezTo>
                  <a:cubicBezTo>
                    <a:pt x="337" y="65"/>
                    <a:pt x="26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1731350" y="277325"/>
              <a:ext cx="7925" cy="7650"/>
            </a:xfrm>
            <a:custGeom>
              <a:avLst/>
              <a:gdLst/>
              <a:ahLst/>
              <a:cxnLst/>
              <a:rect l="l" t="t" r="r" b="b"/>
              <a:pathLst>
                <a:path w="317" h="306" extrusionOk="0">
                  <a:moveTo>
                    <a:pt x="156" y="1"/>
                  </a:moveTo>
                  <a:cubicBezTo>
                    <a:pt x="145" y="1"/>
                    <a:pt x="134" y="2"/>
                    <a:pt x="123" y="4"/>
                  </a:cubicBezTo>
                  <a:cubicBezTo>
                    <a:pt x="53" y="4"/>
                    <a:pt x="1" y="93"/>
                    <a:pt x="1" y="180"/>
                  </a:cubicBezTo>
                  <a:cubicBezTo>
                    <a:pt x="16" y="243"/>
                    <a:pt x="89" y="306"/>
                    <a:pt x="167" y="306"/>
                  </a:cubicBezTo>
                  <a:cubicBezTo>
                    <a:pt x="175" y="306"/>
                    <a:pt x="184" y="305"/>
                    <a:pt x="193" y="303"/>
                  </a:cubicBezTo>
                  <a:cubicBezTo>
                    <a:pt x="263" y="285"/>
                    <a:pt x="317" y="198"/>
                    <a:pt x="317" y="128"/>
                  </a:cubicBezTo>
                  <a:cubicBezTo>
                    <a:pt x="301" y="50"/>
                    <a:pt x="232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1752850" y="235725"/>
              <a:ext cx="7500" cy="7050"/>
            </a:xfrm>
            <a:custGeom>
              <a:avLst/>
              <a:gdLst/>
              <a:ahLst/>
              <a:cxnLst/>
              <a:rect l="l" t="t" r="r" b="b"/>
              <a:pathLst>
                <a:path w="300" h="282" extrusionOk="0">
                  <a:moveTo>
                    <a:pt x="124" y="1"/>
                  </a:moveTo>
                  <a:cubicBezTo>
                    <a:pt x="54" y="17"/>
                    <a:pt x="1" y="88"/>
                    <a:pt x="19" y="158"/>
                  </a:cubicBezTo>
                  <a:cubicBezTo>
                    <a:pt x="36" y="228"/>
                    <a:pt x="106" y="281"/>
                    <a:pt x="176" y="281"/>
                  </a:cubicBezTo>
                  <a:cubicBezTo>
                    <a:pt x="246" y="263"/>
                    <a:pt x="300" y="193"/>
                    <a:pt x="282" y="123"/>
                  </a:cubicBezTo>
                  <a:cubicBezTo>
                    <a:pt x="282" y="36"/>
                    <a:pt x="211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1411275" y="-11550"/>
              <a:ext cx="7925" cy="7225"/>
            </a:xfrm>
            <a:custGeom>
              <a:avLst/>
              <a:gdLst/>
              <a:ahLst/>
              <a:cxnLst/>
              <a:rect l="l" t="t" r="r" b="b"/>
              <a:pathLst>
                <a:path w="317" h="289" extrusionOk="0">
                  <a:moveTo>
                    <a:pt x="156" y="0"/>
                  </a:moveTo>
                  <a:cubicBezTo>
                    <a:pt x="146" y="0"/>
                    <a:pt x="135" y="1"/>
                    <a:pt x="124" y="4"/>
                  </a:cubicBezTo>
                  <a:cubicBezTo>
                    <a:pt x="54" y="22"/>
                    <a:pt x="1" y="92"/>
                    <a:pt x="19" y="179"/>
                  </a:cubicBezTo>
                  <a:cubicBezTo>
                    <a:pt x="19" y="240"/>
                    <a:pt x="84" y="288"/>
                    <a:pt x="147" y="288"/>
                  </a:cubicBezTo>
                  <a:cubicBezTo>
                    <a:pt x="157" y="288"/>
                    <a:pt x="167" y="287"/>
                    <a:pt x="176" y="285"/>
                  </a:cubicBezTo>
                  <a:cubicBezTo>
                    <a:pt x="265" y="285"/>
                    <a:pt x="317" y="197"/>
                    <a:pt x="300" y="127"/>
                  </a:cubicBezTo>
                  <a:cubicBezTo>
                    <a:pt x="284" y="50"/>
                    <a:pt x="228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1908275" y="2563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3" y="204"/>
                    <a:pt x="75" y="250"/>
                    <a:pt x="131" y="250"/>
                  </a:cubicBezTo>
                  <a:cubicBezTo>
                    <a:pt x="140" y="250"/>
                    <a:pt x="150" y="249"/>
                    <a:pt x="159" y="246"/>
                  </a:cubicBezTo>
                  <a:cubicBezTo>
                    <a:pt x="229" y="246"/>
                    <a:pt x="281" y="176"/>
                    <a:pt x="265" y="106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2013225" y="104900"/>
              <a:ext cx="4825" cy="4400"/>
            </a:xfrm>
            <a:custGeom>
              <a:avLst/>
              <a:gdLst/>
              <a:ahLst/>
              <a:cxnLst/>
              <a:rect l="l" t="t" r="r" b="b"/>
              <a:pathLst>
                <a:path w="193" h="176" extrusionOk="0">
                  <a:moveTo>
                    <a:pt x="87" y="0"/>
                  </a:moveTo>
                  <a:cubicBezTo>
                    <a:pt x="35" y="17"/>
                    <a:pt x="0" y="52"/>
                    <a:pt x="17" y="106"/>
                  </a:cubicBezTo>
                  <a:cubicBezTo>
                    <a:pt x="17" y="157"/>
                    <a:pt x="71" y="176"/>
                    <a:pt x="123" y="176"/>
                  </a:cubicBezTo>
                  <a:cubicBezTo>
                    <a:pt x="158" y="157"/>
                    <a:pt x="193" y="122"/>
                    <a:pt x="193" y="70"/>
                  </a:cubicBezTo>
                  <a:cubicBezTo>
                    <a:pt x="176" y="17"/>
                    <a:pt x="141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2029900" y="781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0"/>
                    <a:pt x="1" y="54"/>
                    <a:pt x="18" y="106"/>
                  </a:cubicBezTo>
                  <a:cubicBezTo>
                    <a:pt x="18" y="141"/>
                    <a:pt x="71" y="176"/>
                    <a:pt x="123" y="176"/>
                  </a:cubicBezTo>
                  <a:cubicBezTo>
                    <a:pt x="158" y="159"/>
                    <a:pt x="193" y="124"/>
                    <a:pt x="193" y="70"/>
                  </a:cubicBezTo>
                  <a:cubicBezTo>
                    <a:pt x="176" y="18"/>
                    <a:pt x="141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2042625" y="787075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39" y="0"/>
                  </a:moveTo>
                  <a:cubicBezTo>
                    <a:pt x="129" y="0"/>
                    <a:pt x="118" y="1"/>
                    <a:pt x="106" y="4"/>
                  </a:cubicBezTo>
                  <a:cubicBezTo>
                    <a:pt x="35" y="21"/>
                    <a:pt x="0" y="91"/>
                    <a:pt x="0" y="161"/>
                  </a:cubicBezTo>
                  <a:cubicBezTo>
                    <a:pt x="19" y="232"/>
                    <a:pt x="89" y="267"/>
                    <a:pt x="159" y="267"/>
                  </a:cubicBezTo>
                  <a:cubicBezTo>
                    <a:pt x="229" y="250"/>
                    <a:pt x="281" y="180"/>
                    <a:pt x="264" y="109"/>
                  </a:cubicBezTo>
                  <a:cubicBezTo>
                    <a:pt x="249" y="48"/>
                    <a:pt x="20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2029450" y="812100"/>
              <a:ext cx="7925" cy="7200"/>
            </a:xfrm>
            <a:custGeom>
              <a:avLst/>
              <a:gdLst/>
              <a:ahLst/>
              <a:cxnLst/>
              <a:rect l="l" t="t" r="r" b="b"/>
              <a:pathLst>
                <a:path w="317" h="288" extrusionOk="0">
                  <a:moveTo>
                    <a:pt x="157" y="0"/>
                  </a:moveTo>
                  <a:cubicBezTo>
                    <a:pt x="146" y="0"/>
                    <a:pt x="135" y="1"/>
                    <a:pt x="124" y="3"/>
                  </a:cubicBezTo>
                  <a:cubicBezTo>
                    <a:pt x="54" y="3"/>
                    <a:pt x="0" y="92"/>
                    <a:pt x="19" y="162"/>
                  </a:cubicBezTo>
                  <a:cubicBezTo>
                    <a:pt x="19" y="238"/>
                    <a:pt x="84" y="288"/>
                    <a:pt x="148" y="288"/>
                  </a:cubicBezTo>
                  <a:cubicBezTo>
                    <a:pt x="157" y="288"/>
                    <a:pt x="167" y="287"/>
                    <a:pt x="176" y="284"/>
                  </a:cubicBezTo>
                  <a:cubicBezTo>
                    <a:pt x="265" y="267"/>
                    <a:pt x="317" y="197"/>
                    <a:pt x="300" y="109"/>
                  </a:cubicBezTo>
                  <a:cubicBezTo>
                    <a:pt x="284" y="47"/>
                    <a:pt x="228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1966675" y="765075"/>
              <a:ext cx="5300" cy="4975"/>
            </a:xfrm>
            <a:custGeom>
              <a:avLst/>
              <a:gdLst/>
              <a:ahLst/>
              <a:cxnLst/>
              <a:rect l="l" t="t" r="r" b="b"/>
              <a:pathLst>
                <a:path w="212" h="199" extrusionOk="0">
                  <a:moveTo>
                    <a:pt x="115" y="1"/>
                  </a:moveTo>
                  <a:cubicBezTo>
                    <a:pt x="107" y="1"/>
                    <a:pt x="98" y="3"/>
                    <a:pt x="88" y="6"/>
                  </a:cubicBezTo>
                  <a:cubicBezTo>
                    <a:pt x="36" y="6"/>
                    <a:pt x="1" y="58"/>
                    <a:pt x="1" y="111"/>
                  </a:cubicBezTo>
                  <a:cubicBezTo>
                    <a:pt x="18" y="163"/>
                    <a:pt x="71" y="198"/>
                    <a:pt x="123" y="198"/>
                  </a:cubicBezTo>
                  <a:cubicBezTo>
                    <a:pt x="176" y="181"/>
                    <a:pt x="212" y="128"/>
                    <a:pt x="193" y="76"/>
                  </a:cubicBezTo>
                  <a:cubicBezTo>
                    <a:pt x="180" y="32"/>
                    <a:pt x="15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1951300" y="792750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33" y="0"/>
                  </a:moveTo>
                  <a:cubicBezTo>
                    <a:pt x="124" y="0"/>
                    <a:pt x="115" y="2"/>
                    <a:pt x="106" y="5"/>
                  </a:cubicBezTo>
                  <a:cubicBezTo>
                    <a:pt x="54" y="5"/>
                    <a:pt x="0" y="58"/>
                    <a:pt x="19" y="110"/>
                  </a:cubicBezTo>
                  <a:cubicBezTo>
                    <a:pt x="33" y="168"/>
                    <a:pt x="72" y="203"/>
                    <a:pt x="115" y="203"/>
                  </a:cubicBezTo>
                  <a:cubicBezTo>
                    <a:pt x="124" y="203"/>
                    <a:pt x="132" y="201"/>
                    <a:pt x="141" y="198"/>
                  </a:cubicBezTo>
                  <a:cubicBezTo>
                    <a:pt x="194" y="198"/>
                    <a:pt x="229" y="145"/>
                    <a:pt x="229" y="75"/>
                  </a:cubicBezTo>
                  <a:cubicBezTo>
                    <a:pt x="214" y="32"/>
                    <a:pt x="176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1936375" y="821750"/>
              <a:ext cx="6175" cy="5925"/>
            </a:xfrm>
            <a:custGeom>
              <a:avLst/>
              <a:gdLst/>
              <a:ahLst/>
              <a:cxnLst/>
              <a:rect l="l" t="t" r="r" b="b"/>
              <a:pathLst>
                <a:path w="247" h="237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5" y="22"/>
                    <a:pt x="0" y="74"/>
                    <a:pt x="0" y="144"/>
                  </a:cubicBezTo>
                  <a:cubicBezTo>
                    <a:pt x="16" y="203"/>
                    <a:pt x="54" y="237"/>
                    <a:pt x="107" y="237"/>
                  </a:cubicBezTo>
                  <a:cubicBezTo>
                    <a:pt x="118" y="237"/>
                    <a:pt x="129" y="235"/>
                    <a:pt x="141" y="233"/>
                  </a:cubicBezTo>
                  <a:cubicBezTo>
                    <a:pt x="211" y="233"/>
                    <a:pt x="246" y="162"/>
                    <a:pt x="229" y="92"/>
                  </a:cubicBezTo>
                  <a:cubicBezTo>
                    <a:pt x="229" y="46"/>
                    <a:pt x="176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1827950" y="7300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5" y="1"/>
                  </a:moveTo>
                  <a:cubicBezTo>
                    <a:pt x="106" y="1"/>
                    <a:pt x="97" y="2"/>
                    <a:pt x="87" y="5"/>
                  </a:cubicBezTo>
                  <a:cubicBezTo>
                    <a:pt x="35" y="22"/>
                    <a:pt x="0" y="57"/>
                    <a:pt x="0" y="128"/>
                  </a:cubicBezTo>
                  <a:cubicBezTo>
                    <a:pt x="14" y="171"/>
                    <a:pt x="52" y="203"/>
                    <a:pt x="94" y="203"/>
                  </a:cubicBezTo>
                  <a:cubicBezTo>
                    <a:pt x="104" y="203"/>
                    <a:pt x="113" y="201"/>
                    <a:pt x="123" y="198"/>
                  </a:cubicBezTo>
                  <a:cubicBezTo>
                    <a:pt x="176" y="198"/>
                    <a:pt x="211" y="146"/>
                    <a:pt x="193" y="93"/>
                  </a:cubicBezTo>
                  <a:cubicBezTo>
                    <a:pt x="193" y="35"/>
                    <a:pt x="158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1881500" y="-62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19"/>
                    <a:pt x="1" y="54"/>
                    <a:pt x="18" y="106"/>
                  </a:cubicBezTo>
                  <a:cubicBezTo>
                    <a:pt x="18" y="159"/>
                    <a:pt x="71" y="176"/>
                    <a:pt x="106" y="176"/>
                  </a:cubicBezTo>
                  <a:cubicBezTo>
                    <a:pt x="158" y="159"/>
                    <a:pt x="193" y="124"/>
                    <a:pt x="176" y="71"/>
                  </a:cubicBezTo>
                  <a:cubicBezTo>
                    <a:pt x="176" y="35"/>
                    <a:pt x="123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1901700" y="879275"/>
              <a:ext cx="7475" cy="6775"/>
            </a:xfrm>
            <a:custGeom>
              <a:avLst/>
              <a:gdLst/>
              <a:ahLst/>
              <a:cxnLst/>
              <a:rect l="l" t="t" r="r" b="b"/>
              <a:pathLst>
                <a:path w="299" h="271" extrusionOk="0">
                  <a:moveTo>
                    <a:pt x="151" y="0"/>
                  </a:moveTo>
                  <a:cubicBezTo>
                    <a:pt x="142" y="0"/>
                    <a:pt x="132" y="1"/>
                    <a:pt x="123" y="4"/>
                  </a:cubicBezTo>
                  <a:cubicBezTo>
                    <a:pt x="53" y="21"/>
                    <a:pt x="1" y="91"/>
                    <a:pt x="18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7" y="250"/>
                    <a:pt x="299" y="179"/>
                    <a:pt x="282" y="109"/>
                  </a:cubicBezTo>
                  <a:cubicBezTo>
                    <a:pt x="266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1843750" y="110925"/>
              <a:ext cx="5300" cy="4950"/>
            </a:xfrm>
            <a:custGeom>
              <a:avLst/>
              <a:gdLst/>
              <a:ahLst/>
              <a:cxnLst/>
              <a:rect l="l" t="t" r="r" b="b"/>
              <a:pathLst>
                <a:path w="212" h="198" extrusionOk="0">
                  <a:moveTo>
                    <a:pt x="116" y="0"/>
                  </a:moveTo>
                  <a:cubicBezTo>
                    <a:pt x="107" y="0"/>
                    <a:pt x="97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7" y="162"/>
                    <a:pt x="71" y="197"/>
                    <a:pt x="123" y="197"/>
                  </a:cubicBezTo>
                  <a:cubicBezTo>
                    <a:pt x="176" y="181"/>
                    <a:pt x="211" y="127"/>
                    <a:pt x="193" y="75"/>
                  </a:cubicBezTo>
                  <a:cubicBezTo>
                    <a:pt x="193" y="32"/>
                    <a:pt x="158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1818275" y="76325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88" y="1"/>
                  </a:moveTo>
                  <a:cubicBezTo>
                    <a:pt x="36" y="19"/>
                    <a:pt x="1" y="71"/>
                    <a:pt x="1" y="125"/>
                  </a:cubicBezTo>
                  <a:cubicBezTo>
                    <a:pt x="16" y="169"/>
                    <a:pt x="57" y="215"/>
                    <a:pt x="102" y="215"/>
                  </a:cubicBezTo>
                  <a:cubicBezTo>
                    <a:pt x="109" y="215"/>
                    <a:pt x="116" y="214"/>
                    <a:pt x="123" y="212"/>
                  </a:cubicBezTo>
                  <a:cubicBezTo>
                    <a:pt x="177" y="195"/>
                    <a:pt x="229" y="141"/>
                    <a:pt x="212" y="89"/>
                  </a:cubicBezTo>
                  <a:cubicBezTo>
                    <a:pt x="193" y="36"/>
                    <a:pt x="14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1859550" y="124975"/>
              <a:ext cx="4850" cy="4525"/>
            </a:xfrm>
            <a:custGeom>
              <a:avLst/>
              <a:gdLst/>
              <a:ahLst/>
              <a:cxnLst/>
              <a:rect l="l" t="t" r="r" b="b"/>
              <a:pathLst>
                <a:path w="194" h="181" extrusionOk="0">
                  <a:moveTo>
                    <a:pt x="115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8" y="110"/>
                  </a:cubicBezTo>
                  <a:cubicBezTo>
                    <a:pt x="18" y="145"/>
                    <a:pt x="71" y="181"/>
                    <a:pt x="123" y="181"/>
                  </a:cubicBezTo>
                  <a:cubicBezTo>
                    <a:pt x="158" y="162"/>
                    <a:pt x="193" y="127"/>
                    <a:pt x="193" y="75"/>
                  </a:cubicBezTo>
                  <a:cubicBezTo>
                    <a:pt x="179" y="32"/>
                    <a:pt x="153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1850325" y="197975"/>
              <a:ext cx="6175" cy="5400"/>
            </a:xfrm>
            <a:custGeom>
              <a:avLst/>
              <a:gdLst/>
              <a:ahLst/>
              <a:cxnLst/>
              <a:rect l="l" t="t" r="r" b="b"/>
              <a:pathLst>
                <a:path w="247" h="216" extrusionOk="0">
                  <a:moveTo>
                    <a:pt x="106" y="0"/>
                  </a:moveTo>
                  <a:cubicBezTo>
                    <a:pt x="54" y="17"/>
                    <a:pt x="0" y="70"/>
                    <a:pt x="19" y="122"/>
                  </a:cubicBezTo>
                  <a:cubicBezTo>
                    <a:pt x="33" y="181"/>
                    <a:pt x="72" y="215"/>
                    <a:pt x="115" y="215"/>
                  </a:cubicBezTo>
                  <a:cubicBezTo>
                    <a:pt x="123" y="215"/>
                    <a:pt x="132" y="214"/>
                    <a:pt x="141" y="211"/>
                  </a:cubicBezTo>
                  <a:cubicBezTo>
                    <a:pt x="194" y="211"/>
                    <a:pt x="246" y="158"/>
                    <a:pt x="229" y="87"/>
                  </a:cubicBezTo>
                  <a:cubicBezTo>
                    <a:pt x="211" y="35"/>
                    <a:pt x="159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1868325" y="210150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134" y="0"/>
                  </a:moveTo>
                  <a:cubicBezTo>
                    <a:pt x="125" y="0"/>
                    <a:pt x="116" y="2"/>
                    <a:pt x="106" y="5"/>
                  </a:cubicBezTo>
                  <a:cubicBezTo>
                    <a:pt x="36" y="5"/>
                    <a:pt x="1" y="57"/>
                    <a:pt x="18" y="127"/>
                  </a:cubicBezTo>
                  <a:cubicBezTo>
                    <a:pt x="18" y="181"/>
                    <a:pt x="88" y="216"/>
                    <a:pt x="141" y="216"/>
                  </a:cubicBezTo>
                  <a:cubicBezTo>
                    <a:pt x="193" y="197"/>
                    <a:pt x="229" y="145"/>
                    <a:pt x="229" y="92"/>
                  </a:cubicBezTo>
                  <a:cubicBezTo>
                    <a:pt x="215" y="34"/>
                    <a:pt x="176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1878000" y="180825"/>
              <a:ext cx="5700" cy="4975"/>
            </a:xfrm>
            <a:custGeom>
              <a:avLst/>
              <a:gdLst/>
              <a:ahLst/>
              <a:cxnLst/>
              <a:rect l="l" t="t" r="r" b="b"/>
              <a:pathLst>
                <a:path w="228" h="199" extrusionOk="0">
                  <a:moveTo>
                    <a:pt x="87" y="1"/>
                  </a:moveTo>
                  <a:cubicBezTo>
                    <a:pt x="35" y="19"/>
                    <a:pt x="0" y="71"/>
                    <a:pt x="17" y="124"/>
                  </a:cubicBezTo>
                  <a:cubicBezTo>
                    <a:pt x="17" y="167"/>
                    <a:pt x="54" y="199"/>
                    <a:pt x="96" y="199"/>
                  </a:cubicBezTo>
                  <a:cubicBezTo>
                    <a:pt x="105" y="199"/>
                    <a:pt x="114" y="197"/>
                    <a:pt x="123" y="194"/>
                  </a:cubicBezTo>
                  <a:cubicBezTo>
                    <a:pt x="193" y="194"/>
                    <a:pt x="228" y="141"/>
                    <a:pt x="211" y="89"/>
                  </a:cubicBezTo>
                  <a:cubicBezTo>
                    <a:pt x="193" y="36"/>
                    <a:pt x="158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1893350" y="192575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16" y="1"/>
                  </a:moveTo>
                  <a:cubicBezTo>
                    <a:pt x="107" y="1"/>
                    <a:pt x="98" y="2"/>
                    <a:pt x="89" y="5"/>
                  </a:cubicBezTo>
                  <a:cubicBezTo>
                    <a:pt x="35" y="5"/>
                    <a:pt x="0" y="57"/>
                    <a:pt x="19" y="128"/>
                  </a:cubicBezTo>
                  <a:cubicBezTo>
                    <a:pt x="19" y="171"/>
                    <a:pt x="53" y="203"/>
                    <a:pt x="95" y="203"/>
                  </a:cubicBezTo>
                  <a:cubicBezTo>
                    <a:pt x="105" y="203"/>
                    <a:pt x="114" y="201"/>
                    <a:pt x="124" y="198"/>
                  </a:cubicBezTo>
                  <a:cubicBezTo>
                    <a:pt x="176" y="198"/>
                    <a:pt x="229" y="146"/>
                    <a:pt x="211" y="93"/>
                  </a:cubicBezTo>
                  <a:cubicBezTo>
                    <a:pt x="197" y="35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1860850" y="171625"/>
              <a:ext cx="5750" cy="4950"/>
            </a:xfrm>
            <a:custGeom>
              <a:avLst/>
              <a:gdLst/>
              <a:ahLst/>
              <a:cxnLst/>
              <a:rect l="l" t="t" r="r" b="b"/>
              <a:pathLst>
                <a:path w="230" h="198" extrusionOk="0">
                  <a:moveTo>
                    <a:pt x="89" y="1"/>
                  </a:moveTo>
                  <a:cubicBezTo>
                    <a:pt x="36" y="17"/>
                    <a:pt x="1" y="71"/>
                    <a:pt x="19" y="123"/>
                  </a:cubicBezTo>
                  <a:cubicBezTo>
                    <a:pt x="19" y="166"/>
                    <a:pt x="54" y="198"/>
                    <a:pt x="96" y="198"/>
                  </a:cubicBezTo>
                  <a:cubicBezTo>
                    <a:pt x="105" y="198"/>
                    <a:pt x="115" y="196"/>
                    <a:pt x="124" y="193"/>
                  </a:cubicBezTo>
                  <a:cubicBezTo>
                    <a:pt x="195" y="193"/>
                    <a:pt x="230" y="141"/>
                    <a:pt x="211" y="88"/>
                  </a:cubicBezTo>
                  <a:cubicBezTo>
                    <a:pt x="211" y="36"/>
                    <a:pt x="16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1885450" y="154375"/>
              <a:ext cx="4875" cy="4525"/>
            </a:xfrm>
            <a:custGeom>
              <a:avLst/>
              <a:gdLst/>
              <a:ahLst/>
              <a:cxnLst/>
              <a:rect l="l" t="t" r="r" b="b"/>
              <a:pathLst>
                <a:path w="195" h="181" extrusionOk="0">
                  <a:moveTo>
                    <a:pt x="98" y="1"/>
                  </a:moveTo>
                  <a:cubicBezTo>
                    <a:pt x="89" y="1"/>
                    <a:pt x="80" y="2"/>
                    <a:pt x="70" y="5"/>
                  </a:cubicBezTo>
                  <a:cubicBezTo>
                    <a:pt x="18" y="5"/>
                    <a:pt x="0" y="58"/>
                    <a:pt x="0" y="110"/>
                  </a:cubicBezTo>
                  <a:cubicBezTo>
                    <a:pt x="18" y="145"/>
                    <a:pt x="54" y="181"/>
                    <a:pt x="106" y="181"/>
                  </a:cubicBezTo>
                  <a:cubicBezTo>
                    <a:pt x="159" y="164"/>
                    <a:pt x="194" y="129"/>
                    <a:pt x="176" y="75"/>
                  </a:cubicBezTo>
                  <a:cubicBezTo>
                    <a:pt x="176" y="32"/>
                    <a:pt x="14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1903875" y="150100"/>
              <a:ext cx="4875" cy="4100"/>
            </a:xfrm>
            <a:custGeom>
              <a:avLst/>
              <a:gdLst/>
              <a:ahLst/>
              <a:cxnLst/>
              <a:rect l="l" t="t" r="r" b="b"/>
              <a:pathLst>
                <a:path w="195" h="164" extrusionOk="0">
                  <a:moveTo>
                    <a:pt x="89" y="0"/>
                  </a:moveTo>
                  <a:cubicBezTo>
                    <a:pt x="36" y="0"/>
                    <a:pt x="1" y="54"/>
                    <a:pt x="19" y="106"/>
                  </a:cubicBezTo>
                  <a:cubicBezTo>
                    <a:pt x="19" y="135"/>
                    <a:pt x="54" y="163"/>
                    <a:pt x="86" y="163"/>
                  </a:cubicBezTo>
                  <a:cubicBezTo>
                    <a:pt x="93" y="163"/>
                    <a:pt x="100" y="162"/>
                    <a:pt x="106" y="159"/>
                  </a:cubicBezTo>
                  <a:cubicBezTo>
                    <a:pt x="160" y="159"/>
                    <a:pt x="195" y="124"/>
                    <a:pt x="176" y="71"/>
                  </a:cubicBezTo>
                  <a:cubicBezTo>
                    <a:pt x="176" y="19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1906975" y="168425"/>
              <a:ext cx="4825" cy="4650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107" y="1"/>
                  </a:moveTo>
                  <a:cubicBezTo>
                    <a:pt x="100" y="1"/>
                    <a:pt x="94" y="2"/>
                    <a:pt x="88" y="5"/>
                  </a:cubicBezTo>
                  <a:cubicBezTo>
                    <a:pt x="36" y="5"/>
                    <a:pt x="0" y="58"/>
                    <a:pt x="0" y="110"/>
                  </a:cubicBezTo>
                  <a:cubicBezTo>
                    <a:pt x="14" y="154"/>
                    <a:pt x="52" y="185"/>
                    <a:pt x="85" y="185"/>
                  </a:cubicBezTo>
                  <a:cubicBezTo>
                    <a:pt x="92" y="185"/>
                    <a:pt x="99" y="184"/>
                    <a:pt x="106" y="180"/>
                  </a:cubicBezTo>
                  <a:cubicBezTo>
                    <a:pt x="158" y="180"/>
                    <a:pt x="193" y="129"/>
                    <a:pt x="193" y="75"/>
                  </a:cubicBezTo>
                  <a:cubicBezTo>
                    <a:pt x="179" y="32"/>
                    <a:pt x="140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1777900" y="-7600"/>
              <a:ext cx="6575" cy="5925"/>
            </a:xfrm>
            <a:custGeom>
              <a:avLst/>
              <a:gdLst/>
              <a:ahLst/>
              <a:cxnLst/>
              <a:rect l="l" t="t" r="r" b="b"/>
              <a:pathLst>
                <a:path w="263" h="237" extrusionOk="0">
                  <a:moveTo>
                    <a:pt x="133" y="1"/>
                  </a:moveTo>
                  <a:cubicBezTo>
                    <a:pt x="125" y="1"/>
                    <a:pt x="115" y="2"/>
                    <a:pt x="106" y="4"/>
                  </a:cubicBezTo>
                  <a:cubicBezTo>
                    <a:pt x="35" y="21"/>
                    <a:pt x="0" y="75"/>
                    <a:pt x="17" y="145"/>
                  </a:cubicBezTo>
                  <a:cubicBezTo>
                    <a:pt x="17" y="203"/>
                    <a:pt x="65" y="237"/>
                    <a:pt x="121" y="237"/>
                  </a:cubicBezTo>
                  <a:cubicBezTo>
                    <a:pt x="133" y="237"/>
                    <a:pt x="145" y="235"/>
                    <a:pt x="158" y="232"/>
                  </a:cubicBezTo>
                  <a:cubicBezTo>
                    <a:pt x="211" y="232"/>
                    <a:pt x="263" y="162"/>
                    <a:pt x="246" y="91"/>
                  </a:cubicBezTo>
                  <a:cubicBezTo>
                    <a:pt x="230" y="47"/>
                    <a:pt x="190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1432350" y="-174425"/>
              <a:ext cx="7925" cy="7125"/>
            </a:xfrm>
            <a:custGeom>
              <a:avLst/>
              <a:gdLst/>
              <a:ahLst/>
              <a:cxnLst/>
              <a:rect l="l" t="t" r="r" b="b"/>
              <a:pathLst>
                <a:path w="317" h="285" extrusionOk="0">
                  <a:moveTo>
                    <a:pt x="169" y="0"/>
                  </a:moveTo>
                  <a:cubicBezTo>
                    <a:pt x="160" y="0"/>
                    <a:pt x="150" y="1"/>
                    <a:pt x="141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6" y="250"/>
                    <a:pt x="106" y="285"/>
                    <a:pt x="176" y="285"/>
                  </a:cubicBezTo>
                  <a:cubicBezTo>
                    <a:pt x="265" y="267"/>
                    <a:pt x="317" y="196"/>
                    <a:pt x="300" y="109"/>
                  </a:cubicBezTo>
                  <a:cubicBezTo>
                    <a:pt x="284" y="48"/>
                    <a:pt x="229" y="0"/>
                    <a:pt x="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1887650" y="112325"/>
              <a:ext cx="4425" cy="4100"/>
            </a:xfrm>
            <a:custGeom>
              <a:avLst/>
              <a:gdLst/>
              <a:ahLst/>
              <a:cxnLst/>
              <a:rect l="l" t="t" r="r" b="b"/>
              <a:pathLst>
                <a:path w="177" h="164" extrusionOk="0">
                  <a:moveTo>
                    <a:pt x="71" y="1"/>
                  </a:moveTo>
                  <a:cubicBezTo>
                    <a:pt x="36" y="1"/>
                    <a:pt x="1" y="54"/>
                    <a:pt x="18" y="89"/>
                  </a:cubicBezTo>
                  <a:cubicBezTo>
                    <a:pt x="18" y="133"/>
                    <a:pt x="54" y="164"/>
                    <a:pt x="87" y="164"/>
                  </a:cubicBezTo>
                  <a:cubicBezTo>
                    <a:pt x="93" y="164"/>
                    <a:pt x="100" y="163"/>
                    <a:pt x="106" y="160"/>
                  </a:cubicBezTo>
                  <a:cubicBezTo>
                    <a:pt x="158" y="160"/>
                    <a:pt x="176" y="106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1230850" y="533775"/>
              <a:ext cx="15375" cy="14175"/>
            </a:xfrm>
            <a:custGeom>
              <a:avLst/>
              <a:gdLst/>
              <a:ahLst/>
              <a:cxnLst/>
              <a:rect l="l" t="t" r="r" b="b"/>
              <a:pathLst>
                <a:path w="615" h="567" extrusionOk="0">
                  <a:moveTo>
                    <a:pt x="298" y="0"/>
                  </a:moveTo>
                  <a:cubicBezTo>
                    <a:pt x="286" y="0"/>
                    <a:pt x="275" y="1"/>
                    <a:pt x="263" y="2"/>
                  </a:cubicBezTo>
                  <a:cubicBezTo>
                    <a:pt x="106" y="37"/>
                    <a:pt x="0" y="178"/>
                    <a:pt x="36" y="337"/>
                  </a:cubicBezTo>
                  <a:cubicBezTo>
                    <a:pt x="51" y="466"/>
                    <a:pt x="172" y="566"/>
                    <a:pt x="316" y="566"/>
                  </a:cubicBezTo>
                  <a:cubicBezTo>
                    <a:pt x="328" y="566"/>
                    <a:pt x="340" y="566"/>
                    <a:pt x="352" y="564"/>
                  </a:cubicBezTo>
                  <a:cubicBezTo>
                    <a:pt x="509" y="529"/>
                    <a:pt x="614" y="389"/>
                    <a:pt x="579" y="231"/>
                  </a:cubicBezTo>
                  <a:cubicBezTo>
                    <a:pt x="564" y="85"/>
                    <a:pt x="429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1186075" y="501725"/>
              <a:ext cx="17575" cy="16450"/>
            </a:xfrm>
            <a:custGeom>
              <a:avLst/>
              <a:gdLst/>
              <a:ahLst/>
              <a:cxnLst/>
              <a:rect l="l" t="t" r="r" b="b"/>
              <a:pathLst>
                <a:path w="703" h="658" extrusionOk="0">
                  <a:moveTo>
                    <a:pt x="337" y="1"/>
                  </a:moveTo>
                  <a:cubicBezTo>
                    <a:pt x="324" y="1"/>
                    <a:pt x="311" y="1"/>
                    <a:pt x="298" y="3"/>
                  </a:cubicBezTo>
                  <a:cubicBezTo>
                    <a:pt x="122" y="38"/>
                    <a:pt x="0" y="214"/>
                    <a:pt x="35" y="389"/>
                  </a:cubicBezTo>
                  <a:cubicBezTo>
                    <a:pt x="66" y="544"/>
                    <a:pt x="193" y="658"/>
                    <a:pt x="343" y="658"/>
                  </a:cubicBezTo>
                  <a:cubicBezTo>
                    <a:pt x="363" y="658"/>
                    <a:pt x="383" y="656"/>
                    <a:pt x="403" y="652"/>
                  </a:cubicBezTo>
                  <a:cubicBezTo>
                    <a:pt x="579" y="617"/>
                    <a:pt x="703" y="441"/>
                    <a:pt x="667" y="266"/>
                  </a:cubicBezTo>
                  <a:cubicBezTo>
                    <a:pt x="635" y="103"/>
                    <a:pt x="497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1050850" y="-660925"/>
              <a:ext cx="5275" cy="4975"/>
            </a:xfrm>
            <a:custGeom>
              <a:avLst/>
              <a:gdLst/>
              <a:ahLst/>
              <a:cxnLst/>
              <a:rect l="l" t="t" r="r" b="b"/>
              <a:pathLst>
                <a:path w="211" h="199" extrusionOk="0">
                  <a:moveTo>
                    <a:pt x="116" y="1"/>
                  </a:moveTo>
                  <a:cubicBezTo>
                    <a:pt x="107" y="1"/>
                    <a:pt x="97" y="2"/>
                    <a:pt x="87" y="6"/>
                  </a:cubicBezTo>
                  <a:cubicBezTo>
                    <a:pt x="35" y="6"/>
                    <a:pt x="0" y="58"/>
                    <a:pt x="17" y="111"/>
                  </a:cubicBezTo>
                  <a:cubicBezTo>
                    <a:pt x="17" y="163"/>
                    <a:pt x="70" y="198"/>
                    <a:pt x="122" y="198"/>
                  </a:cubicBezTo>
                  <a:cubicBezTo>
                    <a:pt x="176" y="181"/>
                    <a:pt x="211" y="128"/>
                    <a:pt x="211" y="76"/>
                  </a:cubicBezTo>
                  <a:cubicBezTo>
                    <a:pt x="196" y="32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963900" y="-540625"/>
              <a:ext cx="3100" cy="3200"/>
            </a:xfrm>
            <a:custGeom>
              <a:avLst/>
              <a:gdLst/>
              <a:ahLst/>
              <a:cxnLst/>
              <a:rect l="l" t="t" r="r" b="b"/>
              <a:pathLst>
                <a:path w="124" h="128" extrusionOk="0">
                  <a:moveTo>
                    <a:pt x="73" y="1"/>
                  </a:moveTo>
                  <a:cubicBezTo>
                    <a:pt x="66" y="1"/>
                    <a:pt x="60" y="2"/>
                    <a:pt x="53" y="6"/>
                  </a:cubicBezTo>
                  <a:cubicBezTo>
                    <a:pt x="18" y="6"/>
                    <a:pt x="1" y="41"/>
                    <a:pt x="1" y="76"/>
                  </a:cubicBezTo>
                  <a:cubicBezTo>
                    <a:pt x="1" y="111"/>
                    <a:pt x="36" y="128"/>
                    <a:pt x="71" y="128"/>
                  </a:cubicBezTo>
                  <a:cubicBezTo>
                    <a:pt x="106" y="111"/>
                    <a:pt x="123" y="76"/>
                    <a:pt x="123" y="58"/>
                  </a:cubicBezTo>
                  <a:cubicBezTo>
                    <a:pt x="123" y="29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974000" y="-531900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70" y="1"/>
                  </a:moveTo>
                  <a:cubicBezTo>
                    <a:pt x="64" y="1"/>
                    <a:pt x="58" y="3"/>
                    <a:pt x="53" y="8"/>
                  </a:cubicBezTo>
                  <a:cubicBezTo>
                    <a:pt x="18" y="8"/>
                    <a:pt x="0" y="25"/>
                    <a:pt x="0" y="60"/>
                  </a:cubicBezTo>
                  <a:cubicBezTo>
                    <a:pt x="18" y="95"/>
                    <a:pt x="35" y="113"/>
                    <a:pt x="70" y="113"/>
                  </a:cubicBezTo>
                  <a:cubicBezTo>
                    <a:pt x="105" y="95"/>
                    <a:pt x="124" y="78"/>
                    <a:pt x="105" y="43"/>
                  </a:cubicBezTo>
                  <a:cubicBezTo>
                    <a:pt x="105" y="17"/>
                    <a:pt x="87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1196150" y="-2029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lnTo>
                    <a:pt x="0" y="19"/>
                  </a:ln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9"/>
                    <a:pt x="35" y="19"/>
                  </a:cubicBezTo>
                  <a:lnTo>
                    <a:pt x="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1450375" y="1395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7" y="1"/>
                    <a:pt x="0" y="1"/>
                    <a:pt x="0" y="19"/>
                  </a:cubicBezTo>
                  <a:cubicBezTo>
                    <a:pt x="17" y="19"/>
                    <a:pt x="17" y="36"/>
                    <a:pt x="17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1277375" y="1136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" y="0"/>
                  </a:moveTo>
                  <a:lnTo>
                    <a:pt x="1" y="17"/>
                  </a:lnTo>
                  <a:cubicBezTo>
                    <a:pt x="1" y="35"/>
                    <a:pt x="1" y="35"/>
                    <a:pt x="18" y="35"/>
                  </a:cubicBezTo>
                  <a:lnTo>
                    <a:pt x="18" y="17"/>
                  </a:lnTo>
                  <a:cubicBezTo>
                    <a:pt x="18" y="17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1238750" y="1141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7" y="0"/>
                  </a:moveTo>
                  <a:cubicBezTo>
                    <a:pt x="17" y="0"/>
                    <a:pt x="1" y="18"/>
                    <a:pt x="17" y="18"/>
                  </a:cubicBezTo>
                  <a:cubicBezTo>
                    <a:pt x="17" y="35"/>
                    <a:pt x="17" y="35"/>
                    <a:pt x="36" y="35"/>
                  </a:cubicBezTo>
                  <a:cubicBezTo>
                    <a:pt x="36" y="35"/>
                    <a:pt x="52" y="35"/>
                    <a:pt x="36" y="18"/>
                  </a:cubicBezTo>
                  <a:cubicBezTo>
                    <a:pt x="36" y="18"/>
                    <a:pt x="36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1242275" y="1220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17" y="35"/>
                    <a:pt x="17" y="35"/>
                  </a:cubicBezTo>
                  <a:cubicBezTo>
                    <a:pt x="35" y="35"/>
                    <a:pt x="35" y="19"/>
                    <a:pt x="35" y="19"/>
                  </a:cubicBezTo>
                  <a:cubicBezTo>
                    <a:pt x="35" y="0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1215475" y="131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1100425" y="132100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9" y="53"/>
                    <a:pt x="36" y="53"/>
                  </a:cubicBezTo>
                  <a:cubicBezTo>
                    <a:pt x="36" y="36"/>
                    <a:pt x="54" y="36"/>
                    <a:pt x="54" y="18"/>
                  </a:cubicBezTo>
                  <a:cubicBezTo>
                    <a:pt x="54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1071025" y="172500"/>
              <a:ext cx="2225" cy="1950"/>
            </a:xfrm>
            <a:custGeom>
              <a:avLst/>
              <a:gdLst/>
              <a:ahLst/>
              <a:cxnLst/>
              <a:rect l="l" t="t" r="r" b="b"/>
              <a:pathLst>
                <a:path w="89" h="78" extrusionOk="0">
                  <a:moveTo>
                    <a:pt x="36" y="1"/>
                  </a:moveTo>
                  <a:cubicBezTo>
                    <a:pt x="18" y="1"/>
                    <a:pt x="1" y="17"/>
                    <a:pt x="1" y="53"/>
                  </a:cubicBezTo>
                  <a:cubicBezTo>
                    <a:pt x="1" y="66"/>
                    <a:pt x="9" y="78"/>
                    <a:pt x="27" y="78"/>
                  </a:cubicBezTo>
                  <a:cubicBezTo>
                    <a:pt x="34" y="78"/>
                    <a:pt x="43" y="76"/>
                    <a:pt x="53" y="71"/>
                  </a:cubicBezTo>
                  <a:cubicBezTo>
                    <a:pt x="71" y="71"/>
                    <a:pt x="88" y="53"/>
                    <a:pt x="71" y="36"/>
                  </a:cubicBezTo>
                  <a:cubicBezTo>
                    <a:pt x="71" y="17"/>
                    <a:pt x="53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1059625" y="184175"/>
              <a:ext cx="2200" cy="1950"/>
            </a:xfrm>
            <a:custGeom>
              <a:avLst/>
              <a:gdLst/>
              <a:ahLst/>
              <a:cxnLst/>
              <a:rect l="l" t="t" r="r" b="b"/>
              <a:pathLst>
                <a:path w="88" h="78" extrusionOk="0">
                  <a:moveTo>
                    <a:pt x="50" y="0"/>
                  </a:moveTo>
                  <a:cubicBezTo>
                    <a:pt x="45" y="0"/>
                    <a:pt x="40" y="2"/>
                    <a:pt x="35" y="7"/>
                  </a:cubicBezTo>
                  <a:cubicBezTo>
                    <a:pt x="17" y="7"/>
                    <a:pt x="0" y="25"/>
                    <a:pt x="0" y="42"/>
                  </a:cubicBezTo>
                  <a:cubicBezTo>
                    <a:pt x="0" y="60"/>
                    <a:pt x="35" y="77"/>
                    <a:pt x="52" y="77"/>
                  </a:cubicBezTo>
                  <a:cubicBezTo>
                    <a:pt x="71" y="77"/>
                    <a:pt x="87" y="60"/>
                    <a:pt x="87" y="25"/>
                  </a:cubicBezTo>
                  <a:cubicBezTo>
                    <a:pt x="75" y="12"/>
                    <a:pt x="63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1046875" y="208325"/>
              <a:ext cx="2650" cy="2550"/>
            </a:xfrm>
            <a:custGeom>
              <a:avLst/>
              <a:gdLst/>
              <a:ahLst/>
              <a:cxnLst/>
              <a:rect l="l" t="t" r="r" b="b"/>
              <a:pathLst>
                <a:path w="106" h="102" extrusionOk="0">
                  <a:moveTo>
                    <a:pt x="63" y="0"/>
                  </a:moveTo>
                  <a:cubicBezTo>
                    <a:pt x="54" y="0"/>
                    <a:pt x="45" y="3"/>
                    <a:pt x="35" y="8"/>
                  </a:cubicBezTo>
                  <a:cubicBezTo>
                    <a:pt x="19" y="8"/>
                    <a:pt x="0" y="25"/>
                    <a:pt x="0" y="60"/>
                  </a:cubicBezTo>
                  <a:cubicBezTo>
                    <a:pt x="0" y="85"/>
                    <a:pt x="19" y="102"/>
                    <a:pt x="36" y="102"/>
                  </a:cubicBezTo>
                  <a:cubicBezTo>
                    <a:pt x="43" y="102"/>
                    <a:pt x="49" y="100"/>
                    <a:pt x="54" y="95"/>
                  </a:cubicBezTo>
                  <a:cubicBezTo>
                    <a:pt x="89" y="95"/>
                    <a:pt x="106" y="78"/>
                    <a:pt x="106" y="43"/>
                  </a:cubicBezTo>
                  <a:cubicBezTo>
                    <a:pt x="106" y="17"/>
                    <a:pt x="87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1024050" y="2093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4" y="1"/>
                  </a:moveTo>
                  <a:cubicBezTo>
                    <a:pt x="18" y="18"/>
                    <a:pt x="0" y="36"/>
                    <a:pt x="0" y="71"/>
                  </a:cubicBezTo>
                  <a:cubicBezTo>
                    <a:pt x="18" y="106"/>
                    <a:pt x="54" y="123"/>
                    <a:pt x="70" y="123"/>
                  </a:cubicBezTo>
                  <a:cubicBezTo>
                    <a:pt x="106" y="123"/>
                    <a:pt x="124" y="88"/>
                    <a:pt x="124" y="53"/>
                  </a:cubicBezTo>
                  <a:cubicBezTo>
                    <a:pt x="124" y="18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1083750" y="154950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36" y="0"/>
                  </a:moveTo>
                  <a:cubicBezTo>
                    <a:pt x="19" y="0"/>
                    <a:pt x="1" y="17"/>
                    <a:pt x="1" y="35"/>
                  </a:cubicBezTo>
                  <a:cubicBezTo>
                    <a:pt x="19" y="52"/>
                    <a:pt x="19" y="52"/>
                    <a:pt x="36" y="52"/>
                  </a:cubicBezTo>
                  <a:cubicBezTo>
                    <a:pt x="54" y="52"/>
                    <a:pt x="71" y="35"/>
                    <a:pt x="71" y="17"/>
                  </a:cubicBezTo>
                  <a:cubicBezTo>
                    <a:pt x="54" y="0"/>
                    <a:pt x="54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1131175" y="24492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5" y="1"/>
                  </a:moveTo>
                  <a:cubicBezTo>
                    <a:pt x="18" y="1"/>
                    <a:pt x="0" y="19"/>
                    <a:pt x="0" y="36"/>
                  </a:cubicBezTo>
                  <a:cubicBezTo>
                    <a:pt x="0" y="54"/>
                    <a:pt x="18" y="71"/>
                    <a:pt x="35" y="71"/>
                  </a:cubicBezTo>
                  <a:cubicBezTo>
                    <a:pt x="54" y="54"/>
                    <a:pt x="70" y="36"/>
                    <a:pt x="70" y="19"/>
                  </a:cubicBezTo>
                  <a:cubicBezTo>
                    <a:pt x="54" y="1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1070150" y="206300"/>
              <a:ext cx="2200" cy="1975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36" y="0"/>
                  </a:moveTo>
                  <a:cubicBezTo>
                    <a:pt x="18" y="0"/>
                    <a:pt x="1" y="18"/>
                    <a:pt x="1" y="54"/>
                  </a:cubicBezTo>
                  <a:cubicBezTo>
                    <a:pt x="1" y="65"/>
                    <a:pt x="18" y="78"/>
                    <a:pt x="34" y="78"/>
                  </a:cubicBezTo>
                  <a:cubicBezTo>
                    <a:pt x="41" y="78"/>
                    <a:pt x="48" y="76"/>
                    <a:pt x="53" y="70"/>
                  </a:cubicBezTo>
                  <a:cubicBezTo>
                    <a:pt x="71" y="70"/>
                    <a:pt x="88" y="54"/>
                    <a:pt x="88" y="35"/>
                  </a:cubicBezTo>
                  <a:cubicBezTo>
                    <a:pt x="71" y="18"/>
                    <a:pt x="5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908125" y="-299025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0"/>
                  </a:moveTo>
                  <a:cubicBezTo>
                    <a:pt x="19" y="0"/>
                    <a:pt x="1" y="17"/>
                    <a:pt x="1" y="36"/>
                  </a:cubicBezTo>
                  <a:cubicBezTo>
                    <a:pt x="1" y="36"/>
                    <a:pt x="19" y="52"/>
                    <a:pt x="36" y="52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54" y="17"/>
                    <a:pt x="3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1204925" y="239650"/>
              <a:ext cx="1350" cy="1550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19" y="1"/>
                  </a:moveTo>
                  <a:cubicBezTo>
                    <a:pt x="1" y="19"/>
                    <a:pt x="1" y="19"/>
                    <a:pt x="1" y="36"/>
                  </a:cubicBezTo>
                  <a:cubicBezTo>
                    <a:pt x="1" y="49"/>
                    <a:pt x="10" y="61"/>
                    <a:pt x="15" y="61"/>
                  </a:cubicBezTo>
                  <a:cubicBezTo>
                    <a:pt x="17" y="61"/>
                    <a:pt x="19" y="59"/>
                    <a:pt x="19" y="54"/>
                  </a:cubicBezTo>
                  <a:cubicBezTo>
                    <a:pt x="36" y="54"/>
                    <a:pt x="54" y="36"/>
                    <a:pt x="54" y="36"/>
                  </a:cubicBezTo>
                  <a:cubicBezTo>
                    <a:pt x="54" y="19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1160150" y="324825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54" y="1"/>
                  </a:moveTo>
                  <a:cubicBezTo>
                    <a:pt x="19" y="19"/>
                    <a:pt x="0" y="36"/>
                    <a:pt x="19" y="71"/>
                  </a:cubicBezTo>
                  <a:cubicBezTo>
                    <a:pt x="19" y="97"/>
                    <a:pt x="28" y="113"/>
                    <a:pt x="46" y="113"/>
                  </a:cubicBezTo>
                  <a:cubicBezTo>
                    <a:pt x="53" y="113"/>
                    <a:pt x="61" y="111"/>
                    <a:pt x="71" y="106"/>
                  </a:cubicBezTo>
                  <a:cubicBezTo>
                    <a:pt x="106" y="106"/>
                    <a:pt x="124" y="89"/>
                    <a:pt x="124" y="54"/>
                  </a:cubicBezTo>
                  <a:cubicBezTo>
                    <a:pt x="106" y="19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930975" y="-395625"/>
              <a:ext cx="1775" cy="1525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5" y="1"/>
                  </a:moveTo>
                  <a:cubicBezTo>
                    <a:pt x="18" y="1"/>
                    <a:pt x="0" y="18"/>
                    <a:pt x="0" y="36"/>
                  </a:cubicBezTo>
                  <a:cubicBezTo>
                    <a:pt x="0" y="48"/>
                    <a:pt x="9" y="60"/>
                    <a:pt x="20" y="60"/>
                  </a:cubicBezTo>
                  <a:cubicBezTo>
                    <a:pt x="25" y="60"/>
                    <a:pt x="30" y="58"/>
                    <a:pt x="35" y="53"/>
                  </a:cubicBezTo>
                  <a:cubicBezTo>
                    <a:pt x="53" y="53"/>
                    <a:pt x="70" y="36"/>
                    <a:pt x="70" y="18"/>
                  </a:cubicBezTo>
                  <a:cubicBezTo>
                    <a:pt x="53" y="18"/>
                    <a:pt x="53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992425" y="-355225"/>
              <a:ext cx="1375" cy="1100"/>
            </a:xfrm>
            <a:custGeom>
              <a:avLst/>
              <a:gdLst/>
              <a:ahLst/>
              <a:cxnLst/>
              <a:rect l="l" t="t" r="r" b="b"/>
              <a:pathLst>
                <a:path w="55" h="44" extrusionOk="0">
                  <a:moveTo>
                    <a:pt x="19" y="1"/>
                  </a:moveTo>
                  <a:cubicBezTo>
                    <a:pt x="19" y="1"/>
                    <a:pt x="1" y="17"/>
                    <a:pt x="1" y="36"/>
                  </a:cubicBezTo>
                  <a:cubicBezTo>
                    <a:pt x="1" y="36"/>
                    <a:pt x="9" y="43"/>
                    <a:pt x="19" y="43"/>
                  </a:cubicBezTo>
                  <a:cubicBezTo>
                    <a:pt x="24" y="43"/>
                    <a:pt x="30" y="41"/>
                    <a:pt x="36" y="36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36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1584725" y="486350"/>
              <a:ext cx="14950" cy="13875"/>
            </a:xfrm>
            <a:custGeom>
              <a:avLst/>
              <a:gdLst/>
              <a:ahLst/>
              <a:cxnLst/>
              <a:rect l="l" t="t" r="r" b="b"/>
              <a:pathLst>
                <a:path w="598" h="555" extrusionOk="0">
                  <a:moveTo>
                    <a:pt x="284" y="0"/>
                  </a:moveTo>
                  <a:cubicBezTo>
                    <a:pt x="272" y="0"/>
                    <a:pt x="259" y="1"/>
                    <a:pt x="246" y="2"/>
                  </a:cubicBezTo>
                  <a:cubicBezTo>
                    <a:pt x="87" y="38"/>
                    <a:pt x="0" y="178"/>
                    <a:pt x="17" y="319"/>
                  </a:cubicBezTo>
                  <a:cubicBezTo>
                    <a:pt x="48" y="457"/>
                    <a:pt x="158" y="554"/>
                    <a:pt x="290" y="554"/>
                  </a:cubicBezTo>
                  <a:cubicBezTo>
                    <a:pt x="310" y="554"/>
                    <a:pt x="331" y="552"/>
                    <a:pt x="351" y="548"/>
                  </a:cubicBezTo>
                  <a:cubicBezTo>
                    <a:pt x="492" y="529"/>
                    <a:pt x="597" y="372"/>
                    <a:pt x="562" y="231"/>
                  </a:cubicBezTo>
                  <a:cubicBezTo>
                    <a:pt x="545" y="86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2222625" y="1142275"/>
              <a:ext cx="16700" cy="15625"/>
            </a:xfrm>
            <a:custGeom>
              <a:avLst/>
              <a:gdLst/>
              <a:ahLst/>
              <a:cxnLst/>
              <a:rect l="l" t="t" r="r" b="b"/>
              <a:pathLst>
                <a:path w="668" h="625" extrusionOk="0">
                  <a:moveTo>
                    <a:pt x="315" y="1"/>
                  </a:moveTo>
                  <a:cubicBezTo>
                    <a:pt x="304" y="1"/>
                    <a:pt x="293" y="1"/>
                    <a:pt x="282" y="3"/>
                  </a:cubicBezTo>
                  <a:cubicBezTo>
                    <a:pt x="106" y="38"/>
                    <a:pt x="1" y="196"/>
                    <a:pt x="36" y="372"/>
                  </a:cubicBezTo>
                  <a:cubicBezTo>
                    <a:pt x="52" y="525"/>
                    <a:pt x="173" y="625"/>
                    <a:pt x="320" y="625"/>
                  </a:cubicBezTo>
                  <a:cubicBezTo>
                    <a:pt x="342" y="625"/>
                    <a:pt x="364" y="622"/>
                    <a:pt x="387" y="618"/>
                  </a:cubicBezTo>
                  <a:cubicBezTo>
                    <a:pt x="563" y="583"/>
                    <a:pt x="668" y="424"/>
                    <a:pt x="633" y="267"/>
                  </a:cubicBezTo>
                  <a:cubicBezTo>
                    <a:pt x="617" y="103"/>
                    <a:pt x="464" y="1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1377025" y="-205750"/>
              <a:ext cx="29875" cy="27375"/>
            </a:xfrm>
            <a:custGeom>
              <a:avLst/>
              <a:gdLst/>
              <a:ahLst/>
              <a:cxnLst/>
              <a:rect l="l" t="t" r="r" b="b"/>
              <a:pathLst>
                <a:path w="1195" h="1095" extrusionOk="0">
                  <a:moveTo>
                    <a:pt x="591" y="1"/>
                  </a:moveTo>
                  <a:cubicBezTo>
                    <a:pt x="558" y="1"/>
                    <a:pt x="525" y="4"/>
                    <a:pt x="492" y="9"/>
                  </a:cubicBezTo>
                  <a:cubicBezTo>
                    <a:pt x="195" y="63"/>
                    <a:pt x="1" y="344"/>
                    <a:pt x="54" y="642"/>
                  </a:cubicBezTo>
                  <a:cubicBezTo>
                    <a:pt x="99" y="902"/>
                    <a:pt x="317" y="1095"/>
                    <a:pt x="570" y="1095"/>
                  </a:cubicBezTo>
                  <a:cubicBezTo>
                    <a:pt x="608" y="1095"/>
                    <a:pt x="647" y="1091"/>
                    <a:pt x="686" y="1081"/>
                  </a:cubicBezTo>
                  <a:cubicBezTo>
                    <a:pt x="1002" y="1028"/>
                    <a:pt x="1195" y="747"/>
                    <a:pt x="1143" y="449"/>
                  </a:cubicBezTo>
                  <a:cubicBezTo>
                    <a:pt x="1095" y="183"/>
                    <a:pt x="854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1905650" y="289200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11" y="0"/>
                  </a:moveTo>
                  <a:cubicBezTo>
                    <a:pt x="199" y="0"/>
                    <a:pt x="187" y="2"/>
                    <a:pt x="176" y="4"/>
                  </a:cubicBezTo>
                  <a:cubicBezTo>
                    <a:pt x="70" y="21"/>
                    <a:pt x="0" y="109"/>
                    <a:pt x="18" y="215"/>
                  </a:cubicBezTo>
                  <a:cubicBezTo>
                    <a:pt x="33" y="293"/>
                    <a:pt x="120" y="358"/>
                    <a:pt x="202" y="358"/>
                  </a:cubicBezTo>
                  <a:cubicBezTo>
                    <a:pt x="211" y="358"/>
                    <a:pt x="220" y="357"/>
                    <a:pt x="229" y="355"/>
                  </a:cubicBezTo>
                  <a:cubicBezTo>
                    <a:pt x="334" y="337"/>
                    <a:pt x="405" y="250"/>
                    <a:pt x="386" y="145"/>
                  </a:cubicBezTo>
                  <a:cubicBezTo>
                    <a:pt x="372" y="53"/>
                    <a:pt x="290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1737500" y="273425"/>
              <a:ext cx="14950" cy="13850"/>
            </a:xfrm>
            <a:custGeom>
              <a:avLst/>
              <a:gdLst/>
              <a:ahLst/>
              <a:cxnLst/>
              <a:rect l="l" t="t" r="r" b="b"/>
              <a:pathLst>
                <a:path w="598" h="554" extrusionOk="0">
                  <a:moveTo>
                    <a:pt x="300" y="0"/>
                  </a:moveTo>
                  <a:cubicBezTo>
                    <a:pt x="288" y="0"/>
                    <a:pt x="276" y="1"/>
                    <a:pt x="263" y="3"/>
                  </a:cubicBezTo>
                  <a:cubicBezTo>
                    <a:pt x="106" y="38"/>
                    <a:pt x="1" y="178"/>
                    <a:pt x="36" y="336"/>
                  </a:cubicBezTo>
                  <a:cubicBezTo>
                    <a:pt x="50" y="458"/>
                    <a:pt x="172" y="553"/>
                    <a:pt x="296" y="553"/>
                  </a:cubicBezTo>
                  <a:cubicBezTo>
                    <a:pt x="315" y="553"/>
                    <a:pt x="333" y="551"/>
                    <a:pt x="352" y="547"/>
                  </a:cubicBezTo>
                  <a:cubicBezTo>
                    <a:pt x="509" y="530"/>
                    <a:pt x="598" y="389"/>
                    <a:pt x="579" y="230"/>
                  </a:cubicBezTo>
                  <a:cubicBezTo>
                    <a:pt x="547" y="87"/>
                    <a:pt x="4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1390650" y="-267200"/>
              <a:ext cx="31200" cy="28975"/>
            </a:xfrm>
            <a:custGeom>
              <a:avLst/>
              <a:gdLst/>
              <a:ahLst/>
              <a:cxnLst/>
              <a:rect l="l" t="t" r="r" b="b"/>
              <a:pathLst>
                <a:path w="1248" h="1159" extrusionOk="0">
                  <a:moveTo>
                    <a:pt x="624" y="1"/>
                  </a:moveTo>
                  <a:cubicBezTo>
                    <a:pt x="592" y="1"/>
                    <a:pt x="560" y="3"/>
                    <a:pt x="528" y="9"/>
                  </a:cubicBezTo>
                  <a:cubicBezTo>
                    <a:pt x="212" y="79"/>
                    <a:pt x="1" y="378"/>
                    <a:pt x="53" y="676"/>
                  </a:cubicBezTo>
                  <a:cubicBezTo>
                    <a:pt x="116" y="960"/>
                    <a:pt x="364" y="1159"/>
                    <a:pt x="642" y="1159"/>
                  </a:cubicBezTo>
                  <a:cubicBezTo>
                    <a:pt x="674" y="1159"/>
                    <a:pt x="706" y="1156"/>
                    <a:pt x="738" y="1151"/>
                  </a:cubicBezTo>
                  <a:cubicBezTo>
                    <a:pt x="1036" y="1098"/>
                    <a:pt x="1247" y="800"/>
                    <a:pt x="1195" y="484"/>
                  </a:cubicBezTo>
                  <a:cubicBezTo>
                    <a:pt x="1147" y="200"/>
                    <a:pt x="90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2052725" y="938075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7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5" y="168"/>
                    <a:pt x="53" y="202"/>
                    <a:pt x="96" y="202"/>
                  </a:cubicBezTo>
                  <a:cubicBezTo>
                    <a:pt x="105" y="202"/>
                    <a:pt x="114" y="201"/>
                    <a:pt x="123" y="198"/>
                  </a:cubicBezTo>
                  <a:cubicBezTo>
                    <a:pt x="177" y="181"/>
                    <a:pt x="212" y="146"/>
                    <a:pt x="193" y="75"/>
                  </a:cubicBezTo>
                  <a:cubicBezTo>
                    <a:pt x="193" y="32"/>
                    <a:pt x="159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2072050" y="1025400"/>
              <a:ext cx="17125" cy="16025"/>
            </a:xfrm>
            <a:custGeom>
              <a:avLst/>
              <a:gdLst/>
              <a:ahLst/>
              <a:cxnLst/>
              <a:rect l="l" t="t" r="r" b="b"/>
              <a:pathLst>
                <a:path w="685" h="641" extrusionOk="0">
                  <a:moveTo>
                    <a:pt x="341" y="0"/>
                  </a:moveTo>
                  <a:cubicBezTo>
                    <a:pt x="322" y="0"/>
                    <a:pt x="302" y="2"/>
                    <a:pt x="282" y="6"/>
                  </a:cubicBezTo>
                  <a:cubicBezTo>
                    <a:pt x="106" y="41"/>
                    <a:pt x="1" y="200"/>
                    <a:pt x="17" y="376"/>
                  </a:cubicBezTo>
                  <a:cubicBezTo>
                    <a:pt x="50" y="538"/>
                    <a:pt x="203" y="640"/>
                    <a:pt x="351" y="640"/>
                  </a:cubicBezTo>
                  <a:cubicBezTo>
                    <a:pt x="363" y="640"/>
                    <a:pt x="375" y="640"/>
                    <a:pt x="387" y="638"/>
                  </a:cubicBezTo>
                  <a:cubicBezTo>
                    <a:pt x="563" y="603"/>
                    <a:pt x="685" y="428"/>
                    <a:pt x="650" y="270"/>
                  </a:cubicBezTo>
                  <a:cubicBezTo>
                    <a:pt x="619" y="115"/>
                    <a:pt x="4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1848150" y="349725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0"/>
                  </a:moveTo>
                  <a:cubicBezTo>
                    <a:pt x="339" y="0"/>
                    <a:pt x="318" y="2"/>
                    <a:pt x="298" y="7"/>
                  </a:cubicBezTo>
                  <a:cubicBezTo>
                    <a:pt x="122" y="42"/>
                    <a:pt x="0" y="217"/>
                    <a:pt x="35" y="393"/>
                  </a:cubicBezTo>
                  <a:cubicBezTo>
                    <a:pt x="66" y="546"/>
                    <a:pt x="203" y="645"/>
                    <a:pt x="354" y="645"/>
                  </a:cubicBezTo>
                  <a:cubicBezTo>
                    <a:pt x="376" y="645"/>
                    <a:pt x="399" y="643"/>
                    <a:pt x="422" y="639"/>
                  </a:cubicBezTo>
                  <a:cubicBezTo>
                    <a:pt x="597" y="620"/>
                    <a:pt x="703" y="445"/>
                    <a:pt x="684" y="269"/>
                  </a:cubicBezTo>
                  <a:cubicBezTo>
                    <a:pt x="653" y="114"/>
                    <a:pt x="512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2123400" y="805250"/>
              <a:ext cx="31650" cy="29225"/>
            </a:xfrm>
            <a:custGeom>
              <a:avLst/>
              <a:gdLst/>
              <a:ahLst/>
              <a:cxnLst/>
              <a:rect l="l" t="t" r="r" b="b"/>
              <a:pathLst>
                <a:path w="1266" h="1169" extrusionOk="0">
                  <a:moveTo>
                    <a:pt x="649" y="1"/>
                  </a:moveTo>
                  <a:cubicBezTo>
                    <a:pt x="609" y="1"/>
                    <a:pt x="569" y="5"/>
                    <a:pt x="527" y="14"/>
                  </a:cubicBezTo>
                  <a:cubicBezTo>
                    <a:pt x="211" y="66"/>
                    <a:pt x="1" y="366"/>
                    <a:pt x="54" y="682"/>
                  </a:cubicBezTo>
                  <a:cubicBezTo>
                    <a:pt x="100" y="959"/>
                    <a:pt x="335" y="1168"/>
                    <a:pt x="617" y="1168"/>
                  </a:cubicBezTo>
                  <a:cubicBezTo>
                    <a:pt x="657" y="1168"/>
                    <a:pt x="697" y="1164"/>
                    <a:pt x="738" y="1155"/>
                  </a:cubicBezTo>
                  <a:cubicBezTo>
                    <a:pt x="1054" y="1103"/>
                    <a:pt x="1265" y="804"/>
                    <a:pt x="1195" y="488"/>
                  </a:cubicBezTo>
                  <a:cubicBezTo>
                    <a:pt x="1150" y="198"/>
                    <a:pt x="917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1539050" y="597875"/>
              <a:ext cx="14075" cy="12875"/>
            </a:xfrm>
            <a:custGeom>
              <a:avLst/>
              <a:gdLst/>
              <a:ahLst/>
              <a:cxnLst/>
              <a:rect l="l" t="t" r="r" b="b"/>
              <a:pathLst>
                <a:path w="563" h="515" extrusionOk="0">
                  <a:moveTo>
                    <a:pt x="277" y="0"/>
                  </a:moveTo>
                  <a:cubicBezTo>
                    <a:pt x="267" y="0"/>
                    <a:pt x="257" y="1"/>
                    <a:pt x="247" y="2"/>
                  </a:cubicBezTo>
                  <a:cubicBezTo>
                    <a:pt x="106" y="20"/>
                    <a:pt x="1" y="161"/>
                    <a:pt x="36" y="301"/>
                  </a:cubicBezTo>
                  <a:cubicBezTo>
                    <a:pt x="51" y="430"/>
                    <a:pt x="171" y="514"/>
                    <a:pt x="299" y="514"/>
                  </a:cubicBezTo>
                  <a:cubicBezTo>
                    <a:pt x="310" y="514"/>
                    <a:pt x="322" y="514"/>
                    <a:pt x="334" y="512"/>
                  </a:cubicBezTo>
                  <a:cubicBezTo>
                    <a:pt x="474" y="477"/>
                    <a:pt x="563" y="353"/>
                    <a:pt x="528" y="213"/>
                  </a:cubicBezTo>
                  <a:cubicBezTo>
                    <a:pt x="511" y="84"/>
                    <a:pt x="391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2194525" y="1232575"/>
              <a:ext cx="13650" cy="12275"/>
            </a:xfrm>
            <a:custGeom>
              <a:avLst/>
              <a:gdLst/>
              <a:ahLst/>
              <a:cxnLst/>
              <a:rect l="l" t="t" r="r" b="b"/>
              <a:pathLst>
                <a:path w="546" h="491" extrusionOk="0">
                  <a:moveTo>
                    <a:pt x="291" y="1"/>
                  </a:moveTo>
                  <a:cubicBezTo>
                    <a:pt x="271" y="1"/>
                    <a:pt x="250" y="3"/>
                    <a:pt x="230" y="8"/>
                  </a:cubicBezTo>
                  <a:cubicBezTo>
                    <a:pt x="89" y="27"/>
                    <a:pt x="1" y="149"/>
                    <a:pt x="36" y="289"/>
                  </a:cubicBezTo>
                  <a:cubicBezTo>
                    <a:pt x="51" y="409"/>
                    <a:pt x="142" y="491"/>
                    <a:pt x="256" y="491"/>
                  </a:cubicBezTo>
                  <a:cubicBezTo>
                    <a:pt x="275" y="491"/>
                    <a:pt x="296" y="488"/>
                    <a:pt x="317" y="483"/>
                  </a:cubicBezTo>
                  <a:cubicBezTo>
                    <a:pt x="457" y="465"/>
                    <a:pt x="546" y="343"/>
                    <a:pt x="511" y="202"/>
                  </a:cubicBezTo>
                  <a:cubicBezTo>
                    <a:pt x="495" y="83"/>
                    <a:pt x="404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2107175" y="120730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71" y="1"/>
                  </a:moveTo>
                  <a:cubicBezTo>
                    <a:pt x="36" y="1"/>
                    <a:pt x="1" y="54"/>
                    <a:pt x="1" y="106"/>
                  </a:cubicBezTo>
                  <a:cubicBezTo>
                    <a:pt x="17" y="141"/>
                    <a:pt x="53" y="176"/>
                    <a:pt x="106" y="176"/>
                  </a:cubicBezTo>
                  <a:cubicBezTo>
                    <a:pt x="158" y="159"/>
                    <a:pt x="176" y="124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1904350" y="1269550"/>
              <a:ext cx="4825" cy="4625"/>
            </a:xfrm>
            <a:custGeom>
              <a:avLst/>
              <a:gdLst/>
              <a:ahLst/>
              <a:cxnLst/>
              <a:rect l="l" t="t" r="r" b="b"/>
              <a:pathLst>
                <a:path w="193" h="185" extrusionOk="0">
                  <a:moveTo>
                    <a:pt x="113" y="0"/>
                  </a:moveTo>
                  <a:cubicBezTo>
                    <a:pt x="105" y="0"/>
                    <a:pt x="96" y="2"/>
                    <a:pt x="87" y="4"/>
                  </a:cubicBezTo>
                  <a:cubicBezTo>
                    <a:pt x="35" y="4"/>
                    <a:pt x="0" y="58"/>
                    <a:pt x="0" y="110"/>
                  </a:cubicBezTo>
                  <a:cubicBezTo>
                    <a:pt x="14" y="153"/>
                    <a:pt x="52" y="185"/>
                    <a:pt x="94" y="185"/>
                  </a:cubicBezTo>
                  <a:cubicBezTo>
                    <a:pt x="103" y="185"/>
                    <a:pt x="113" y="183"/>
                    <a:pt x="122" y="180"/>
                  </a:cubicBezTo>
                  <a:cubicBezTo>
                    <a:pt x="176" y="180"/>
                    <a:pt x="193" y="128"/>
                    <a:pt x="193" y="75"/>
                  </a:cubicBezTo>
                  <a:cubicBezTo>
                    <a:pt x="179" y="32"/>
                    <a:pt x="15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1982500" y="929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05" y="1"/>
                  </a:moveTo>
                  <a:cubicBezTo>
                    <a:pt x="35" y="19"/>
                    <a:pt x="0" y="89"/>
                    <a:pt x="0" y="141"/>
                  </a:cubicBezTo>
                  <a:cubicBezTo>
                    <a:pt x="15" y="202"/>
                    <a:pt x="69" y="250"/>
                    <a:pt x="118" y="250"/>
                  </a:cubicBezTo>
                  <a:cubicBezTo>
                    <a:pt x="126" y="250"/>
                    <a:pt x="133" y="249"/>
                    <a:pt x="141" y="247"/>
                  </a:cubicBezTo>
                  <a:cubicBezTo>
                    <a:pt x="211" y="230"/>
                    <a:pt x="263" y="176"/>
                    <a:pt x="246" y="106"/>
                  </a:cubicBezTo>
                  <a:cubicBezTo>
                    <a:pt x="228" y="36"/>
                    <a:pt x="176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1889825" y="715175"/>
              <a:ext cx="40425" cy="37575"/>
            </a:xfrm>
            <a:custGeom>
              <a:avLst/>
              <a:gdLst/>
              <a:ahLst/>
              <a:cxnLst/>
              <a:rect l="l" t="t" r="r" b="b"/>
              <a:pathLst>
                <a:path w="1617" h="1503" extrusionOk="0">
                  <a:moveTo>
                    <a:pt x="822" y="1"/>
                  </a:moveTo>
                  <a:cubicBezTo>
                    <a:pt x="772" y="1"/>
                    <a:pt x="720" y="6"/>
                    <a:pt x="668" y="17"/>
                  </a:cubicBezTo>
                  <a:cubicBezTo>
                    <a:pt x="265" y="87"/>
                    <a:pt x="1" y="473"/>
                    <a:pt x="71" y="878"/>
                  </a:cubicBezTo>
                  <a:cubicBezTo>
                    <a:pt x="134" y="1239"/>
                    <a:pt x="451" y="1503"/>
                    <a:pt x="820" y="1503"/>
                  </a:cubicBezTo>
                  <a:cubicBezTo>
                    <a:pt x="862" y="1503"/>
                    <a:pt x="906" y="1499"/>
                    <a:pt x="949" y="1492"/>
                  </a:cubicBezTo>
                  <a:cubicBezTo>
                    <a:pt x="1354" y="1422"/>
                    <a:pt x="1616" y="1018"/>
                    <a:pt x="1546" y="614"/>
                  </a:cubicBezTo>
                  <a:cubicBezTo>
                    <a:pt x="1485" y="260"/>
                    <a:pt x="1180" y="1"/>
                    <a:pt x="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1888525" y="1022725"/>
              <a:ext cx="14500" cy="13450"/>
            </a:xfrm>
            <a:custGeom>
              <a:avLst/>
              <a:gdLst/>
              <a:ahLst/>
              <a:cxnLst/>
              <a:rect l="l" t="t" r="r" b="b"/>
              <a:pathLst>
                <a:path w="580" h="538" extrusionOk="0">
                  <a:moveTo>
                    <a:pt x="302" y="1"/>
                  </a:moveTo>
                  <a:cubicBezTo>
                    <a:pt x="284" y="1"/>
                    <a:pt x="265" y="3"/>
                    <a:pt x="247" y="8"/>
                  </a:cubicBezTo>
                  <a:cubicBezTo>
                    <a:pt x="106" y="26"/>
                    <a:pt x="1" y="167"/>
                    <a:pt x="36" y="307"/>
                  </a:cubicBezTo>
                  <a:cubicBezTo>
                    <a:pt x="51" y="451"/>
                    <a:pt x="170" y="537"/>
                    <a:pt x="297" y="537"/>
                  </a:cubicBezTo>
                  <a:cubicBezTo>
                    <a:pt x="309" y="537"/>
                    <a:pt x="322" y="536"/>
                    <a:pt x="334" y="535"/>
                  </a:cubicBezTo>
                  <a:cubicBezTo>
                    <a:pt x="474" y="500"/>
                    <a:pt x="580" y="359"/>
                    <a:pt x="545" y="219"/>
                  </a:cubicBezTo>
                  <a:cubicBezTo>
                    <a:pt x="530" y="97"/>
                    <a:pt x="422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1998300" y="128670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5" y="0"/>
                  </a:moveTo>
                  <a:cubicBezTo>
                    <a:pt x="164" y="0"/>
                    <a:pt x="152" y="2"/>
                    <a:pt x="141" y="4"/>
                  </a:cubicBezTo>
                  <a:cubicBezTo>
                    <a:pt x="52" y="21"/>
                    <a:pt x="0" y="91"/>
                    <a:pt x="17" y="180"/>
                  </a:cubicBezTo>
                  <a:cubicBezTo>
                    <a:pt x="33" y="255"/>
                    <a:pt x="88" y="305"/>
                    <a:pt x="159" y="305"/>
                  </a:cubicBezTo>
                  <a:cubicBezTo>
                    <a:pt x="170" y="305"/>
                    <a:pt x="181" y="304"/>
                    <a:pt x="193" y="302"/>
                  </a:cubicBezTo>
                  <a:cubicBezTo>
                    <a:pt x="281" y="285"/>
                    <a:pt x="333" y="215"/>
                    <a:pt x="316" y="126"/>
                  </a:cubicBezTo>
                  <a:cubicBezTo>
                    <a:pt x="316" y="51"/>
                    <a:pt x="25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1937250" y="948725"/>
              <a:ext cx="7500" cy="7125"/>
            </a:xfrm>
            <a:custGeom>
              <a:avLst/>
              <a:gdLst/>
              <a:ahLst/>
              <a:cxnLst/>
              <a:rect l="l" t="t" r="r" b="b"/>
              <a:pathLst>
                <a:path w="300" h="285" extrusionOk="0">
                  <a:moveTo>
                    <a:pt x="124" y="1"/>
                  </a:moveTo>
                  <a:cubicBezTo>
                    <a:pt x="54" y="17"/>
                    <a:pt x="0" y="88"/>
                    <a:pt x="19" y="176"/>
                  </a:cubicBezTo>
                  <a:cubicBezTo>
                    <a:pt x="19" y="237"/>
                    <a:pt x="72" y="285"/>
                    <a:pt x="143" y="285"/>
                  </a:cubicBezTo>
                  <a:cubicBezTo>
                    <a:pt x="154" y="285"/>
                    <a:pt x="165" y="284"/>
                    <a:pt x="176" y="282"/>
                  </a:cubicBezTo>
                  <a:cubicBezTo>
                    <a:pt x="246" y="263"/>
                    <a:pt x="300" y="193"/>
                    <a:pt x="281" y="123"/>
                  </a:cubicBezTo>
                  <a:cubicBezTo>
                    <a:pt x="265" y="36"/>
                    <a:pt x="19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1855600" y="518375"/>
              <a:ext cx="7025" cy="6675"/>
            </a:xfrm>
            <a:custGeom>
              <a:avLst/>
              <a:gdLst/>
              <a:ahLst/>
              <a:cxnLst/>
              <a:rect l="l" t="t" r="r" b="b"/>
              <a:pathLst>
                <a:path w="281" h="267" extrusionOk="0">
                  <a:moveTo>
                    <a:pt x="152" y="1"/>
                  </a:moveTo>
                  <a:cubicBezTo>
                    <a:pt x="143" y="1"/>
                    <a:pt x="133" y="2"/>
                    <a:pt x="124" y="4"/>
                  </a:cubicBezTo>
                  <a:cubicBezTo>
                    <a:pt x="53" y="21"/>
                    <a:pt x="0" y="91"/>
                    <a:pt x="18" y="162"/>
                  </a:cubicBezTo>
                  <a:cubicBezTo>
                    <a:pt x="35" y="232"/>
                    <a:pt x="105" y="267"/>
                    <a:pt x="176" y="267"/>
                  </a:cubicBezTo>
                  <a:cubicBezTo>
                    <a:pt x="246" y="250"/>
                    <a:pt x="281" y="180"/>
                    <a:pt x="281" y="110"/>
                  </a:cubicBezTo>
                  <a:cubicBezTo>
                    <a:pt x="266" y="49"/>
                    <a:pt x="212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2210800" y="1162975"/>
              <a:ext cx="4825" cy="4525"/>
            </a:xfrm>
            <a:custGeom>
              <a:avLst/>
              <a:gdLst/>
              <a:ahLst/>
              <a:cxnLst/>
              <a:rect l="l" t="t" r="r" b="b"/>
              <a:pathLst>
                <a:path w="193" h="181" extrusionOk="0">
                  <a:moveTo>
                    <a:pt x="70" y="1"/>
                  </a:moveTo>
                  <a:cubicBezTo>
                    <a:pt x="35" y="18"/>
                    <a:pt x="0" y="53"/>
                    <a:pt x="0" y="106"/>
                  </a:cubicBezTo>
                  <a:cubicBezTo>
                    <a:pt x="14" y="149"/>
                    <a:pt x="41" y="181"/>
                    <a:pt x="80" y="181"/>
                  </a:cubicBezTo>
                  <a:cubicBezTo>
                    <a:pt x="88" y="181"/>
                    <a:pt x="96" y="179"/>
                    <a:pt x="105" y="176"/>
                  </a:cubicBezTo>
                  <a:cubicBezTo>
                    <a:pt x="157" y="176"/>
                    <a:pt x="193" y="123"/>
                    <a:pt x="176" y="71"/>
                  </a:cubicBezTo>
                  <a:cubicBezTo>
                    <a:pt x="176" y="36"/>
                    <a:pt x="122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1705425" y="191250"/>
              <a:ext cx="24200" cy="22225"/>
            </a:xfrm>
            <a:custGeom>
              <a:avLst/>
              <a:gdLst/>
              <a:ahLst/>
              <a:cxnLst/>
              <a:rect l="l" t="t" r="r" b="b"/>
              <a:pathLst>
                <a:path w="968" h="889" extrusionOk="0">
                  <a:moveTo>
                    <a:pt x="473" y="0"/>
                  </a:moveTo>
                  <a:cubicBezTo>
                    <a:pt x="451" y="0"/>
                    <a:pt x="428" y="2"/>
                    <a:pt x="406" y="5"/>
                  </a:cubicBezTo>
                  <a:cubicBezTo>
                    <a:pt x="160" y="58"/>
                    <a:pt x="1" y="286"/>
                    <a:pt x="54" y="532"/>
                  </a:cubicBezTo>
                  <a:cubicBezTo>
                    <a:pt x="86" y="739"/>
                    <a:pt x="276" y="888"/>
                    <a:pt x="494" y="888"/>
                  </a:cubicBezTo>
                  <a:cubicBezTo>
                    <a:pt x="517" y="888"/>
                    <a:pt x="540" y="886"/>
                    <a:pt x="563" y="883"/>
                  </a:cubicBezTo>
                  <a:cubicBezTo>
                    <a:pt x="809" y="831"/>
                    <a:pt x="967" y="602"/>
                    <a:pt x="914" y="375"/>
                  </a:cubicBezTo>
                  <a:cubicBezTo>
                    <a:pt x="882" y="152"/>
                    <a:pt x="692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1757700" y="200000"/>
              <a:ext cx="21100" cy="19625"/>
            </a:xfrm>
            <a:custGeom>
              <a:avLst/>
              <a:gdLst/>
              <a:ahLst/>
              <a:cxnLst/>
              <a:rect l="l" t="t" r="r" b="b"/>
              <a:pathLst>
                <a:path w="844" h="785" extrusionOk="0">
                  <a:moveTo>
                    <a:pt x="417" y="1"/>
                  </a:moveTo>
                  <a:cubicBezTo>
                    <a:pt x="395" y="1"/>
                    <a:pt x="373" y="3"/>
                    <a:pt x="352" y="6"/>
                  </a:cubicBezTo>
                  <a:cubicBezTo>
                    <a:pt x="141" y="41"/>
                    <a:pt x="0" y="252"/>
                    <a:pt x="36" y="463"/>
                  </a:cubicBezTo>
                  <a:cubicBezTo>
                    <a:pt x="67" y="652"/>
                    <a:pt x="240" y="784"/>
                    <a:pt x="427" y="784"/>
                  </a:cubicBezTo>
                  <a:cubicBezTo>
                    <a:pt x="449" y="784"/>
                    <a:pt x="470" y="783"/>
                    <a:pt x="492" y="779"/>
                  </a:cubicBezTo>
                  <a:cubicBezTo>
                    <a:pt x="703" y="744"/>
                    <a:pt x="843" y="533"/>
                    <a:pt x="808" y="322"/>
                  </a:cubicBezTo>
                  <a:cubicBezTo>
                    <a:pt x="777" y="133"/>
                    <a:pt x="60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2137025" y="786200"/>
              <a:ext cx="5725" cy="5375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6" y="21"/>
                    <a:pt x="1" y="74"/>
                    <a:pt x="18" y="126"/>
                  </a:cubicBezTo>
                  <a:cubicBezTo>
                    <a:pt x="18" y="179"/>
                    <a:pt x="88" y="215"/>
                    <a:pt x="141" y="215"/>
                  </a:cubicBezTo>
                  <a:cubicBezTo>
                    <a:pt x="193" y="196"/>
                    <a:pt x="228" y="144"/>
                    <a:pt x="228" y="91"/>
                  </a:cubicBezTo>
                  <a:cubicBezTo>
                    <a:pt x="214" y="46"/>
                    <a:pt x="172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1999600" y="738350"/>
              <a:ext cx="11900" cy="11550"/>
            </a:xfrm>
            <a:custGeom>
              <a:avLst/>
              <a:gdLst/>
              <a:ahLst/>
              <a:cxnLst/>
              <a:rect l="l" t="t" r="r" b="b"/>
              <a:pathLst>
                <a:path w="476" h="462" extrusionOk="0">
                  <a:moveTo>
                    <a:pt x="225" y="1"/>
                  </a:moveTo>
                  <a:cubicBezTo>
                    <a:pt x="215" y="1"/>
                    <a:pt x="204" y="1"/>
                    <a:pt x="194" y="3"/>
                  </a:cubicBezTo>
                  <a:cubicBezTo>
                    <a:pt x="70" y="38"/>
                    <a:pt x="0" y="143"/>
                    <a:pt x="19" y="267"/>
                  </a:cubicBezTo>
                  <a:cubicBezTo>
                    <a:pt x="34" y="378"/>
                    <a:pt x="138" y="462"/>
                    <a:pt x="249" y="462"/>
                  </a:cubicBezTo>
                  <a:cubicBezTo>
                    <a:pt x="260" y="462"/>
                    <a:pt x="270" y="461"/>
                    <a:pt x="281" y="459"/>
                  </a:cubicBezTo>
                  <a:cubicBezTo>
                    <a:pt x="405" y="424"/>
                    <a:pt x="475" y="319"/>
                    <a:pt x="457" y="197"/>
                  </a:cubicBezTo>
                  <a:cubicBezTo>
                    <a:pt x="441" y="83"/>
                    <a:pt x="336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1705025" y="410275"/>
              <a:ext cx="12725" cy="11675"/>
            </a:xfrm>
            <a:custGeom>
              <a:avLst/>
              <a:gdLst/>
              <a:ahLst/>
              <a:cxnLst/>
              <a:rect l="l" t="t" r="r" b="b"/>
              <a:pathLst>
                <a:path w="509" h="467" extrusionOk="0">
                  <a:moveTo>
                    <a:pt x="266" y="0"/>
                  </a:moveTo>
                  <a:cubicBezTo>
                    <a:pt x="248" y="0"/>
                    <a:pt x="229" y="3"/>
                    <a:pt x="211" y="8"/>
                  </a:cubicBezTo>
                  <a:cubicBezTo>
                    <a:pt x="87" y="25"/>
                    <a:pt x="0" y="149"/>
                    <a:pt x="17" y="271"/>
                  </a:cubicBezTo>
                  <a:cubicBezTo>
                    <a:pt x="49" y="384"/>
                    <a:pt x="156" y="467"/>
                    <a:pt x="267" y="467"/>
                  </a:cubicBezTo>
                  <a:cubicBezTo>
                    <a:pt x="278" y="467"/>
                    <a:pt x="288" y="466"/>
                    <a:pt x="298" y="465"/>
                  </a:cubicBezTo>
                  <a:cubicBezTo>
                    <a:pt x="422" y="430"/>
                    <a:pt x="509" y="306"/>
                    <a:pt x="474" y="184"/>
                  </a:cubicBezTo>
                  <a:cubicBezTo>
                    <a:pt x="459" y="79"/>
                    <a:pt x="368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1552225" y="347975"/>
              <a:ext cx="20225" cy="18750"/>
            </a:xfrm>
            <a:custGeom>
              <a:avLst/>
              <a:gdLst/>
              <a:ahLst/>
              <a:cxnLst/>
              <a:rect l="l" t="t" r="r" b="b"/>
              <a:pathLst>
                <a:path w="809" h="750" extrusionOk="0">
                  <a:moveTo>
                    <a:pt x="411" y="1"/>
                  </a:moveTo>
                  <a:cubicBezTo>
                    <a:pt x="392" y="1"/>
                    <a:pt x="372" y="3"/>
                    <a:pt x="352" y="6"/>
                  </a:cubicBezTo>
                  <a:cubicBezTo>
                    <a:pt x="141" y="41"/>
                    <a:pt x="1" y="252"/>
                    <a:pt x="36" y="445"/>
                  </a:cubicBezTo>
                  <a:cubicBezTo>
                    <a:pt x="67" y="631"/>
                    <a:pt x="222" y="750"/>
                    <a:pt x="403" y="750"/>
                  </a:cubicBezTo>
                  <a:cubicBezTo>
                    <a:pt x="426" y="750"/>
                    <a:pt x="450" y="748"/>
                    <a:pt x="474" y="744"/>
                  </a:cubicBezTo>
                  <a:cubicBezTo>
                    <a:pt x="685" y="709"/>
                    <a:pt x="808" y="515"/>
                    <a:pt x="773" y="322"/>
                  </a:cubicBezTo>
                  <a:cubicBezTo>
                    <a:pt x="742" y="133"/>
                    <a:pt x="58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1670300" y="575025"/>
              <a:ext cx="10150" cy="9375"/>
            </a:xfrm>
            <a:custGeom>
              <a:avLst/>
              <a:gdLst/>
              <a:ahLst/>
              <a:cxnLst/>
              <a:rect l="l" t="t" r="r" b="b"/>
              <a:pathLst>
                <a:path w="406" h="375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08"/>
                    <a:pt x="36" y="214"/>
                  </a:cubicBezTo>
                  <a:cubicBezTo>
                    <a:pt x="53" y="309"/>
                    <a:pt x="125" y="375"/>
                    <a:pt x="216" y="375"/>
                  </a:cubicBezTo>
                  <a:cubicBezTo>
                    <a:pt x="226" y="375"/>
                    <a:pt x="236" y="374"/>
                    <a:pt x="247" y="372"/>
                  </a:cubicBezTo>
                  <a:cubicBezTo>
                    <a:pt x="335" y="354"/>
                    <a:pt x="406" y="249"/>
                    <a:pt x="387" y="143"/>
                  </a:cubicBezTo>
                  <a:cubicBezTo>
                    <a:pt x="372" y="65"/>
                    <a:pt x="299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1892475" y="1101400"/>
              <a:ext cx="6625" cy="5925"/>
            </a:xfrm>
            <a:custGeom>
              <a:avLst/>
              <a:gdLst/>
              <a:ahLst/>
              <a:cxnLst/>
              <a:rect l="l" t="t" r="r" b="b"/>
              <a:pathLst>
                <a:path w="265" h="237" extrusionOk="0">
                  <a:moveTo>
                    <a:pt x="141" y="0"/>
                  </a:moveTo>
                  <a:cubicBezTo>
                    <a:pt x="130" y="0"/>
                    <a:pt x="118" y="2"/>
                    <a:pt x="106" y="5"/>
                  </a:cubicBezTo>
                  <a:cubicBezTo>
                    <a:pt x="54" y="5"/>
                    <a:pt x="0" y="75"/>
                    <a:pt x="18" y="127"/>
                  </a:cubicBezTo>
                  <a:cubicBezTo>
                    <a:pt x="18" y="188"/>
                    <a:pt x="71" y="236"/>
                    <a:pt x="131" y="236"/>
                  </a:cubicBezTo>
                  <a:cubicBezTo>
                    <a:pt x="140" y="236"/>
                    <a:pt x="150" y="235"/>
                    <a:pt x="159" y="233"/>
                  </a:cubicBezTo>
                  <a:cubicBezTo>
                    <a:pt x="211" y="216"/>
                    <a:pt x="264" y="162"/>
                    <a:pt x="246" y="92"/>
                  </a:cubicBezTo>
                  <a:cubicBezTo>
                    <a:pt x="232" y="34"/>
                    <a:pt x="19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1704125" y="744000"/>
              <a:ext cx="30775" cy="27500"/>
            </a:xfrm>
            <a:custGeom>
              <a:avLst/>
              <a:gdLst/>
              <a:ahLst/>
              <a:cxnLst/>
              <a:rect l="l" t="t" r="r" b="b"/>
              <a:pathLst>
                <a:path w="1231" h="1100" extrusionOk="0">
                  <a:moveTo>
                    <a:pt x="613" y="0"/>
                  </a:moveTo>
                  <a:cubicBezTo>
                    <a:pt x="562" y="0"/>
                    <a:pt x="510" y="7"/>
                    <a:pt x="458" y="23"/>
                  </a:cubicBezTo>
                  <a:cubicBezTo>
                    <a:pt x="177" y="111"/>
                    <a:pt x="1" y="409"/>
                    <a:pt x="88" y="708"/>
                  </a:cubicBezTo>
                  <a:cubicBezTo>
                    <a:pt x="161" y="940"/>
                    <a:pt x="376" y="1099"/>
                    <a:pt x="616" y="1099"/>
                  </a:cubicBezTo>
                  <a:cubicBezTo>
                    <a:pt x="668" y="1099"/>
                    <a:pt x="721" y="1092"/>
                    <a:pt x="774" y="1076"/>
                  </a:cubicBezTo>
                  <a:cubicBezTo>
                    <a:pt x="1055" y="989"/>
                    <a:pt x="1230" y="690"/>
                    <a:pt x="1142" y="392"/>
                  </a:cubicBezTo>
                  <a:cubicBezTo>
                    <a:pt x="1070" y="160"/>
                    <a:pt x="854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1330500" y="896250"/>
              <a:ext cx="15400" cy="13800"/>
            </a:xfrm>
            <a:custGeom>
              <a:avLst/>
              <a:gdLst/>
              <a:ahLst/>
              <a:cxnLst/>
              <a:rect l="l" t="t" r="r" b="b"/>
              <a:pathLst>
                <a:path w="616" h="552" extrusionOk="0">
                  <a:moveTo>
                    <a:pt x="301" y="0"/>
                  </a:moveTo>
                  <a:cubicBezTo>
                    <a:pt x="277" y="0"/>
                    <a:pt x="253" y="3"/>
                    <a:pt x="229" y="9"/>
                  </a:cubicBezTo>
                  <a:cubicBezTo>
                    <a:pt x="89" y="44"/>
                    <a:pt x="0" y="203"/>
                    <a:pt x="35" y="360"/>
                  </a:cubicBezTo>
                  <a:cubicBezTo>
                    <a:pt x="78" y="473"/>
                    <a:pt x="176" y="552"/>
                    <a:pt x="294" y="552"/>
                  </a:cubicBezTo>
                  <a:cubicBezTo>
                    <a:pt x="324" y="552"/>
                    <a:pt x="355" y="547"/>
                    <a:pt x="387" y="536"/>
                  </a:cubicBezTo>
                  <a:cubicBezTo>
                    <a:pt x="527" y="501"/>
                    <a:pt x="616" y="343"/>
                    <a:pt x="580" y="203"/>
                  </a:cubicBezTo>
                  <a:cubicBezTo>
                    <a:pt x="536" y="71"/>
                    <a:pt x="420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1765150" y="751475"/>
              <a:ext cx="32075" cy="28800"/>
            </a:xfrm>
            <a:custGeom>
              <a:avLst/>
              <a:gdLst/>
              <a:ahLst/>
              <a:cxnLst/>
              <a:rect l="l" t="t" r="r" b="b"/>
              <a:pathLst>
                <a:path w="1283" h="1152" extrusionOk="0">
                  <a:moveTo>
                    <a:pt x="640" y="0"/>
                  </a:moveTo>
                  <a:cubicBezTo>
                    <a:pt x="586" y="0"/>
                    <a:pt x="530" y="8"/>
                    <a:pt x="475" y="23"/>
                  </a:cubicBezTo>
                  <a:cubicBezTo>
                    <a:pt x="176" y="110"/>
                    <a:pt x="0" y="426"/>
                    <a:pt x="89" y="742"/>
                  </a:cubicBezTo>
                  <a:cubicBezTo>
                    <a:pt x="161" y="989"/>
                    <a:pt x="388" y="1152"/>
                    <a:pt x="633" y="1152"/>
                  </a:cubicBezTo>
                  <a:cubicBezTo>
                    <a:pt x="686" y="1152"/>
                    <a:pt x="739" y="1144"/>
                    <a:pt x="791" y="1129"/>
                  </a:cubicBezTo>
                  <a:cubicBezTo>
                    <a:pt x="1107" y="1042"/>
                    <a:pt x="1283" y="725"/>
                    <a:pt x="1194" y="426"/>
                  </a:cubicBezTo>
                  <a:cubicBezTo>
                    <a:pt x="1123" y="165"/>
                    <a:pt x="895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1557050" y="987825"/>
              <a:ext cx="41750" cy="37500"/>
            </a:xfrm>
            <a:custGeom>
              <a:avLst/>
              <a:gdLst/>
              <a:ahLst/>
              <a:cxnLst/>
              <a:rect l="l" t="t" r="r" b="b"/>
              <a:pathLst>
                <a:path w="1670" h="1500" extrusionOk="0">
                  <a:moveTo>
                    <a:pt x="853" y="1"/>
                  </a:moveTo>
                  <a:cubicBezTo>
                    <a:pt x="780" y="1"/>
                    <a:pt x="706" y="12"/>
                    <a:pt x="632" y="34"/>
                  </a:cubicBezTo>
                  <a:cubicBezTo>
                    <a:pt x="229" y="139"/>
                    <a:pt x="0" y="561"/>
                    <a:pt x="124" y="947"/>
                  </a:cubicBezTo>
                  <a:cubicBezTo>
                    <a:pt x="212" y="1285"/>
                    <a:pt x="520" y="1500"/>
                    <a:pt x="855" y="1500"/>
                  </a:cubicBezTo>
                  <a:cubicBezTo>
                    <a:pt x="921" y="1500"/>
                    <a:pt x="987" y="1491"/>
                    <a:pt x="1054" y="1474"/>
                  </a:cubicBezTo>
                  <a:cubicBezTo>
                    <a:pt x="1440" y="1352"/>
                    <a:pt x="1669" y="930"/>
                    <a:pt x="1564" y="544"/>
                  </a:cubicBezTo>
                  <a:cubicBezTo>
                    <a:pt x="1463" y="213"/>
                    <a:pt x="1175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1463075" y="781850"/>
              <a:ext cx="24625" cy="22025"/>
            </a:xfrm>
            <a:custGeom>
              <a:avLst/>
              <a:gdLst/>
              <a:ahLst/>
              <a:cxnLst/>
              <a:rect l="l" t="t" r="r" b="b"/>
              <a:pathLst>
                <a:path w="985" h="881" extrusionOk="0">
                  <a:moveTo>
                    <a:pt x="491" y="1"/>
                  </a:moveTo>
                  <a:cubicBezTo>
                    <a:pt x="451" y="1"/>
                    <a:pt x="410" y="7"/>
                    <a:pt x="370" y="19"/>
                  </a:cubicBezTo>
                  <a:cubicBezTo>
                    <a:pt x="124" y="89"/>
                    <a:pt x="1" y="335"/>
                    <a:pt x="54" y="564"/>
                  </a:cubicBezTo>
                  <a:cubicBezTo>
                    <a:pt x="112" y="752"/>
                    <a:pt x="289" y="880"/>
                    <a:pt x="488" y="880"/>
                  </a:cubicBezTo>
                  <a:cubicBezTo>
                    <a:pt x="530" y="880"/>
                    <a:pt x="573" y="874"/>
                    <a:pt x="616" y="862"/>
                  </a:cubicBezTo>
                  <a:cubicBezTo>
                    <a:pt x="844" y="792"/>
                    <a:pt x="984" y="546"/>
                    <a:pt x="914" y="318"/>
                  </a:cubicBezTo>
                  <a:cubicBezTo>
                    <a:pt x="856" y="129"/>
                    <a:pt x="679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1462200" y="834275"/>
              <a:ext cx="21975" cy="19675"/>
            </a:xfrm>
            <a:custGeom>
              <a:avLst/>
              <a:gdLst/>
              <a:ahLst/>
              <a:cxnLst/>
              <a:rect l="l" t="t" r="r" b="b"/>
              <a:pathLst>
                <a:path w="879" h="787" extrusionOk="0">
                  <a:moveTo>
                    <a:pt x="434" y="0"/>
                  </a:moveTo>
                  <a:cubicBezTo>
                    <a:pt x="401" y="0"/>
                    <a:pt x="368" y="4"/>
                    <a:pt x="335" y="13"/>
                  </a:cubicBezTo>
                  <a:cubicBezTo>
                    <a:pt x="124" y="83"/>
                    <a:pt x="1" y="294"/>
                    <a:pt x="54" y="504"/>
                  </a:cubicBezTo>
                  <a:cubicBezTo>
                    <a:pt x="111" y="674"/>
                    <a:pt x="259" y="787"/>
                    <a:pt x="425" y="787"/>
                  </a:cubicBezTo>
                  <a:cubicBezTo>
                    <a:pt x="465" y="787"/>
                    <a:pt x="505" y="781"/>
                    <a:pt x="546" y="767"/>
                  </a:cubicBezTo>
                  <a:cubicBezTo>
                    <a:pt x="757" y="715"/>
                    <a:pt x="879" y="486"/>
                    <a:pt x="809" y="294"/>
                  </a:cubicBezTo>
                  <a:cubicBezTo>
                    <a:pt x="765" y="116"/>
                    <a:pt x="608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1232150" y="719925"/>
              <a:ext cx="21100" cy="18825"/>
            </a:xfrm>
            <a:custGeom>
              <a:avLst/>
              <a:gdLst/>
              <a:ahLst/>
              <a:cxnLst/>
              <a:rect l="l" t="t" r="r" b="b"/>
              <a:pathLst>
                <a:path w="844" h="753" extrusionOk="0">
                  <a:moveTo>
                    <a:pt x="437" y="1"/>
                  </a:moveTo>
                  <a:cubicBezTo>
                    <a:pt x="398" y="1"/>
                    <a:pt x="357" y="7"/>
                    <a:pt x="316" y="21"/>
                  </a:cubicBezTo>
                  <a:cubicBezTo>
                    <a:pt x="124" y="73"/>
                    <a:pt x="0" y="283"/>
                    <a:pt x="71" y="477"/>
                  </a:cubicBezTo>
                  <a:cubicBezTo>
                    <a:pt x="116" y="639"/>
                    <a:pt x="272" y="752"/>
                    <a:pt x="435" y="752"/>
                  </a:cubicBezTo>
                  <a:cubicBezTo>
                    <a:pt x="466" y="752"/>
                    <a:pt x="497" y="748"/>
                    <a:pt x="527" y="740"/>
                  </a:cubicBezTo>
                  <a:cubicBezTo>
                    <a:pt x="721" y="670"/>
                    <a:pt x="843" y="477"/>
                    <a:pt x="791" y="266"/>
                  </a:cubicBezTo>
                  <a:cubicBezTo>
                    <a:pt x="735" y="110"/>
                    <a:pt x="598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1456525" y="543425"/>
              <a:ext cx="10100" cy="9375"/>
            </a:xfrm>
            <a:custGeom>
              <a:avLst/>
              <a:gdLst/>
              <a:ahLst/>
              <a:cxnLst/>
              <a:rect l="l" t="t" r="r" b="b"/>
              <a:pathLst>
                <a:path w="404" h="375" extrusionOk="0">
                  <a:moveTo>
                    <a:pt x="189" y="0"/>
                  </a:moveTo>
                  <a:cubicBezTo>
                    <a:pt x="178" y="0"/>
                    <a:pt x="168" y="1"/>
                    <a:pt x="157" y="3"/>
                  </a:cubicBezTo>
                  <a:cubicBezTo>
                    <a:pt x="70" y="21"/>
                    <a:pt x="0" y="126"/>
                    <a:pt x="17" y="213"/>
                  </a:cubicBezTo>
                  <a:cubicBezTo>
                    <a:pt x="33" y="308"/>
                    <a:pt x="106" y="374"/>
                    <a:pt x="197" y="374"/>
                  </a:cubicBezTo>
                  <a:cubicBezTo>
                    <a:pt x="207" y="374"/>
                    <a:pt x="217" y="374"/>
                    <a:pt x="228" y="372"/>
                  </a:cubicBezTo>
                  <a:cubicBezTo>
                    <a:pt x="333" y="354"/>
                    <a:pt x="403" y="248"/>
                    <a:pt x="386" y="161"/>
                  </a:cubicBezTo>
                  <a:cubicBezTo>
                    <a:pt x="370" y="66"/>
                    <a:pt x="283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1502600" y="464825"/>
              <a:ext cx="10550" cy="9825"/>
            </a:xfrm>
            <a:custGeom>
              <a:avLst/>
              <a:gdLst/>
              <a:ahLst/>
              <a:cxnLst/>
              <a:rect l="l" t="t" r="r" b="b"/>
              <a:pathLst>
                <a:path w="422" h="393" extrusionOk="0">
                  <a:moveTo>
                    <a:pt x="210" y="1"/>
                  </a:moveTo>
                  <a:cubicBezTo>
                    <a:pt x="198" y="1"/>
                    <a:pt x="187" y="2"/>
                    <a:pt x="176" y="4"/>
                  </a:cubicBezTo>
                  <a:cubicBezTo>
                    <a:pt x="71" y="21"/>
                    <a:pt x="0" y="126"/>
                    <a:pt x="19" y="231"/>
                  </a:cubicBezTo>
                  <a:cubicBezTo>
                    <a:pt x="34" y="326"/>
                    <a:pt x="121" y="393"/>
                    <a:pt x="215" y="393"/>
                  </a:cubicBezTo>
                  <a:cubicBezTo>
                    <a:pt x="225" y="393"/>
                    <a:pt x="236" y="392"/>
                    <a:pt x="246" y="390"/>
                  </a:cubicBezTo>
                  <a:cubicBezTo>
                    <a:pt x="352" y="372"/>
                    <a:pt x="422" y="266"/>
                    <a:pt x="405" y="161"/>
                  </a:cubicBezTo>
                  <a:cubicBezTo>
                    <a:pt x="389" y="6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1544325" y="493350"/>
              <a:ext cx="9675" cy="9400"/>
            </a:xfrm>
            <a:custGeom>
              <a:avLst/>
              <a:gdLst/>
              <a:ahLst/>
              <a:cxnLst/>
              <a:rect l="l" t="t" r="r" b="b"/>
              <a:pathLst>
                <a:path w="387" h="376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52" y="22"/>
                    <a:pt x="0" y="127"/>
                    <a:pt x="17" y="214"/>
                  </a:cubicBezTo>
                  <a:cubicBezTo>
                    <a:pt x="34" y="309"/>
                    <a:pt x="106" y="375"/>
                    <a:pt x="197" y="375"/>
                  </a:cubicBezTo>
                  <a:cubicBezTo>
                    <a:pt x="207" y="375"/>
                    <a:pt x="218" y="375"/>
                    <a:pt x="228" y="373"/>
                  </a:cubicBezTo>
                  <a:cubicBezTo>
                    <a:pt x="317" y="355"/>
                    <a:pt x="387" y="249"/>
                    <a:pt x="369" y="162"/>
                  </a:cubicBezTo>
                  <a:cubicBezTo>
                    <a:pt x="353" y="67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1772175" y="120250"/>
              <a:ext cx="7050" cy="6275"/>
            </a:xfrm>
            <a:custGeom>
              <a:avLst/>
              <a:gdLst/>
              <a:ahLst/>
              <a:cxnLst/>
              <a:rect l="l" t="t" r="r" b="b"/>
              <a:pathLst>
                <a:path w="282" h="251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2" y="217"/>
                    <a:pt x="83" y="251"/>
                    <a:pt x="130" y="251"/>
                  </a:cubicBezTo>
                  <a:cubicBezTo>
                    <a:pt x="140" y="251"/>
                    <a:pt x="150" y="249"/>
                    <a:pt x="159" y="246"/>
                  </a:cubicBezTo>
                  <a:cubicBezTo>
                    <a:pt x="229" y="246"/>
                    <a:pt x="281" y="176"/>
                    <a:pt x="264" y="105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1809925" y="11530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135" y="1"/>
                  </a:moveTo>
                  <a:cubicBezTo>
                    <a:pt x="125" y="1"/>
                    <a:pt x="116" y="2"/>
                    <a:pt x="106" y="6"/>
                  </a:cubicBezTo>
                  <a:cubicBezTo>
                    <a:pt x="54" y="6"/>
                    <a:pt x="1" y="58"/>
                    <a:pt x="19" y="128"/>
                  </a:cubicBezTo>
                  <a:cubicBezTo>
                    <a:pt x="36" y="181"/>
                    <a:pt x="89" y="216"/>
                    <a:pt x="141" y="216"/>
                  </a:cubicBezTo>
                  <a:cubicBezTo>
                    <a:pt x="194" y="198"/>
                    <a:pt x="246" y="146"/>
                    <a:pt x="230" y="76"/>
                  </a:cubicBezTo>
                  <a:cubicBezTo>
                    <a:pt x="215" y="32"/>
                    <a:pt x="177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1923200" y="-6325"/>
              <a:ext cx="4425" cy="3775"/>
            </a:xfrm>
            <a:custGeom>
              <a:avLst/>
              <a:gdLst/>
              <a:ahLst/>
              <a:cxnLst/>
              <a:rect l="l" t="t" r="r" b="b"/>
              <a:pathLst>
                <a:path w="177" h="151" extrusionOk="0">
                  <a:moveTo>
                    <a:pt x="91" y="1"/>
                  </a:moveTo>
                  <a:cubicBezTo>
                    <a:pt x="84" y="1"/>
                    <a:pt x="77" y="2"/>
                    <a:pt x="71" y="5"/>
                  </a:cubicBezTo>
                  <a:cubicBezTo>
                    <a:pt x="36" y="5"/>
                    <a:pt x="1" y="40"/>
                    <a:pt x="1" y="94"/>
                  </a:cubicBezTo>
                  <a:cubicBezTo>
                    <a:pt x="15" y="122"/>
                    <a:pt x="41" y="151"/>
                    <a:pt x="78" y="151"/>
                  </a:cubicBezTo>
                  <a:cubicBezTo>
                    <a:pt x="87" y="151"/>
                    <a:pt x="96" y="149"/>
                    <a:pt x="106" y="146"/>
                  </a:cubicBezTo>
                  <a:cubicBezTo>
                    <a:pt x="141" y="146"/>
                    <a:pt x="176" y="111"/>
                    <a:pt x="159" y="59"/>
                  </a:cubicBezTo>
                  <a:cubicBezTo>
                    <a:pt x="159" y="30"/>
                    <a:pt x="12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1940750" y="-29450"/>
              <a:ext cx="4425" cy="3950"/>
            </a:xfrm>
            <a:custGeom>
              <a:avLst/>
              <a:gdLst/>
              <a:ahLst/>
              <a:cxnLst/>
              <a:rect l="l" t="t" r="r" b="b"/>
              <a:pathLst>
                <a:path w="177" h="158" extrusionOk="0">
                  <a:moveTo>
                    <a:pt x="71" y="0"/>
                  </a:moveTo>
                  <a:cubicBezTo>
                    <a:pt x="36" y="17"/>
                    <a:pt x="1" y="52"/>
                    <a:pt x="19" y="87"/>
                  </a:cubicBezTo>
                  <a:cubicBezTo>
                    <a:pt x="19" y="141"/>
                    <a:pt x="71" y="158"/>
                    <a:pt x="106" y="158"/>
                  </a:cubicBezTo>
                  <a:cubicBezTo>
                    <a:pt x="141" y="141"/>
                    <a:pt x="177" y="106"/>
                    <a:pt x="160" y="71"/>
                  </a:cubicBezTo>
                  <a:cubicBezTo>
                    <a:pt x="160" y="17"/>
                    <a:pt x="125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5"/>
          <p:cNvGrpSpPr/>
          <p:nvPr/>
        </p:nvGrpSpPr>
        <p:grpSpPr>
          <a:xfrm rot="3397852">
            <a:off x="8364984" y="1871506"/>
            <a:ext cx="1902478" cy="1763341"/>
            <a:chOff x="983700" y="238125"/>
            <a:chExt cx="5650225" cy="5237000"/>
          </a:xfrm>
        </p:grpSpPr>
        <p:sp>
          <p:nvSpPr>
            <p:cNvPr id="595" name="Google Shape;595;p5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5"/>
          <p:cNvGrpSpPr/>
          <p:nvPr/>
        </p:nvGrpSpPr>
        <p:grpSpPr>
          <a:xfrm rot="1983743">
            <a:off x="-1140319" y="1115074"/>
            <a:ext cx="1902562" cy="1763420"/>
            <a:chOff x="983700" y="238125"/>
            <a:chExt cx="5650225" cy="5237000"/>
          </a:xfrm>
        </p:grpSpPr>
        <p:sp>
          <p:nvSpPr>
            <p:cNvPr id="610" name="Google Shape;610;p5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5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5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6198662" scaled="0"/>
        </a:gra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"/>
          <p:cNvSpPr txBox="1">
            <a:spLocks noGrp="1"/>
          </p:cNvSpPr>
          <p:nvPr>
            <p:ph type="title"/>
          </p:nvPr>
        </p:nvSpPr>
        <p:spPr>
          <a:xfrm>
            <a:off x="720000" y="5371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26" name="Google Shape;626;p6"/>
          <p:cNvGrpSpPr/>
          <p:nvPr/>
        </p:nvGrpSpPr>
        <p:grpSpPr>
          <a:xfrm rot="-1957596" flipH="1">
            <a:off x="8059985" y="366629"/>
            <a:ext cx="1688953" cy="2456848"/>
            <a:chOff x="840525" y="-740425"/>
            <a:chExt cx="1398800" cy="2034775"/>
          </a:xfrm>
        </p:grpSpPr>
        <p:sp>
          <p:nvSpPr>
            <p:cNvPr id="627" name="Google Shape;627;p6"/>
            <p:cNvSpPr/>
            <p:nvPr/>
          </p:nvSpPr>
          <p:spPr>
            <a:xfrm>
              <a:off x="1301100" y="-432950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52" y="0"/>
                  </a:moveTo>
                  <a:cubicBezTo>
                    <a:pt x="17" y="19"/>
                    <a:pt x="0" y="36"/>
                    <a:pt x="0" y="71"/>
                  </a:cubicBezTo>
                  <a:cubicBezTo>
                    <a:pt x="17" y="89"/>
                    <a:pt x="35" y="106"/>
                    <a:pt x="71" y="106"/>
                  </a:cubicBezTo>
                  <a:cubicBezTo>
                    <a:pt x="87" y="106"/>
                    <a:pt x="106" y="71"/>
                    <a:pt x="106" y="54"/>
                  </a:cubicBezTo>
                  <a:cubicBezTo>
                    <a:pt x="106" y="19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6"/>
            <p:cNvSpPr/>
            <p:nvPr/>
          </p:nvSpPr>
          <p:spPr>
            <a:xfrm>
              <a:off x="1256725" y="-447425"/>
              <a:ext cx="2675" cy="2650"/>
            </a:xfrm>
            <a:custGeom>
              <a:avLst/>
              <a:gdLst/>
              <a:ahLst/>
              <a:cxnLst/>
              <a:rect l="l" t="t" r="r" b="b"/>
              <a:pathLst>
                <a:path w="107" h="106" extrusionOk="0">
                  <a:moveTo>
                    <a:pt x="54" y="1"/>
                  </a:moveTo>
                  <a:cubicBezTo>
                    <a:pt x="19" y="1"/>
                    <a:pt x="1" y="36"/>
                    <a:pt x="1" y="53"/>
                  </a:cubicBezTo>
                  <a:cubicBezTo>
                    <a:pt x="19" y="88"/>
                    <a:pt x="36" y="106"/>
                    <a:pt x="71" y="106"/>
                  </a:cubicBezTo>
                  <a:cubicBezTo>
                    <a:pt x="89" y="106"/>
                    <a:pt x="106" y="71"/>
                    <a:pt x="106" y="36"/>
                  </a:cubicBezTo>
                  <a:cubicBezTo>
                    <a:pt x="106" y="17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6"/>
            <p:cNvSpPr/>
            <p:nvPr/>
          </p:nvSpPr>
          <p:spPr>
            <a:xfrm>
              <a:off x="1279150" y="-452275"/>
              <a:ext cx="3075" cy="2800"/>
            </a:xfrm>
            <a:custGeom>
              <a:avLst/>
              <a:gdLst/>
              <a:ahLst/>
              <a:cxnLst/>
              <a:rect l="l" t="t" r="r" b="b"/>
              <a:pathLst>
                <a:path w="123" h="112" extrusionOk="0">
                  <a:moveTo>
                    <a:pt x="52" y="1"/>
                  </a:moveTo>
                  <a:cubicBezTo>
                    <a:pt x="17" y="1"/>
                    <a:pt x="0" y="36"/>
                    <a:pt x="0" y="71"/>
                  </a:cubicBezTo>
                  <a:cubicBezTo>
                    <a:pt x="14" y="86"/>
                    <a:pt x="28" y="111"/>
                    <a:pt x="52" y="111"/>
                  </a:cubicBezTo>
                  <a:cubicBezTo>
                    <a:pt x="57" y="111"/>
                    <a:pt x="64" y="110"/>
                    <a:pt x="70" y="106"/>
                  </a:cubicBezTo>
                  <a:cubicBezTo>
                    <a:pt x="106" y="106"/>
                    <a:pt x="122" y="71"/>
                    <a:pt x="122" y="36"/>
                  </a:cubicBezTo>
                  <a:cubicBezTo>
                    <a:pt x="106" y="19"/>
                    <a:pt x="87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6"/>
            <p:cNvSpPr/>
            <p:nvPr/>
          </p:nvSpPr>
          <p:spPr>
            <a:xfrm>
              <a:off x="1068825" y="-656125"/>
              <a:ext cx="20675" cy="19625"/>
            </a:xfrm>
            <a:custGeom>
              <a:avLst/>
              <a:gdLst/>
              <a:ahLst/>
              <a:cxnLst/>
              <a:rect l="l" t="t" r="r" b="b"/>
              <a:pathLst>
                <a:path w="827" h="785" extrusionOk="0">
                  <a:moveTo>
                    <a:pt x="416" y="1"/>
                  </a:moveTo>
                  <a:cubicBezTo>
                    <a:pt x="395" y="1"/>
                    <a:pt x="373" y="2"/>
                    <a:pt x="352" y="6"/>
                  </a:cubicBezTo>
                  <a:cubicBezTo>
                    <a:pt x="141" y="60"/>
                    <a:pt x="0" y="252"/>
                    <a:pt x="36" y="463"/>
                  </a:cubicBezTo>
                  <a:cubicBezTo>
                    <a:pt x="67" y="652"/>
                    <a:pt x="226" y="784"/>
                    <a:pt x="411" y="784"/>
                  </a:cubicBezTo>
                  <a:cubicBezTo>
                    <a:pt x="432" y="784"/>
                    <a:pt x="454" y="782"/>
                    <a:pt x="475" y="779"/>
                  </a:cubicBezTo>
                  <a:cubicBezTo>
                    <a:pt x="686" y="744"/>
                    <a:pt x="827" y="533"/>
                    <a:pt x="791" y="322"/>
                  </a:cubicBezTo>
                  <a:cubicBezTo>
                    <a:pt x="760" y="133"/>
                    <a:pt x="60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6"/>
            <p:cNvSpPr/>
            <p:nvPr/>
          </p:nvSpPr>
          <p:spPr>
            <a:xfrm>
              <a:off x="1040300" y="-740425"/>
              <a:ext cx="22850" cy="21075"/>
            </a:xfrm>
            <a:custGeom>
              <a:avLst/>
              <a:gdLst/>
              <a:ahLst/>
              <a:cxnLst/>
              <a:rect l="l" t="t" r="r" b="b"/>
              <a:pathLst>
                <a:path w="914" h="843" extrusionOk="0">
                  <a:moveTo>
                    <a:pt x="456" y="1"/>
                  </a:moveTo>
                  <a:cubicBezTo>
                    <a:pt x="434" y="1"/>
                    <a:pt x="410" y="3"/>
                    <a:pt x="387" y="6"/>
                  </a:cubicBezTo>
                  <a:cubicBezTo>
                    <a:pt x="141" y="41"/>
                    <a:pt x="1" y="270"/>
                    <a:pt x="36" y="498"/>
                  </a:cubicBezTo>
                  <a:cubicBezTo>
                    <a:pt x="66" y="697"/>
                    <a:pt x="243" y="842"/>
                    <a:pt x="439" y="842"/>
                  </a:cubicBezTo>
                  <a:cubicBezTo>
                    <a:pt x="468" y="842"/>
                    <a:pt x="498" y="839"/>
                    <a:pt x="527" y="832"/>
                  </a:cubicBezTo>
                  <a:cubicBezTo>
                    <a:pt x="755" y="797"/>
                    <a:pt x="914" y="568"/>
                    <a:pt x="879" y="341"/>
                  </a:cubicBezTo>
                  <a:cubicBezTo>
                    <a:pt x="831" y="135"/>
                    <a:pt x="656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6"/>
            <p:cNvSpPr/>
            <p:nvPr/>
          </p:nvSpPr>
          <p:spPr>
            <a:xfrm>
              <a:off x="869500" y="-482175"/>
              <a:ext cx="11025" cy="10250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212" y="0"/>
                  </a:moveTo>
                  <a:cubicBezTo>
                    <a:pt x="200" y="0"/>
                    <a:pt x="188" y="1"/>
                    <a:pt x="176" y="3"/>
                  </a:cubicBezTo>
                  <a:cubicBezTo>
                    <a:pt x="71" y="21"/>
                    <a:pt x="0" y="126"/>
                    <a:pt x="19" y="248"/>
                  </a:cubicBezTo>
                  <a:cubicBezTo>
                    <a:pt x="34" y="343"/>
                    <a:pt x="121" y="410"/>
                    <a:pt x="228" y="410"/>
                  </a:cubicBezTo>
                  <a:cubicBezTo>
                    <a:pt x="240" y="410"/>
                    <a:pt x="252" y="409"/>
                    <a:pt x="265" y="407"/>
                  </a:cubicBezTo>
                  <a:cubicBezTo>
                    <a:pt x="370" y="389"/>
                    <a:pt x="440" y="284"/>
                    <a:pt x="422" y="178"/>
                  </a:cubicBezTo>
                  <a:cubicBezTo>
                    <a:pt x="407" y="68"/>
                    <a:pt x="320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6"/>
            <p:cNvSpPr/>
            <p:nvPr/>
          </p:nvSpPr>
          <p:spPr>
            <a:xfrm>
              <a:off x="1051725" y="-545050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1"/>
                  </a:moveTo>
                  <a:cubicBezTo>
                    <a:pt x="339" y="1"/>
                    <a:pt x="318" y="3"/>
                    <a:pt x="298" y="7"/>
                  </a:cubicBezTo>
                  <a:cubicBezTo>
                    <a:pt x="122" y="24"/>
                    <a:pt x="0" y="199"/>
                    <a:pt x="35" y="375"/>
                  </a:cubicBezTo>
                  <a:cubicBezTo>
                    <a:pt x="66" y="530"/>
                    <a:pt x="193" y="645"/>
                    <a:pt x="356" y="645"/>
                  </a:cubicBezTo>
                  <a:cubicBezTo>
                    <a:pt x="378" y="645"/>
                    <a:pt x="399" y="643"/>
                    <a:pt x="422" y="639"/>
                  </a:cubicBezTo>
                  <a:cubicBezTo>
                    <a:pt x="597" y="621"/>
                    <a:pt x="703" y="445"/>
                    <a:pt x="684" y="270"/>
                  </a:cubicBezTo>
                  <a:cubicBezTo>
                    <a:pt x="653" y="114"/>
                    <a:pt x="513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840525" y="-398775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07" y="1"/>
                  </a:moveTo>
                  <a:cubicBezTo>
                    <a:pt x="197" y="1"/>
                    <a:pt x="187" y="2"/>
                    <a:pt x="176" y="3"/>
                  </a:cubicBezTo>
                  <a:cubicBezTo>
                    <a:pt x="71" y="22"/>
                    <a:pt x="0" y="109"/>
                    <a:pt x="19" y="214"/>
                  </a:cubicBezTo>
                  <a:cubicBezTo>
                    <a:pt x="33" y="306"/>
                    <a:pt x="115" y="358"/>
                    <a:pt x="205" y="358"/>
                  </a:cubicBezTo>
                  <a:cubicBezTo>
                    <a:pt x="219" y="358"/>
                    <a:pt x="233" y="357"/>
                    <a:pt x="246" y="354"/>
                  </a:cubicBezTo>
                  <a:cubicBezTo>
                    <a:pt x="335" y="338"/>
                    <a:pt x="405" y="249"/>
                    <a:pt x="387" y="144"/>
                  </a:cubicBezTo>
                  <a:cubicBezTo>
                    <a:pt x="372" y="65"/>
                    <a:pt x="298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6"/>
            <p:cNvSpPr/>
            <p:nvPr/>
          </p:nvSpPr>
          <p:spPr>
            <a:xfrm>
              <a:off x="1187375" y="-149125"/>
              <a:ext cx="25475" cy="23225"/>
            </a:xfrm>
            <a:custGeom>
              <a:avLst/>
              <a:gdLst/>
              <a:ahLst/>
              <a:cxnLst/>
              <a:rect l="l" t="t" r="r" b="b"/>
              <a:pathLst>
                <a:path w="1019" h="929" extrusionOk="0">
                  <a:moveTo>
                    <a:pt x="516" y="1"/>
                  </a:moveTo>
                  <a:cubicBezTo>
                    <a:pt x="485" y="1"/>
                    <a:pt x="454" y="4"/>
                    <a:pt x="422" y="11"/>
                  </a:cubicBezTo>
                  <a:cubicBezTo>
                    <a:pt x="176" y="46"/>
                    <a:pt x="0" y="291"/>
                    <a:pt x="53" y="537"/>
                  </a:cubicBezTo>
                  <a:cubicBezTo>
                    <a:pt x="101" y="776"/>
                    <a:pt x="294" y="929"/>
                    <a:pt x="525" y="929"/>
                  </a:cubicBezTo>
                  <a:cubicBezTo>
                    <a:pt x="549" y="929"/>
                    <a:pt x="573" y="927"/>
                    <a:pt x="597" y="924"/>
                  </a:cubicBezTo>
                  <a:cubicBezTo>
                    <a:pt x="843" y="870"/>
                    <a:pt x="1019" y="624"/>
                    <a:pt x="967" y="379"/>
                  </a:cubicBezTo>
                  <a:cubicBezTo>
                    <a:pt x="920" y="163"/>
                    <a:pt x="739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6"/>
            <p:cNvSpPr/>
            <p:nvPr/>
          </p:nvSpPr>
          <p:spPr>
            <a:xfrm>
              <a:off x="843600" y="538050"/>
              <a:ext cx="18900" cy="17450"/>
            </a:xfrm>
            <a:custGeom>
              <a:avLst/>
              <a:gdLst/>
              <a:ahLst/>
              <a:cxnLst/>
              <a:rect l="l" t="t" r="r" b="b"/>
              <a:pathLst>
                <a:path w="756" h="698" extrusionOk="0">
                  <a:moveTo>
                    <a:pt x="378" y="1"/>
                  </a:moveTo>
                  <a:cubicBezTo>
                    <a:pt x="357" y="1"/>
                    <a:pt x="337" y="3"/>
                    <a:pt x="317" y="7"/>
                  </a:cubicBezTo>
                  <a:cubicBezTo>
                    <a:pt x="123" y="25"/>
                    <a:pt x="1" y="218"/>
                    <a:pt x="36" y="411"/>
                  </a:cubicBezTo>
                  <a:cubicBezTo>
                    <a:pt x="51" y="569"/>
                    <a:pt x="208" y="698"/>
                    <a:pt x="379" y="698"/>
                  </a:cubicBezTo>
                  <a:cubicBezTo>
                    <a:pt x="399" y="698"/>
                    <a:pt x="419" y="696"/>
                    <a:pt x="439" y="692"/>
                  </a:cubicBezTo>
                  <a:cubicBezTo>
                    <a:pt x="615" y="657"/>
                    <a:pt x="755" y="463"/>
                    <a:pt x="720" y="288"/>
                  </a:cubicBezTo>
                  <a:cubicBezTo>
                    <a:pt x="689" y="117"/>
                    <a:pt x="535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6"/>
            <p:cNvSpPr/>
            <p:nvPr/>
          </p:nvSpPr>
          <p:spPr>
            <a:xfrm>
              <a:off x="1002975" y="270700"/>
              <a:ext cx="17150" cy="15675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342" y="0"/>
                  </a:moveTo>
                  <a:cubicBezTo>
                    <a:pt x="322" y="0"/>
                    <a:pt x="302" y="2"/>
                    <a:pt x="281" y="6"/>
                  </a:cubicBezTo>
                  <a:cubicBezTo>
                    <a:pt x="124" y="42"/>
                    <a:pt x="0" y="199"/>
                    <a:pt x="35" y="375"/>
                  </a:cubicBezTo>
                  <a:cubicBezTo>
                    <a:pt x="66" y="515"/>
                    <a:pt x="194" y="626"/>
                    <a:pt x="344" y="626"/>
                  </a:cubicBezTo>
                  <a:cubicBezTo>
                    <a:pt x="364" y="626"/>
                    <a:pt x="384" y="624"/>
                    <a:pt x="405" y="620"/>
                  </a:cubicBezTo>
                  <a:cubicBezTo>
                    <a:pt x="562" y="585"/>
                    <a:pt x="686" y="428"/>
                    <a:pt x="651" y="252"/>
                  </a:cubicBezTo>
                  <a:cubicBezTo>
                    <a:pt x="620" y="112"/>
                    <a:pt x="492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6"/>
            <p:cNvSpPr/>
            <p:nvPr/>
          </p:nvSpPr>
          <p:spPr>
            <a:xfrm>
              <a:off x="980125" y="97350"/>
              <a:ext cx="10575" cy="9825"/>
            </a:xfrm>
            <a:custGeom>
              <a:avLst/>
              <a:gdLst/>
              <a:ahLst/>
              <a:cxnLst/>
              <a:rect l="l" t="t" r="r" b="b"/>
              <a:pathLst>
                <a:path w="423" h="393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27"/>
                    <a:pt x="19" y="232"/>
                  </a:cubicBezTo>
                  <a:cubicBezTo>
                    <a:pt x="34" y="326"/>
                    <a:pt x="120" y="392"/>
                    <a:pt x="213" y="392"/>
                  </a:cubicBezTo>
                  <a:cubicBezTo>
                    <a:pt x="224" y="392"/>
                    <a:pt x="236" y="391"/>
                    <a:pt x="247" y="389"/>
                  </a:cubicBezTo>
                  <a:cubicBezTo>
                    <a:pt x="352" y="372"/>
                    <a:pt x="422" y="267"/>
                    <a:pt x="406" y="162"/>
                  </a:cubicBezTo>
                  <a:cubicBezTo>
                    <a:pt x="389" y="67"/>
                    <a:pt x="302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6"/>
            <p:cNvSpPr/>
            <p:nvPr/>
          </p:nvSpPr>
          <p:spPr>
            <a:xfrm>
              <a:off x="1222075" y="98675"/>
              <a:ext cx="14475" cy="13425"/>
            </a:xfrm>
            <a:custGeom>
              <a:avLst/>
              <a:gdLst/>
              <a:ahLst/>
              <a:cxnLst/>
              <a:rect l="l" t="t" r="r" b="b"/>
              <a:pathLst>
                <a:path w="579" h="537" extrusionOk="0">
                  <a:moveTo>
                    <a:pt x="269" y="1"/>
                  </a:moveTo>
                  <a:cubicBezTo>
                    <a:pt x="255" y="1"/>
                    <a:pt x="242" y="2"/>
                    <a:pt x="228" y="3"/>
                  </a:cubicBezTo>
                  <a:cubicBezTo>
                    <a:pt x="87" y="38"/>
                    <a:pt x="0" y="179"/>
                    <a:pt x="17" y="319"/>
                  </a:cubicBezTo>
                  <a:cubicBezTo>
                    <a:pt x="48" y="441"/>
                    <a:pt x="158" y="537"/>
                    <a:pt x="278" y="537"/>
                  </a:cubicBezTo>
                  <a:cubicBezTo>
                    <a:pt x="296" y="537"/>
                    <a:pt x="315" y="535"/>
                    <a:pt x="333" y="530"/>
                  </a:cubicBezTo>
                  <a:cubicBezTo>
                    <a:pt x="474" y="512"/>
                    <a:pt x="579" y="371"/>
                    <a:pt x="544" y="231"/>
                  </a:cubicBezTo>
                  <a:cubicBezTo>
                    <a:pt x="528" y="87"/>
                    <a:pt x="410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6"/>
            <p:cNvSpPr/>
            <p:nvPr/>
          </p:nvSpPr>
          <p:spPr>
            <a:xfrm>
              <a:off x="868625" y="-182300"/>
              <a:ext cx="13200" cy="12425"/>
            </a:xfrm>
            <a:custGeom>
              <a:avLst/>
              <a:gdLst/>
              <a:ahLst/>
              <a:cxnLst/>
              <a:rect l="l" t="t" r="r" b="b"/>
              <a:pathLst>
                <a:path w="528" h="497" extrusionOk="0">
                  <a:moveTo>
                    <a:pt x="262" y="0"/>
                  </a:moveTo>
                  <a:cubicBezTo>
                    <a:pt x="251" y="0"/>
                    <a:pt x="240" y="1"/>
                    <a:pt x="229" y="3"/>
                  </a:cubicBezTo>
                  <a:cubicBezTo>
                    <a:pt x="89" y="38"/>
                    <a:pt x="0" y="160"/>
                    <a:pt x="35" y="284"/>
                  </a:cubicBezTo>
                  <a:cubicBezTo>
                    <a:pt x="52" y="413"/>
                    <a:pt x="156" y="497"/>
                    <a:pt x="282" y="497"/>
                  </a:cubicBezTo>
                  <a:cubicBezTo>
                    <a:pt x="293" y="497"/>
                    <a:pt x="305" y="496"/>
                    <a:pt x="316" y="495"/>
                  </a:cubicBezTo>
                  <a:cubicBezTo>
                    <a:pt x="440" y="459"/>
                    <a:pt x="527" y="336"/>
                    <a:pt x="510" y="214"/>
                  </a:cubicBezTo>
                  <a:cubicBezTo>
                    <a:pt x="494" y="85"/>
                    <a:pt x="375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6"/>
            <p:cNvSpPr/>
            <p:nvPr/>
          </p:nvSpPr>
          <p:spPr>
            <a:xfrm>
              <a:off x="1225575" y="-577900"/>
              <a:ext cx="9225" cy="8525"/>
            </a:xfrm>
            <a:custGeom>
              <a:avLst/>
              <a:gdLst/>
              <a:ahLst/>
              <a:cxnLst/>
              <a:rect l="l" t="t" r="r" b="b"/>
              <a:pathLst>
                <a:path w="369" h="341" extrusionOk="0">
                  <a:moveTo>
                    <a:pt x="185" y="1"/>
                  </a:moveTo>
                  <a:cubicBezTo>
                    <a:pt x="176" y="1"/>
                    <a:pt x="167" y="1"/>
                    <a:pt x="158" y="3"/>
                  </a:cubicBezTo>
                  <a:cubicBezTo>
                    <a:pt x="53" y="21"/>
                    <a:pt x="1" y="108"/>
                    <a:pt x="18" y="197"/>
                  </a:cubicBezTo>
                  <a:cubicBezTo>
                    <a:pt x="34" y="289"/>
                    <a:pt x="102" y="341"/>
                    <a:pt x="179" y="341"/>
                  </a:cubicBezTo>
                  <a:cubicBezTo>
                    <a:pt x="189" y="341"/>
                    <a:pt x="200" y="340"/>
                    <a:pt x="211" y="337"/>
                  </a:cubicBezTo>
                  <a:cubicBezTo>
                    <a:pt x="299" y="319"/>
                    <a:pt x="369" y="232"/>
                    <a:pt x="352" y="144"/>
                  </a:cubicBezTo>
                  <a:cubicBezTo>
                    <a:pt x="335" y="65"/>
                    <a:pt x="263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6"/>
            <p:cNvSpPr/>
            <p:nvPr/>
          </p:nvSpPr>
          <p:spPr>
            <a:xfrm>
              <a:off x="874775" y="410725"/>
              <a:ext cx="16275" cy="15175"/>
            </a:xfrm>
            <a:custGeom>
              <a:avLst/>
              <a:gdLst/>
              <a:ahLst/>
              <a:cxnLst/>
              <a:rect l="l" t="t" r="r" b="b"/>
              <a:pathLst>
                <a:path w="651" h="607" extrusionOk="0">
                  <a:moveTo>
                    <a:pt x="342" y="0"/>
                  </a:moveTo>
                  <a:cubicBezTo>
                    <a:pt x="322" y="0"/>
                    <a:pt x="302" y="2"/>
                    <a:pt x="281" y="7"/>
                  </a:cubicBezTo>
                  <a:cubicBezTo>
                    <a:pt x="106" y="42"/>
                    <a:pt x="0" y="183"/>
                    <a:pt x="35" y="358"/>
                  </a:cubicBezTo>
                  <a:cubicBezTo>
                    <a:pt x="52" y="505"/>
                    <a:pt x="188" y="606"/>
                    <a:pt x="347" y="606"/>
                  </a:cubicBezTo>
                  <a:cubicBezTo>
                    <a:pt x="360" y="606"/>
                    <a:pt x="373" y="605"/>
                    <a:pt x="387" y="604"/>
                  </a:cubicBezTo>
                  <a:cubicBezTo>
                    <a:pt x="545" y="569"/>
                    <a:pt x="651" y="412"/>
                    <a:pt x="632" y="253"/>
                  </a:cubicBezTo>
                  <a:cubicBezTo>
                    <a:pt x="602" y="100"/>
                    <a:pt x="479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6"/>
            <p:cNvSpPr/>
            <p:nvPr/>
          </p:nvSpPr>
          <p:spPr>
            <a:xfrm>
              <a:off x="1214175" y="113550"/>
              <a:ext cx="22850" cy="21350"/>
            </a:xfrm>
            <a:custGeom>
              <a:avLst/>
              <a:gdLst/>
              <a:ahLst/>
              <a:cxnLst/>
              <a:rect l="l" t="t" r="r" b="b"/>
              <a:pathLst>
                <a:path w="914" h="854" extrusionOk="0">
                  <a:moveTo>
                    <a:pt x="436" y="0"/>
                  </a:moveTo>
                  <a:cubicBezTo>
                    <a:pt x="414" y="0"/>
                    <a:pt x="391" y="2"/>
                    <a:pt x="368" y="5"/>
                  </a:cubicBezTo>
                  <a:cubicBezTo>
                    <a:pt x="141" y="57"/>
                    <a:pt x="0" y="268"/>
                    <a:pt x="35" y="497"/>
                  </a:cubicBezTo>
                  <a:cubicBezTo>
                    <a:pt x="67" y="703"/>
                    <a:pt x="257" y="853"/>
                    <a:pt x="463" y="853"/>
                  </a:cubicBezTo>
                  <a:cubicBezTo>
                    <a:pt x="484" y="853"/>
                    <a:pt x="506" y="852"/>
                    <a:pt x="527" y="848"/>
                  </a:cubicBezTo>
                  <a:cubicBezTo>
                    <a:pt x="755" y="795"/>
                    <a:pt x="913" y="584"/>
                    <a:pt x="860" y="357"/>
                  </a:cubicBezTo>
                  <a:cubicBezTo>
                    <a:pt x="828" y="149"/>
                    <a:pt x="65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6"/>
            <p:cNvSpPr/>
            <p:nvPr/>
          </p:nvSpPr>
          <p:spPr>
            <a:xfrm>
              <a:off x="1955700" y="-764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3" y="19"/>
                    <a:pt x="0" y="89"/>
                    <a:pt x="18" y="141"/>
                  </a:cubicBezTo>
                  <a:cubicBezTo>
                    <a:pt x="33" y="202"/>
                    <a:pt x="75" y="250"/>
                    <a:pt x="131" y="250"/>
                  </a:cubicBezTo>
                  <a:cubicBezTo>
                    <a:pt x="140" y="250"/>
                    <a:pt x="149" y="249"/>
                    <a:pt x="159" y="246"/>
                  </a:cubicBezTo>
                  <a:cubicBezTo>
                    <a:pt x="229" y="229"/>
                    <a:pt x="281" y="176"/>
                    <a:pt x="264" y="106"/>
                  </a:cubicBezTo>
                  <a:cubicBezTo>
                    <a:pt x="246" y="36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6"/>
            <p:cNvSpPr/>
            <p:nvPr/>
          </p:nvSpPr>
          <p:spPr>
            <a:xfrm>
              <a:off x="1973250" y="-45350"/>
              <a:ext cx="7500" cy="6775"/>
            </a:xfrm>
            <a:custGeom>
              <a:avLst/>
              <a:gdLst/>
              <a:ahLst/>
              <a:cxnLst/>
              <a:rect l="l" t="t" r="r" b="b"/>
              <a:pathLst>
                <a:path w="300" h="271" extrusionOk="0">
                  <a:moveTo>
                    <a:pt x="158" y="0"/>
                  </a:moveTo>
                  <a:cubicBezTo>
                    <a:pt x="147" y="0"/>
                    <a:pt x="136" y="2"/>
                    <a:pt x="124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6" y="267"/>
                    <a:pt x="300" y="197"/>
                    <a:pt x="282" y="109"/>
                  </a:cubicBezTo>
                  <a:cubicBezTo>
                    <a:pt x="282" y="49"/>
                    <a:pt x="229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6"/>
            <p:cNvSpPr/>
            <p:nvPr/>
          </p:nvSpPr>
          <p:spPr>
            <a:xfrm>
              <a:off x="1408650" y="-2902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35" y="0"/>
                  </a:moveTo>
                  <a:cubicBezTo>
                    <a:pt x="0" y="18"/>
                    <a:pt x="0" y="35"/>
                    <a:pt x="0" y="54"/>
                  </a:cubicBezTo>
                  <a:cubicBezTo>
                    <a:pt x="0" y="89"/>
                    <a:pt x="18" y="89"/>
                    <a:pt x="54" y="89"/>
                  </a:cubicBezTo>
                  <a:cubicBezTo>
                    <a:pt x="70" y="89"/>
                    <a:pt x="89" y="70"/>
                    <a:pt x="89" y="35"/>
                  </a:cubicBezTo>
                  <a:cubicBezTo>
                    <a:pt x="70" y="18"/>
                    <a:pt x="5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6"/>
            <p:cNvSpPr/>
            <p:nvPr/>
          </p:nvSpPr>
          <p:spPr>
            <a:xfrm>
              <a:off x="1586475" y="192250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6" y="0"/>
                  </a:moveTo>
                  <a:cubicBezTo>
                    <a:pt x="17" y="0"/>
                    <a:pt x="0" y="18"/>
                    <a:pt x="17" y="35"/>
                  </a:cubicBezTo>
                  <a:cubicBezTo>
                    <a:pt x="17" y="35"/>
                    <a:pt x="17" y="54"/>
                    <a:pt x="36" y="54"/>
                  </a:cubicBezTo>
                  <a:cubicBezTo>
                    <a:pt x="52" y="54"/>
                    <a:pt x="71" y="35"/>
                    <a:pt x="71" y="18"/>
                  </a:cubicBezTo>
                  <a:cubicBezTo>
                    <a:pt x="52" y="0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6"/>
            <p:cNvSpPr/>
            <p:nvPr/>
          </p:nvSpPr>
          <p:spPr>
            <a:xfrm>
              <a:off x="1246200" y="-2103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cubicBezTo>
                    <a:pt x="19" y="1"/>
                    <a:pt x="0" y="1"/>
                    <a:pt x="0" y="18"/>
                  </a:cubicBez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8"/>
                    <a:pt x="35" y="18"/>
                  </a:cubicBezTo>
                  <a:cubicBezTo>
                    <a:pt x="35" y="1"/>
                    <a:pt x="35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6"/>
            <p:cNvSpPr/>
            <p:nvPr/>
          </p:nvSpPr>
          <p:spPr>
            <a:xfrm>
              <a:off x="1187375" y="580300"/>
              <a:ext cx="14075" cy="12575"/>
            </a:xfrm>
            <a:custGeom>
              <a:avLst/>
              <a:gdLst/>
              <a:ahLst/>
              <a:cxnLst/>
              <a:rect l="l" t="t" r="r" b="b"/>
              <a:pathLst>
                <a:path w="563" h="503" extrusionOk="0">
                  <a:moveTo>
                    <a:pt x="264" y="1"/>
                  </a:moveTo>
                  <a:cubicBezTo>
                    <a:pt x="252" y="1"/>
                    <a:pt x="241" y="1"/>
                    <a:pt x="229" y="3"/>
                  </a:cubicBezTo>
                  <a:cubicBezTo>
                    <a:pt x="105" y="21"/>
                    <a:pt x="0" y="161"/>
                    <a:pt x="35" y="302"/>
                  </a:cubicBezTo>
                  <a:cubicBezTo>
                    <a:pt x="51" y="421"/>
                    <a:pt x="155" y="502"/>
                    <a:pt x="272" y="502"/>
                  </a:cubicBezTo>
                  <a:cubicBezTo>
                    <a:pt x="292" y="502"/>
                    <a:pt x="313" y="500"/>
                    <a:pt x="334" y="494"/>
                  </a:cubicBezTo>
                  <a:cubicBezTo>
                    <a:pt x="457" y="478"/>
                    <a:pt x="562" y="337"/>
                    <a:pt x="527" y="213"/>
                  </a:cubicBezTo>
                  <a:cubicBezTo>
                    <a:pt x="511" y="85"/>
                    <a:pt x="392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6"/>
            <p:cNvSpPr/>
            <p:nvPr/>
          </p:nvSpPr>
          <p:spPr>
            <a:xfrm>
              <a:off x="958650" y="98750"/>
              <a:ext cx="3525" cy="3075"/>
            </a:xfrm>
            <a:custGeom>
              <a:avLst/>
              <a:gdLst/>
              <a:ahLst/>
              <a:cxnLst/>
              <a:rect l="l" t="t" r="r" b="b"/>
              <a:pathLst>
                <a:path w="141" h="123" extrusionOk="0">
                  <a:moveTo>
                    <a:pt x="52" y="0"/>
                  </a:moveTo>
                  <a:cubicBezTo>
                    <a:pt x="17" y="17"/>
                    <a:pt x="0" y="52"/>
                    <a:pt x="17" y="71"/>
                  </a:cubicBezTo>
                  <a:cubicBezTo>
                    <a:pt x="17" y="106"/>
                    <a:pt x="52" y="123"/>
                    <a:pt x="70" y="123"/>
                  </a:cubicBezTo>
                  <a:cubicBezTo>
                    <a:pt x="106" y="123"/>
                    <a:pt x="141" y="87"/>
                    <a:pt x="122" y="52"/>
                  </a:cubicBezTo>
                  <a:cubicBezTo>
                    <a:pt x="122" y="17"/>
                    <a:pt x="8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6"/>
            <p:cNvSpPr/>
            <p:nvPr/>
          </p:nvSpPr>
          <p:spPr>
            <a:xfrm>
              <a:off x="868625" y="477875"/>
              <a:ext cx="29875" cy="27650"/>
            </a:xfrm>
            <a:custGeom>
              <a:avLst/>
              <a:gdLst/>
              <a:ahLst/>
              <a:cxnLst/>
              <a:rect l="l" t="t" r="r" b="b"/>
              <a:pathLst>
                <a:path w="1195" h="1106" extrusionOk="0">
                  <a:moveTo>
                    <a:pt x="590" y="0"/>
                  </a:moveTo>
                  <a:cubicBezTo>
                    <a:pt x="558" y="0"/>
                    <a:pt x="525" y="3"/>
                    <a:pt x="492" y="9"/>
                  </a:cubicBezTo>
                  <a:cubicBezTo>
                    <a:pt x="194" y="61"/>
                    <a:pt x="0" y="360"/>
                    <a:pt x="54" y="658"/>
                  </a:cubicBezTo>
                  <a:cubicBezTo>
                    <a:pt x="100" y="924"/>
                    <a:pt x="342" y="1106"/>
                    <a:pt x="605" y="1106"/>
                  </a:cubicBezTo>
                  <a:cubicBezTo>
                    <a:pt x="637" y="1106"/>
                    <a:pt x="670" y="1103"/>
                    <a:pt x="703" y="1097"/>
                  </a:cubicBezTo>
                  <a:cubicBezTo>
                    <a:pt x="1002" y="1044"/>
                    <a:pt x="1194" y="763"/>
                    <a:pt x="1143" y="465"/>
                  </a:cubicBezTo>
                  <a:cubicBezTo>
                    <a:pt x="1095" y="197"/>
                    <a:pt x="864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6"/>
            <p:cNvSpPr/>
            <p:nvPr/>
          </p:nvSpPr>
          <p:spPr>
            <a:xfrm>
              <a:off x="1282650" y="631675"/>
              <a:ext cx="11875" cy="10700"/>
            </a:xfrm>
            <a:custGeom>
              <a:avLst/>
              <a:gdLst/>
              <a:ahLst/>
              <a:cxnLst/>
              <a:rect l="l" t="t" r="r" b="b"/>
              <a:pathLst>
                <a:path w="475" h="428" extrusionOk="0">
                  <a:moveTo>
                    <a:pt x="232" y="0"/>
                  </a:moveTo>
                  <a:cubicBezTo>
                    <a:pt x="219" y="0"/>
                    <a:pt x="206" y="1"/>
                    <a:pt x="193" y="3"/>
                  </a:cubicBezTo>
                  <a:cubicBezTo>
                    <a:pt x="88" y="20"/>
                    <a:pt x="1" y="144"/>
                    <a:pt x="18" y="249"/>
                  </a:cubicBezTo>
                  <a:cubicBezTo>
                    <a:pt x="49" y="359"/>
                    <a:pt x="138" y="427"/>
                    <a:pt x="246" y="427"/>
                  </a:cubicBezTo>
                  <a:cubicBezTo>
                    <a:pt x="257" y="427"/>
                    <a:pt x="269" y="426"/>
                    <a:pt x="282" y="425"/>
                  </a:cubicBezTo>
                  <a:cubicBezTo>
                    <a:pt x="387" y="406"/>
                    <a:pt x="474" y="301"/>
                    <a:pt x="439" y="179"/>
                  </a:cubicBezTo>
                  <a:cubicBezTo>
                    <a:pt x="424" y="68"/>
                    <a:pt x="338" y="0"/>
                    <a:pt x="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6"/>
            <p:cNvSpPr/>
            <p:nvPr/>
          </p:nvSpPr>
          <p:spPr>
            <a:xfrm>
              <a:off x="1519750" y="203950"/>
              <a:ext cx="15825" cy="14400"/>
            </a:xfrm>
            <a:custGeom>
              <a:avLst/>
              <a:gdLst/>
              <a:ahLst/>
              <a:cxnLst/>
              <a:rect l="l" t="t" r="r" b="b"/>
              <a:pathLst>
                <a:path w="633" h="576" extrusionOk="0">
                  <a:moveTo>
                    <a:pt x="324" y="0"/>
                  </a:moveTo>
                  <a:cubicBezTo>
                    <a:pt x="304" y="0"/>
                    <a:pt x="283" y="2"/>
                    <a:pt x="263" y="7"/>
                  </a:cubicBezTo>
                  <a:cubicBezTo>
                    <a:pt x="105" y="42"/>
                    <a:pt x="0" y="183"/>
                    <a:pt x="35" y="340"/>
                  </a:cubicBezTo>
                  <a:cubicBezTo>
                    <a:pt x="66" y="478"/>
                    <a:pt x="176" y="576"/>
                    <a:pt x="308" y="576"/>
                  </a:cubicBezTo>
                  <a:cubicBezTo>
                    <a:pt x="327" y="576"/>
                    <a:pt x="348" y="574"/>
                    <a:pt x="368" y="569"/>
                  </a:cubicBezTo>
                  <a:cubicBezTo>
                    <a:pt x="527" y="551"/>
                    <a:pt x="632" y="393"/>
                    <a:pt x="597" y="235"/>
                  </a:cubicBezTo>
                  <a:cubicBezTo>
                    <a:pt x="581" y="98"/>
                    <a:pt x="460" y="0"/>
                    <a:pt x="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6"/>
            <p:cNvSpPr/>
            <p:nvPr/>
          </p:nvSpPr>
          <p:spPr>
            <a:xfrm>
              <a:off x="1310300" y="724725"/>
              <a:ext cx="8375" cy="8075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76" y="1"/>
                  </a:moveTo>
                  <a:cubicBezTo>
                    <a:pt x="164" y="1"/>
                    <a:pt x="153" y="2"/>
                    <a:pt x="141" y="4"/>
                  </a:cubicBezTo>
                  <a:cubicBezTo>
                    <a:pt x="54" y="21"/>
                    <a:pt x="0" y="110"/>
                    <a:pt x="19" y="197"/>
                  </a:cubicBezTo>
                  <a:cubicBezTo>
                    <a:pt x="19" y="260"/>
                    <a:pt x="89" y="323"/>
                    <a:pt x="167" y="323"/>
                  </a:cubicBezTo>
                  <a:cubicBezTo>
                    <a:pt x="176" y="323"/>
                    <a:pt x="185" y="322"/>
                    <a:pt x="194" y="320"/>
                  </a:cubicBezTo>
                  <a:cubicBezTo>
                    <a:pt x="281" y="302"/>
                    <a:pt x="335" y="215"/>
                    <a:pt x="316" y="126"/>
                  </a:cubicBezTo>
                  <a:cubicBezTo>
                    <a:pt x="316" y="51"/>
                    <a:pt x="251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6"/>
            <p:cNvSpPr/>
            <p:nvPr/>
          </p:nvSpPr>
          <p:spPr>
            <a:xfrm>
              <a:off x="1775250" y="-76125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59" y="1"/>
                  </a:moveTo>
                  <a:cubicBezTo>
                    <a:pt x="147" y="1"/>
                    <a:pt x="136" y="3"/>
                    <a:pt x="123" y="6"/>
                  </a:cubicBezTo>
                  <a:cubicBezTo>
                    <a:pt x="53" y="6"/>
                    <a:pt x="1" y="76"/>
                    <a:pt x="18" y="146"/>
                  </a:cubicBezTo>
                  <a:cubicBezTo>
                    <a:pt x="18" y="207"/>
                    <a:pt x="71" y="255"/>
                    <a:pt x="131" y="255"/>
                  </a:cubicBezTo>
                  <a:cubicBezTo>
                    <a:pt x="140" y="255"/>
                    <a:pt x="149" y="254"/>
                    <a:pt x="158" y="252"/>
                  </a:cubicBezTo>
                  <a:cubicBezTo>
                    <a:pt x="229" y="233"/>
                    <a:pt x="282" y="163"/>
                    <a:pt x="264" y="93"/>
                  </a:cubicBezTo>
                  <a:cubicBezTo>
                    <a:pt x="250" y="35"/>
                    <a:pt x="211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6"/>
            <p:cNvSpPr/>
            <p:nvPr/>
          </p:nvSpPr>
          <p:spPr>
            <a:xfrm>
              <a:off x="1437625" y="806825"/>
              <a:ext cx="7050" cy="6325"/>
            </a:xfrm>
            <a:custGeom>
              <a:avLst/>
              <a:gdLst/>
              <a:ahLst/>
              <a:cxnLst/>
              <a:rect l="l" t="t" r="r" b="b"/>
              <a:pathLst>
                <a:path w="282" h="253" extrusionOk="0">
                  <a:moveTo>
                    <a:pt x="151" y="0"/>
                  </a:moveTo>
                  <a:cubicBezTo>
                    <a:pt x="142" y="0"/>
                    <a:pt x="133" y="1"/>
                    <a:pt x="124" y="3"/>
                  </a:cubicBezTo>
                  <a:cubicBezTo>
                    <a:pt x="54" y="22"/>
                    <a:pt x="0" y="92"/>
                    <a:pt x="19" y="162"/>
                  </a:cubicBezTo>
                  <a:cubicBezTo>
                    <a:pt x="33" y="207"/>
                    <a:pt x="75" y="253"/>
                    <a:pt x="131" y="253"/>
                  </a:cubicBezTo>
                  <a:cubicBezTo>
                    <a:pt x="140" y="253"/>
                    <a:pt x="149" y="252"/>
                    <a:pt x="159" y="249"/>
                  </a:cubicBezTo>
                  <a:cubicBezTo>
                    <a:pt x="229" y="249"/>
                    <a:pt x="281" y="179"/>
                    <a:pt x="264" y="109"/>
                  </a:cubicBezTo>
                  <a:cubicBezTo>
                    <a:pt x="264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1427950" y="-463300"/>
              <a:ext cx="13200" cy="12000"/>
            </a:xfrm>
            <a:custGeom>
              <a:avLst/>
              <a:gdLst/>
              <a:ahLst/>
              <a:cxnLst/>
              <a:rect l="l" t="t" r="r" b="b"/>
              <a:pathLst>
                <a:path w="528" h="480" extrusionOk="0">
                  <a:moveTo>
                    <a:pt x="262" y="1"/>
                  </a:moveTo>
                  <a:cubicBezTo>
                    <a:pt x="251" y="1"/>
                    <a:pt x="241" y="2"/>
                    <a:pt x="230" y="3"/>
                  </a:cubicBezTo>
                  <a:cubicBezTo>
                    <a:pt x="89" y="39"/>
                    <a:pt x="1" y="161"/>
                    <a:pt x="36" y="284"/>
                  </a:cubicBezTo>
                  <a:cubicBezTo>
                    <a:pt x="52" y="410"/>
                    <a:pt x="152" y="480"/>
                    <a:pt x="274" y="480"/>
                  </a:cubicBezTo>
                  <a:cubicBezTo>
                    <a:pt x="288" y="480"/>
                    <a:pt x="302" y="479"/>
                    <a:pt x="317" y="477"/>
                  </a:cubicBezTo>
                  <a:cubicBezTo>
                    <a:pt x="441" y="460"/>
                    <a:pt x="528" y="336"/>
                    <a:pt x="511" y="196"/>
                  </a:cubicBezTo>
                  <a:cubicBezTo>
                    <a:pt x="479" y="84"/>
                    <a:pt x="37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6"/>
            <p:cNvSpPr/>
            <p:nvPr/>
          </p:nvSpPr>
          <p:spPr>
            <a:xfrm>
              <a:off x="1247525" y="-325975"/>
              <a:ext cx="18025" cy="16575"/>
            </a:xfrm>
            <a:custGeom>
              <a:avLst/>
              <a:gdLst/>
              <a:ahLst/>
              <a:cxnLst/>
              <a:rect l="l" t="t" r="r" b="b"/>
              <a:pathLst>
                <a:path w="721" h="663" extrusionOk="0">
                  <a:moveTo>
                    <a:pt x="365" y="0"/>
                  </a:moveTo>
                  <a:cubicBezTo>
                    <a:pt x="343" y="0"/>
                    <a:pt x="321" y="2"/>
                    <a:pt x="299" y="6"/>
                  </a:cubicBezTo>
                  <a:cubicBezTo>
                    <a:pt x="123" y="42"/>
                    <a:pt x="1" y="217"/>
                    <a:pt x="36" y="393"/>
                  </a:cubicBezTo>
                  <a:cubicBezTo>
                    <a:pt x="67" y="548"/>
                    <a:pt x="208" y="663"/>
                    <a:pt x="362" y="663"/>
                  </a:cubicBezTo>
                  <a:cubicBezTo>
                    <a:pt x="382" y="663"/>
                    <a:pt x="402" y="661"/>
                    <a:pt x="422" y="657"/>
                  </a:cubicBezTo>
                  <a:cubicBezTo>
                    <a:pt x="598" y="622"/>
                    <a:pt x="720" y="446"/>
                    <a:pt x="685" y="271"/>
                  </a:cubicBezTo>
                  <a:cubicBezTo>
                    <a:pt x="670" y="115"/>
                    <a:pt x="53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6"/>
            <p:cNvSpPr/>
            <p:nvPr/>
          </p:nvSpPr>
          <p:spPr>
            <a:xfrm>
              <a:off x="1620725" y="642625"/>
              <a:ext cx="9675" cy="8950"/>
            </a:xfrm>
            <a:custGeom>
              <a:avLst/>
              <a:gdLst/>
              <a:ahLst/>
              <a:cxnLst/>
              <a:rect l="l" t="t" r="r" b="b"/>
              <a:pathLst>
                <a:path w="387" h="358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70" y="22"/>
                    <a:pt x="0" y="109"/>
                    <a:pt x="17" y="214"/>
                  </a:cubicBezTo>
                  <a:cubicBezTo>
                    <a:pt x="33" y="293"/>
                    <a:pt x="104" y="358"/>
                    <a:pt x="194" y="358"/>
                  </a:cubicBezTo>
                  <a:cubicBezTo>
                    <a:pt x="205" y="358"/>
                    <a:pt x="216" y="357"/>
                    <a:pt x="228" y="355"/>
                  </a:cubicBezTo>
                  <a:cubicBezTo>
                    <a:pt x="316" y="338"/>
                    <a:pt x="387" y="249"/>
                    <a:pt x="368" y="144"/>
                  </a:cubicBezTo>
                  <a:cubicBezTo>
                    <a:pt x="353" y="66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1230850" y="-73875"/>
              <a:ext cx="15375" cy="13875"/>
            </a:xfrm>
            <a:custGeom>
              <a:avLst/>
              <a:gdLst/>
              <a:ahLst/>
              <a:cxnLst/>
              <a:rect l="l" t="t" r="r" b="b"/>
              <a:pathLst>
                <a:path w="615" h="555" extrusionOk="0">
                  <a:moveTo>
                    <a:pt x="298" y="1"/>
                  </a:moveTo>
                  <a:cubicBezTo>
                    <a:pt x="286" y="1"/>
                    <a:pt x="275" y="1"/>
                    <a:pt x="263" y="3"/>
                  </a:cubicBezTo>
                  <a:cubicBezTo>
                    <a:pt x="106" y="38"/>
                    <a:pt x="0" y="178"/>
                    <a:pt x="36" y="337"/>
                  </a:cubicBezTo>
                  <a:cubicBezTo>
                    <a:pt x="50" y="459"/>
                    <a:pt x="172" y="555"/>
                    <a:pt x="296" y="555"/>
                  </a:cubicBezTo>
                  <a:cubicBezTo>
                    <a:pt x="314" y="555"/>
                    <a:pt x="333" y="553"/>
                    <a:pt x="352" y="548"/>
                  </a:cubicBezTo>
                  <a:cubicBezTo>
                    <a:pt x="509" y="530"/>
                    <a:pt x="614" y="389"/>
                    <a:pt x="579" y="232"/>
                  </a:cubicBezTo>
                  <a:cubicBezTo>
                    <a:pt x="564" y="86"/>
                    <a:pt x="429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1000800" y="618850"/>
              <a:ext cx="20200" cy="18325"/>
            </a:xfrm>
            <a:custGeom>
              <a:avLst/>
              <a:gdLst/>
              <a:ahLst/>
              <a:cxnLst/>
              <a:rect l="l" t="t" r="r" b="b"/>
              <a:pathLst>
                <a:path w="808" h="733" extrusionOk="0">
                  <a:moveTo>
                    <a:pt x="399" y="0"/>
                  </a:moveTo>
                  <a:cubicBezTo>
                    <a:pt x="377" y="0"/>
                    <a:pt x="355" y="2"/>
                    <a:pt x="333" y="6"/>
                  </a:cubicBezTo>
                  <a:cubicBezTo>
                    <a:pt x="122" y="41"/>
                    <a:pt x="0" y="235"/>
                    <a:pt x="35" y="428"/>
                  </a:cubicBezTo>
                  <a:cubicBezTo>
                    <a:pt x="66" y="614"/>
                    <a:pt x="221" y="733"/>
                    <a:pt x="391" y="733"/>
                  </a:cubicBezTo>
                  <a:cubicBezTo>
                    <a:pt x="413" y="733"/>
                    <a:pt x="435" y="731"/>
                    <a:pt x="457" y="727"/>
                  </a:cubicBezTo>
                  <a:cubicBezTo>
                    <a:pt x="667" y="692"/>
                    <a:pt x="808" y="498"/>
                    <a:pt x="755" y="305"/>
                  </a:cubicBezTo>
                  <a:cubicBezTo>
                    <a:pt x="723" y="119"/>
                    <a:pt x="569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6"/>
            <p:cNvSpPr/>
            <p:nvPr/>
          </p:nvSpPr>
          <p:spPr>
            <a:xfrm>
              <a:off x="1038550" y="647825"/>
              <a:ext cx="17575" cy="16125"/>
            </a:xfrm>
            <a:custGeom>
              <a:avLst/>
              <a:gdLst/>
              <a:ahLst/>
              <a:cxnLst/>
              <a:rect l="l" t="t" r="r" b="b"/>
              <a:pathLst>
                <a:path w="703" h="645" extrusionOk="0">
                  <a:moveTo>
                    <a:pt x="358" y="0"/>
                  </a:moveTo>
                  <a:cubicBezTo>
                    <a:pt x="338" y="0"/>
                    <a:pt x="318" y="2"/>
                    <a:pt x="298" y="6"/>
                  </a:cubicBezTo>
                  <a:cubicBezTo>
                    <a:pt x="123" y="41"/>
                    <a:pt x="0" y="200"/>
                    <a:pt x="35" y="376"/>
                  </a:cubicBezTo>
                  <a:cubicBezTo>
                    <a:pt x="67" y="531"/>
                    <a:pt x="193" y="644"/>
                    <a:pt x="343" y="644"/>
                  </a:cubicBezTo>
                  <a:cubicBezTo>
                    <a:pt x="363" y="644"/>
                    <a:pt x="383" y="642"/>
                    <a:pt x="404" y="638"/>
                  </a:cubicBezTo>
                  <a:cubicBezTo>
                    <a:pt x="579" y="603"/>
                    <a:pt x="703" y="446"/>
                    <a:pt x="668" y="270"/>
                  </a:cubicBezTo>
                  <a:cubicBezTo>
                    <a:pt x="637" y="115"/>
                    <a:pt x="50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953800" y="328150"/>
              <a:ext cx="32975" cy="30725"/>
            </a:xfrm>
            <a:custGeom>
              <a:avLst/>
              <a:gdLst/>
              <a:ahLst/>
              <a:cxnLst/>
              <a:rect l="l" t="t" r="r" b="b"/>
              <a:pathLst>
                <a:path w="1319" h="1229" extrusionOk="0">
                  <a:moveTo>
                    <a:pt x="658" y="1"/>
                  </a:moveTo>
                  <a:cubicBezTo>
                    <a:pt x="626" y="1"/>
                    <a:pt x="594" y="3"/>
                    <a:pt x="562" y="8"/>
                  </a:cubicBezTo>
                  <a:cubicBezTo>
                    <a:pt x="229" y="79"/>
                    <a:pt x="0" y="395"/>
                    <a:pt x="71" y="729"/>
                  </a:cubicBezTo>
                  <a:cubicBezTo>
                    <a:pt x="118" y="1028"/>
                    <a:pt x="378" y="1229"/>
                    <a:pt x="672" y="1229"/>
                  </a:cubicBezTo>
                  <a:cubicBezTo>
                    <a:pt x="705" y="1229"/>
                    <a:pt x="739" y="1226"/>
                    <a:pt x="773" y="1221"/>
                  </a:cubicBezTo>
                  <a:cubicBezTo>
                    <a:pt x="1107" y="1151"/>
                    <a:pt x="1318" y="834"/>
                    <a:pt x="1265" y="500"/>
                  </a:cubicBezTo>
                  <a:cubicBezTo>
                    <a:pt x="1218" y="214"/>
                    <a:pt x="955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1242675" y="402400"/>
              <a:ext cx="18925" cy="17025"/>
            </a:xfrm>
            <a:custGeom>
              <a:avLst/>
              <a:gdLst/>
              <a:ahLst/>
              <a:cxnLst/>
              <a:rect l="l" t="t" r="r" b="b"/>
              <a:pathLst>
                <a:path w="757" h="681" extrusionOk="0">
                  <a:moveTo>
                    <a:pt x="383" y="1"/>
                  </a:moveTo>
                  <a:cubicBezTo>
                    <a:pt x="361" y="1"/>
                    <a:pt x="339" y="3"/>
                    <a:pt x="317" y="7"/>
                  </a:cubicBezTo>
                  <a:cubicBezTo>
                    <a:pt x="124" y="42"/>
                    <a:pt x="1" y="218"/>
                    <a:pt x="36" y="410"/>
                  </a:cubicBezTo>
                  <a:cubicBezTo>
                    <a:pt x="67" y="566"/>
                    <a:pt x="208" y="680"/>
                    <a:pt x="375" y="680"/>
                  </a:cubicBezTo>
                  <a:cubicBezTo>
                    <a:pt x="396" y="680"/>
                    <a:pt x="418" y="678"/>
                    <a:pt x="441" y="674"/>
                  </a:cubicBezTo>
                  <a:cubicBezTo>
                    <a:pt x="616" y="639"/>
                    <a:pt x="757" y="464"/>
                    <a:pt x="722" y="288"/>
                  </a:cubicBezTo>
                  <a:cubicBezTo>
                    <a:pt x="691" y="116"/>
                    <a:pt x="549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996825" y="-335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9" y="0"/>
                    <a:pt x="0" y="18"/>
                    <a:pt x="19" y="18"/>
                  </a:cubicBezTo>
                  <a:cubicBezTo>
                    <a:pt x="19" y="35"/>
                    <a:pt x="19" y="35"/>
                    <a:pt x="35" y="35"/>
                  </a:cubicBezTo>
                  <a:lnTo>
                    <a:pt x="35" y="18"/>
                  </a:lnTo>
                  <a:cubicBezTo>
                    <a:pt x="35" y="18"/>
                    <a:pt x="3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1101775" y="-46150"/>
              <a:ext cx="450" cy="925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0" y="36"/>
                    <a:pt x="17" y="36"/>
                  </a:cubicBezTo>
                  <a:lnTo>
                    <a:pt x="17" y="18"/>
                  </a:lnTo>
                  <a:cubicBezTo>
                    <a:pt x="17" y="1"/>
                    <a:pt x="17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1130750" y="-192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0" y="18"/>
                  </a:lnTo>
                  <a:cubicBezTo>
                    <a:pt x="17" y="18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961275" y="-3315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7" y="36"/>
                    <a:pt x="17" y="36"/>
                  </a:cubicBezTo>
                  <a:cubicBezTo>
                    <a:pt x="36" y="36"/>
                    <a:pt x="36" y="36"/>
                    <a:pt x="36" y="18"/>
                  </a:cubicBezTo>
                  <a:cubicBezTo>
                    <a:pt x="36" y="1"/>
                    <a:pt x="3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926575" y="-216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0" y="0"/>
                    <a:pt x="0" y="17"/>
                    <a:pt x="0" y="17"/>
                  </a:cubicBezTo>
                  <a:cubicBezTo>
                    <a:pt x="0" y="35"/>
                    <a:pt x="19" y="35"/>
                    <a:pt x="19" y="35"/>
                  </a:cubicBezTo>
                  <a:lnTo>
                    <a:pt x="36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1077175" y="313000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53" y="0"/>
                  </a:moveTo>
                  <a:cubicBezTo>
                    <a:pt x="18" y="17"/>
                    <a:pt x="1" y="52"/>
                    <a:pt x="1" y="87"/>
                  </a:cubicBezTo>
                  <a:cubicBezTo>
                    <a:pt x="1" y="123"/>
                    <a:pt x="36" y="141"/>
                    <a:pt x="71" y="141"/>
                  </a:cubicBezTo>
                  <a:cubicBezTo>
                    <a:pt x="123" y="141"/>
                    <a:pt x="141" y="106"/>
                    <a:pt x="141" y="52"/>
                  </a:cubicBezTo>
                  <a:cubicBezTo>
                    <a:pt x="123" y="17"/>
                    <a:pt x="88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6"/>
            <p:cNvSpPr/>
            <p:nvPr/>
          </p:nvSpPr>
          <p:spPr>
            <a:xfrm>
              <a:off x="929675" y="-243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lnTo>
                    <a:pt x="0" y="17"/>
                  </a:lnTo>
                  <a:lnTo>
                    <a:pt x="17" y="35"/>
                  </a:lnTo>
                  <a:cubicBezTo>
                    <a:pt x="35" y="35"/>
                    <a:pt x="35" y="17"/>
                    <a:pt x="35" y="17"/>
                  </a:cubicBezTo>
                  <a:cubicBezTo>
                    <a:pt x="35" y="0"/>
                    <a:pt x="35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6"/>
            <p:cNvSpPr/>
            <p:nvPr/>
          </p:nvSpPr>
          <p:spPr>
            <a:xfrm>
              <a:off x="1226450" y="255050"/>
              <a:ext cx="1800" cy="1775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18" y="0"/>
                  </a:moveTo>
                  <a:cubicBezTo>
                    <a:pt x="18" y="17"/>
                    <a:pt x="1" y="17"/>
                    <a:pt x="1" y="35"/>
                  </a:cubicBezTo>
                  <a:cubicBezTo>
                    <a:pt x="1" y="52"/>
                    <a:pt x="18" y="70"/>
                    <a:pt x="36" y="70"/>
                  </a:cubicBezTo>
                  <a:cubicBezTo>
                    <a:pt x="53" y="70"/>
                    <a:pt x="71" y="52"/>
                    <a:pt x="53" y="35"/>
                  </a:cubicBezTo>
                  <a:cubicBezTo>
                    <a:pt x="53" y="17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918675" y="-1414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0" y="35"/>
                    <a:pt x="19" y="35"/>
                  </a:cubicBezTo>
                  <a:lnTo>
                    <a:pt x="19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1306775" y="1790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" y="0"/>
                    <a:pt x="1" y="19"/>
                    <a:pt x="1" y="19"/>
                  </a:cubicBezTo>
                  <a:cubicBezTo>
                    <a:pt x="1" y="35"/>
                    <a:pt x="19" y="35"/>
                    <a:pt x="19" y="35"/>
                  </a:cubicBezTo>
                  <a:cubicBezTo>
                    <a:pt x="36" y="35"/>
                    <a:pt x="36" y="19"/>
                    <a:pt x="36" y="1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1109675" y="248900"/>
              <a:ext cx="2200" cy="22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35" y="0"/>
                  </a:moveTo>
                  <a:cubicBezTo>
                    <a:pt x="17" y="17"/>
                    <a:pt x="0" y="35"/>
                    <a:pt x="0" y="52"/>
                  </a:cubicBezTo>
                  <a:cubicBezTo>
                    <a:pt x="0" y="71"/>
                    <a:pt x="17" y="87"/>
                    <a:pt x="52" y="87"/>
                  </a:cubicBezTo>
                  <a:cubicBezTo>
                    <a:pt x="71" y="87"/>
                    <a:pt x="87" y="71"/>
                    <a:pt x="71" y="35"/>
                  </a:cubicBezTo>
                  <a:cubicBezTo>
                    <a:pt x="71" y="17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1092100" y="143525"/>
              <a:ext cx="1800" cy="1325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36" y="1"/>
                  </a:moveTo>
                  <a:cubicBezTo>
                    <a:pt x="18" y="1"/>
                    <a:pt x="1" y="17"/>
                    <a:pt x="1" y="36"/>
                  </a:cubicBezTo>
                  <a:cubicBezTo>
                    <a:pt x="1" y="53"/>
                    <a:pt x="18" y="53"/>
                    <a:pt x="36" y="53"/>
                  </a:cubicBezTo>
                  <a:cubicBezTo>
                    <a:pt x="53" y="53"/>
                    <a:pt x="71" y="36"/>
                    <a:pt x="71" y="17"/>
                  </a:cubicBezTo>
                  <a:cubicBezTo>
                    <a:pt x="53" y="1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906375" y="556475"/>
              <a:ext cx="17175" cy="15750"/>
            </a:xfrm>
            <a:custGeom>
              <a:avLst/>
              <a:gdLst/>
              <a:ahLst/>
              <a:cxnLst/>
              <a:rect l="l" t="t" r="r" b="b"/>
              <a:pathLst>
                <a:path w="687" h="630" extrusionOk="0">
                  <a:moveTo>
                    <a:pt x="349" y="1"/>
                  </a:moveTo>
                  <a:cubicBezTo>
                    <a:pt x="327" y="1"/>
                    <a:pt x="304" y="3"/>
                    <a:pt x="282" y="7"/>
                  </a:cubicBezTo>
                  <a:cubicBezTo>
                    <a:pt x="124" y="26"/>
                    <a:pt x="1" y="201"/>
                    <a:pt x="36" y="377"/>
                  </a:cubicBezTo>
                  <a:cubicBezTo>
                    <a:pt x="66" y="530"/>
                    <a:pt x="191" y="629"/>
                    <a:pt x="338" y="629"/>
                  </a:cubicBezTo>
                  <a:cubicBezTo>
                    <a:pt x="360" y="629"/>
                    <a:pt x="383" y="627"/>
                    <a:pt x="405" y="623"/>
                  </a:cubicBezTo>
                  <a:cubicBezTo>
                    <a:pt x="581" y="604"/>
                    <a:pt x="686" y="429"/>
                    <a:pt x="651" y="253"/>
                  </a:cubicBezTo>
                  <a:cubicBezTo>
                    <a:pt x="635" y="100"/>
                    <a:pt x="500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1263325" y="1360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8" y="0"/>
                  </a:moveTo>
                  <a:cubicBezTo>
                    <a:pt x="18" y="0"/>
                    <a:pt x="1" y="0"/>
                    <a:pt x="18" y="19"/>
                  </a:cubicBezTo>
                  <a:lnTo>
                    <a:pt x="36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1327850" y="-450175"/>
              <a:ext cx="3550" cy="3200"/>
            </a:xfrm>
            <a:custGeom>
              <a:avLst/>
              <a:gdLst/>
              <a:ahLst/>
              <a:cxnLst/>
              <a:rect l="l" t="t" r="r" b="b"/>
              <a:pathLst>
                <a:path w="142" h="128" extrusionOk="0">
                  <a:moveTo>
                    <a:pt x="74" y="0"/>
                  </a:moveTo>
                  <a:cubicBezTo>
                    <a:pt x="67" y="0"/>
                    <a:pt x="61" y="2"/>
                    <a:pt x="54" y="5"/>
                  </a:cubicBezTo>
                  <a:cubicBezTo>
                    <a:pt x="19" y="5"/>
                    <a:pt x="1" y="40"/>
                    <a:pt x="1" y="75"/>
                  </a:cubicBezTo>
                  <a:cubicBezTo>
                    <a:pt x="1" y="111"/>
                    <a:pt x="36" y="127"/>
                    <a:pt x="71" y="127"/>
                  </a:cubicBezTo>
                  <a:cubicBezTo>
                    <a:pt x="106" y="127"/>
                    <a:pt x="141" y="92"/>
                    <a:pt x="124" y="57"/>
                  </a:cubicBezTo>
                  <a:cubicBezTo>
                    <a:pt x="124" y="29"/>
                    <a:pt x="101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6"/>
            <p:cNvSpPr/>
            <p:nvPr/>
          </p:nvSpPr>
          <p:spPr>
            <a:xfrm>
              <a:off x="1350700" y="798125"/>
              <a:ext cx="7050" cy="6700"/>
            </a:xfrm>
            <a:custGeom>
              <a:avLst/>
              <a:gdLst/>
              <a:ahLst/>
              <a:cxnLst/>
              <a:rect l="l" t="t" r="r" b="b"/>
              <a:pathLst>
                <a:path w="282" h="268" extrusionOk="0">
                  <a:moveTo>
                    <a:pt x="124" y="0"/>
                  </a:moveTo>
                  <a:cubicBezTo>
                    <a:pt x="53" y="19"/>
                    <a:pt x="0" y="89"/>
                    <a:pt x="18" y="159"/>
                  </a:cubicBezTo>
                  <a:cubicBezTo>
                    <a:pt x="33" y="220"/>
                    <a:pt x="75" y="268"/>
                    <a:pt x="133" y="268"/>
                  </a:cubicBezTo>
                  <a:cubicBezTo>
                    <a:pt x="141" y="268"/>
                    <a:pt x="150" y="267"/>
                    <a:pt x="159" y="264"/>
                  </a:cubicBezTo>
                  <a:cubicBezTo>
                    <a:pt x="229" y="246"/>
                    <a:pt x="281" y="176"/>
                    <a:pt x="264" y="106"/>
                  </a:cubicBezTo>
                  <a:cubicBezTo>
                    <a:pt x="264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6"/>
            <p:cNvSpPr/>
            <p:nvPr/>
          </p:nvSpPr>
          <p:spPr>
            <a:xfrm>
              <a:off x="1419175" y="835450"/>
              <a:ext cx="6625" cy="6175"/>
            </a:xfrm>
            <a:custGeom>
              <a:avLst/>
              <a:gdLst/>
              <a:ahLst/>
              <a:cxnLst/>
              <a:rect l="l" t="t" r="r" b="b"/>
              <a:pathLst>
                <a:path w="265" h="247" extrusionOk="0">
                  <a:moveTo>
                    <a:pt x="106" y="1"/>
                  </a:moveTo>
                  <a:cubicBezTo>
                    <a:pt x="36" y="18"/>
                    <a:pt x="1" y="71"/>
                    <a:pt x="1" y="141"/>
                  </a:cubicBezTo>
                  <a:cubicBezTo>
                    <a:pt x="19" y="211"/>
                    <a:pt x="89" y="247"/>
                    <a:pt x="141" y="247"/>
                  </a:cubicBezTo>
                  <a:cubicBezTo>
                    <a:pt x="211" y="228"/>
                    <a:pt x="265" y="176"/>
                    <a:pt x="247" y="106"/>
                  </a:cubicBezTo>
                  <a:cubicBezTo>
                    <a:pt x="230" y="36"/>
                    <a:pt x="176" y="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6"/>
            <p:cNvSpPr/>
            <p:nvPr/>
          </p:nvSpPr>
          <p:spPr>
            <a:xfrm>
              <a:off x="1935500" y="-73475"/>
              <a:ext cx="4400" cy="4200"/>
            </a:xfrm>
            <a:custGeom>
              <a:avLst/>
              <a:gdLst/>
              <a:ahLst/>
              <a:cxnLst/>
              <a:rect l="l" t="t" r="r" b="b"/>
              <a:pathLst>
                <a:path w="176" h="168" extrusionOk="0">
                  <a:moveTo>
                    <a:pt x="91" y="0"/>
                  </a:moveTo>
                  <a:cubicBezTo>
                    <a:pt x="84" y="0"/>
                    <a:pt x="77" y="2"/>
                    <a:pt x="70" y="5"/>
                  </a:cubicBezTo>
                  <a:cubicBezTo>
                    <a:pt x="18" y="5"/>
                    <a:pt x="0" y="57"/>
                    <a:pt x="0" y="92"/>
                  </a:cubicBezTo>
                  <a:cubicBezTo>
                    <a:pt x="0" y="136"/>
                    <a:pt x="36" y="167"/>
                    <a:pt x="77" y="167"/>
                  </a:cubicBezTo>
                  <a:cubicBezTo>
                    <a:pt x="87" y="167"/>
                    <a:pt x="96" y="166"/>
                    <a:pt x="106" y="162"/>
                  </a:cubicBezTo>
                  <a:cubicBezTo>
                    <a:pt x="141" y="162"/>
                    <a:pt x="176" y="110"/>
                    <a:pt x="159" y="75"/>
                  </a:cubicBezTo>
                  <a:cubicBezTo>
                    <a:pt x="159" y="32"/>
                    <a:pt x="12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6"/>
            <p:cNvSpPr/>
            <p:nvPr/>
          </p:nvSpPr>
          <p:spPr>
            <a:xfrm>
              <a:off x="1974575" y="662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71" y="1"/>
                  </a:moveTo>
                  <a:cubicBezTo>
                    <a:pt x="36" y="18"/>
                    <a:pt x="1" y="53"/>
                    <a:pt x="18" y="88"/>
                  </a:cubicBezTo>
                  <a:cubicBezTo>
                    <a:pt x="18" y="141"/>
                    <a:pt x="53" y="158"/>
                    <a:pt x="106" y="158"/>
                  </a:cubicBezTo>
                  <a:cubicBezTo>
                    <a:pt x="141" y="141"/>
                    <a:pt x="158" y="106"/>
                    <a:pt x="158" y="71"/>
                  </a:cubicBezTo>
                  <a:cubicBezTo>
                    <a:pt x="158" y="18"/>
                    <a:pt x="106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1962725" y="75450"/>
              <a:ext cx="3975" cy="4000"/>
            </a:xfrm>
            <a:custGeom>
              <a:avLst/>
              <a:gdLst/>
              <a:ahLst/>
              <a:cxnLst/>
              <a:rect l="l" t="t" r="r" b="b"/>
              <a:pathLst>
                <a:path w="159" h="160" extrusionOk="0">
                  <a:moveTo>
                    <a:pt x="70" y="1"/>
                  </a:moveTo>
                  <a:cubicBezTo>
                    <a:pt x="35" y="19"/>
                    <a:pt x="0" y="54"/>
                    <a:pt x="18" y="89"/>
                  </a:cubicBezTo>
                  <a:cubicBezTo>
                    <a:pt x="18" y="141"/>
                    <a:pt x="53" y="160"/>
                    <a:pt x="105" y="160"/>
                  </a:cubicBezTo>
                  <a:cubicBezTo>
                    <a:pt x="141" y="141"/>
                    <a:pt x="159" y="106"/>
                    <a:pt x="159" y="71"/>
                  </a:cubicBezTo>
                  <a:cubicBezTo>
                    <a:pt x="159" y="36"/>
                    <a:pt x="105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6"/>
            <p:cNvSpPr/>
            <p:nvPr/>
          </p:nvSpPr>
          <p:spPr>
            <a:xfrm>
              <a:off x="1888075" y="21025"/>
              <a:ext cx="4875" cy="4400"/>
            </a:xfrm>
            <a:custGeom>
              <a:avLst/>
              <a:gdLst/>
              <a:ahLst/>
              <a:cxnLst/>
              <a:rect l="l" t="t" r="r" b="b"/>
              <a:pathLst>
                <a:path w="195" h="176" extrusionOk="0">
                  <a:moveTo>
                    <a:pt x="89" y="0"/>
                  </a:moveTo>
                  <a:cubicBezTo>
                    <a:pt x="36" y="18"/>
                    <a:pt x="1" y="54"/>
                    <a:pt x="19" y="106"/>
                  </a:cubicBezTo>
                  <a:cubicBezTo>
                    <a:pt x="19" y="141"/>
                    <a:pt x="71" y="176"/>
                    <a:pt x="106" y="176"/>
                  </a:cubicBezTo>
                  <a:cubicBezTo>
                    <a:pt x="159" y="159"/>
                    <a:pt x="194" y="124"/>
                    <a:pt x="176" y="70"/>
                  </a:cubicBezTo>
                  <a:cubicBezTo>
                    <a:pt x="176" y="35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6"/>
            <p:cNvSpPr/>
            <p:nvPr/>
          </p:nvSpPr>
          <p:spPr>
            <a:xfrm>
              <a:off x="1951750" y="26625"/>
              <a:ext cx="3975" cy="3650"/>
            </a:xfrm>
            <a:custGeom>
              <a:avLst/>
              <a:gdLst/>
              <a:ahLst/>
              <a:cxnLst/>
              <a:rect l="l" t="t" r="r" b="b"/>
              <a:pathLst>
                <a:path w="159" h="146" extrusionOk="0">
                  <a:moveTo>
                    <a:pt x="91" y="0"/>
                  </a:moveTo>
                  <a:cubicBezTo>
                    <a:pt x="84" y="0"/>
                    <a:pt x="78" y="2"/>
                    <a:pt x="71" y="5"/>
                  </a:cubicBezTo>
                  <a:cubicBezTo>
                    <a:pt x="36" y="5"/>
                    <a:pt x="1" y="40"/>
                    <a:pt x="1" y="92"/>
                  </a:cubicBezTo>
                  <a:cubicBezTo>
                    <a:pt x="18" y="127"/>
                    <a:pt x="53" y="146"/>
                    <a:pt x="88" y="146"/>
                  </a:cubicBezTo>
                  <a:cubicBezTo>
                    <a:pt x="141" y="146"/>
                    <a:pt x="158" y="92"/>
                    <a:pt x="158" y="57"/>
                  </a:cubicBezTo>
                  <a:cubicBezTo>
                    <a:pt x="144" y="29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6"/>
            <p:cNvSpPr/>
            <p:nvPr/>
          </p:nvSpPr>
          <p:spPr>
            <a:xfrm>
              <a:off x="1741025" y="636350"/>
              <a:ext cx="12725" cy="11700"/>
            </a:xfrm>
            <a:custGeom>
              <a:avLst/>
              <a:gdLst/>
              <a:ahLst/>
              <a:cxnLst/>
              <a:rect l="l" t="t" r="r" b="b"/>
              <a:pathLst>
                <a:path w="509" h="468" extrusionOk="0">
                  <a:moveTo>
                    <a:pt x="266" y="1"/>
                  </a:moveTo>
                  <a:cubicBezTo>
                    <a:pt x="248" y="1"/>
                    <a:pt x="229" y="3"/>
                    <a:pt x="211" y="9"/>
                  </a:cubicBezTo>
                  <a:cubicBezTo>
                    <a:pt x="87" y="27"/>
                    <a:pt x="0" y="149"/>
                    <a:pt x="17" y="273"/>
                  </a:cubicBezTo>
                  <a:cubicBezTo>
                    <a:pt x="49" y="384"/>
                    <a:pt x="155" y="468"/>
                    <a:pt x="266" y="468"/>
                  </a:cubicBezTo>
                  <a:cubicBezTo>
                    <a:pt x="276" y="468"/>
                    <a:pt x="287" y="467"/>
                    <a:pt x="298" y="465"/>
                  </a:cubicBezTo>
                  <a:cubicBezTo>
                    <a:pt x="422" y="448"/>
                    <a:pt x="509" y="325"/>
                    <a:pt x="492" y="184"/>
                  </a:cubicBezTo>
                  <a:cubicBezTo>
                    <a:pt x="462" y="80"/>
                    <a:pt x="368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6"/>
            <p:cNvSpPr/>
            <p:nvPr/>
          </p:nvSpPr>
          <p:spPr>
            <a:xfrm>
              <a:off x="1524550" y="548225"/>
              <a:ext cx="9250" cy="8525"/>
            </a:xfrm>
            <a:custGeom>
              <a:avLst/>
              <a:gdLst/>
              <a:ahLst/>
              <a:cxnLst/>
              <a:rect l="l" t="t" r="r" b="b"/>
              <a:pathLst>
                <a:path w="370" h="341" extrusionOk="0">
                  <a:moveTo>
                    <a:pt x="193" y="1"/>
                  </a:moveTo>
                  <a:cubicBezTo>
                    <a:pt x="182" y="1"/>
                    <a:pt x="171" y="2"/>
                    <a:pt x="159" y="4"/>
                  </a:cubicBezTo>
                  <a:cubicBezTo>
                    <a:pt x="71" y="21"/>
                    <a:pt x="0" y="110"/>
                    <a:pt x="19" y="197"/>
                  </a:cubicBezTo>
                  <a:cubicBezTo>
                    <a:pt x="34" y="276"/>
                    <a:pt x="106" y="340"/>
                    <a:pt x="183" y="340"/>
                  </a:cubicBezTo>
                  <a:cubicBezTo>
                    <a:pt x="192" y="340"/>
                    <a:pt x="202" y="339"/>
                    <a:pt x="211" y="337"/>
                  </a:cubicBezTo>
                  <a:cubicBezTo>
                    <a:pt x="300" y="320"/>
                    <a:pt x="370" y="232"/>
                    <a:pt x="352" y="145"/>
                  </a:cubicBezTo>
                  <a:cubicBezTo>
                    <a:pt x="337" y="53"/>
                    <a:pt x="268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6"/>
            <p:cNvSpPr/>
            <p:nvPr/>
          </p:nvSpPr>
          <p:spPr>
            <a:xfrm>
              <a:off x="1511375" y="236400"/>
              <a:ext cx="12325" cy="11250"/>
            </a:xfrm>
            <a:custGeom>
              <a:avLst/>
              <a:gdLst/>
              <a:ahLst/>
              <a:cxnLst/>
              <a:rect l="l" t="t" r="r" b="b"/>
              <a:pathLst>
                <a:path w="493" h="450" extrusionOk="0">
                  <a:moveTo>
                    <a:pt x="266" y="1"/>
                  </a:moveTo>
                  <a:cubicBezTo>
                    <a:pt x="248" y="1"/>
                    <a:pt x="230" y="3"/>
                    <a:pt x="211" y="9"/>
                  </a:cubicBezTo>
                  <a:cubicBezTo>
                    <a:pt x="89" y="25"/>
                    <a:pt x="1" y="149"/>
                    <a:pt x="36" y="254"/>
                  </a:cubicBezTo>
                  <a:cubicBezTo>
                    <a:pt x="52" y="366"/>
                    <a:pt x="141" y="449"/>
                    <a:pt x="250" y="449"/>
                  </a:cubicBezTo>
                  <a:cubicBezTo>
                    <a:pt x="260" y="449"/>
                    <a:pt x="271" y="449"/>
                    <a:pt x="282" y="447"/>
                  </a:cubicBezTo>
                  <a:cubicBezTo>
                    <a:pt x="405" y="412"/>
                    <a:pt x="492" y="306"/>
                    <a:pt x="475" y="184"/>
                  </a:cubicBezTo>
                  <a:cubicBezTo>
                    <a:pt x="446" y="79"/>
                    <a:pt x="365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6"/>
            <p:cNvSpPr/>
            <p:nvPr/>
          </p:nvSpPr>
          <p:spPr>
            <a:xfrm>
              <a:off x="1661525" y="452550"/>
              <a:ext cx="10150" cy="8925"/>
            </a:xfrm>
            <a:custGeom>
              <a:avLst/>
              <a:gdLst/>
              <a:ahLst/>
              <a:cxnLst/>
              <a:rect l="l" t="t" r="r" b="b"/>
              <a:pathLst>
                <a:path w="406" h="357" extrusionOk="0">
                  <a:moveTo>
                    <a:pt x="205" y="0"/>
                  </a:moveTo>
                  <a:cubicBezTo>
                    <a:pt x="196" y="0"/>
                    <a:pt x="186" y="1"/>
                    <a:pt x="176" y="3"/>
                  </a:cubicBezTo>
                  <a:cubicBezTo>
                    <a:pt x="71" y="20"/>
                    <a:pt x="1" y="108"/>
                    <a:pt x="19" y="214"/>
                  </a:cubicBezTo>
                  <a:cubicBezTo>
                    <a:pt x="34" y="292"/>
                    <a:pt x="121" y="357"/>
                    <a:pt x="203" y="357"/>
                  </a:cubicBezTo>
                  <a:cubicBezTo>
                    <a:pt x="212" y="357"/>
                    <a:pt x="221" y="356"/>
                    <a:pt x="230" y="354"/>
                  </a:cubicBezTo>
                  <a:cubicBezTo>
                    <a:pt x="335" y="336"/>
                    <a:pt x="405" y="249"/>
                    <a:pt x="387" y="143"/>
                  </a:cubicBezTo>
                  <a:cubicBezTo>
                    <a:pt x="372" y="64"/>
                    <a:pt x="287" y="0"/>
                    <a:pt x="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6"/>
            <p:cNvSpPr/>
            <p:nvPr/>
          </p:nvSpPr>
          <p:spPr>
            <a:xfrm>
              <a:off x="1738375" y="180400"/>
              <a:ext cx="7475" cy="7125"/>
            </a:xfrm>
            <a:custGeom>
              <a:avLst/>
              <a:gdLst/>
              <a:ahLst/>
              <a:cxnLst/>
              <a:rect l="l" t="t" r="r" b="b"/>
              <a:pathLst>
                <a:path w="299" h="285" extrusionOk="0">
                  <a:moveTo>
                    <a:pt x="123" y="1"/>
                  </a:moveTo>
                  <a:cubicBezTo>
                    <a:pt x="53" y="18"/>
                    <a:pt x="1" y="88"/>
                    <a:pt x="18" y="176"/>
                  </a:cubicBezTo>
                  <a:cubicBezTo>
                    <a:pt x="34" y="238"/>
                    <a:pt x="89" y="285"/>
                    <a:pt x="149" y="285"/>
                  </a:cubicBezTo>
                  <a:cubicBezTo>
                    <a:pt x="158" y="285"/>
                    <a:pt x="167" y="284"/>
                    <a:pt x="176" y="282"/>
                  </a:cubicBezTo>
                  <a:cubicBezTo>
                    <a:pt x="247" y="263"/>
                    <a:pt x="299" y="193"/>
                    <a:pt x="299" y="123"/>
                  </a:cubicBezTo>
                  <a:cubicBezTo>
                    <a:pt x="282" y="53"/>
                    <a:pt x="211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1705900" y="263275"/>
              <a:ext cx="7925" cy="7150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68" y="1"/>
                  </a:moveTo>
                  <a:cubicBezTo>
                    <a:pt x="159" y="1"/>
                    <a:pt x="150" y="2"/>
                    <a:pt x="141" y="4"/>
                  </a:cubicBezTo>
                  <a:cubicBezTo>
                    <a:pt x="52" y="4"/>
                    <a:pt x="0" y="93"/>
                    <a:pt x="17" y="163"/>
                  </a:cubicBezTo>
                  <a:cubicBezTo>
                    <a:pt x="35" y="233"/>
                    <a:pt x="106" y="285"/>
                    <a:pt x="193" y="285"/>
                  </a:cubicBezTo>
                  <a:cubicBezTo>
                    <a:pt x="263" y="268"/>
                    <a:pt x="316" y="198"/>
                    <a:pt x="298" y="110"/>
                  </a:cubicBezTo>
                  <a:cubicBezTo>
                    <a:pt x="283" y="48"/>
                    <a:pt x="228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1728275" y="360350"/>
              <a:ext cx="10125" cy="9350"/>
            </a:xfrm>
            <a:custGeom>
              <a:avLst/>
              <a:gdLst/>
              <a:ahLst/>
              <a:cxnLst/>
              <a:rect l="l" t="t" r="r" b="b"/>
              <a:pathLst>
                <a:path w="405" h="374" extrusionOk="0">
                  <a:moveTo>
                    <a:pt x="204" y="0"/>
                  </a:moveTo>
                  <a:cubicBezTo>
                    <a:pt x="195" y="0"/>
                    <a:pt x="185" y="1"/>
                    <a:pt x="176" y="3"/>
                  </a:cubicBezTo>
                  <a:cubicBezTo>
                    <a:pt x="70" y="20"/>
                    <a:pt x="0" y="125"/>
                    <a:pt x="18" y="214"/>
                  </a:cubicBezTo>
                  <a:cubicBezTo>
                    <a:pt x="33" y="308"/>
                    <a:pt x="119" y="374"/>
                    <a:pt x="200" y="374"/>
                  </a:cubicBezTo>
                  <a:cubicBezTo>
                    <a:pt x="210" y="374"/>
                    <a:pt x="220" y="373"/>
                    <a:pt x="229" y="371"/>
                  </a:cubicBezTo>
                  <a:cubicBezTo>
                    <a:pt x="334" y="354"/>
                    <a:pt x="405" y="249"/>
                    <a:pt x="386" y="160"/>
                  </a:cubicBezTo>
                  <a:cubicBezTo>
                    <a:pt x="371" y="66"/>
                    <a:pt x="286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1384925" y="-125250"/>
              <a:ext cx="8825" cy="8425"/>
            </a:xfrm>
            <a:custGeom>
              <a:avLst/>
              <a:gdLst/>
              <a:ahLst/>
              <a:cxnLst/>
              <a:rect l="l" t="t" r="r" b="b"/>
              <a:pathLst>
                <a:path w="353" h="337" extrusionOk="0">
                  <a:moveTo>
                    <a:pt x="188" y="1"/>
                  </a:moveTo>
                  <a:cubicBezTo>
                    <a:pt x="178" y="1"/>
                    <a:pt x="169" y="2"/>
                    <a:pt x="160" y="4"/>
                  </a:cubicBezTo>
                  <a:cubicBezTo>
                    <a:pt x="71" y="21"/>
                    <a:pt x="1" y="109"/>
                    <a:pt x="19" y="196"/>
                  </a:cubicBezTo>
                  <a:cubicBezTo>
                    <a:pt x="36" y="285"/>
                    <a:pt x="124" y="337"/>
                    <a:pt x="212" y="337"/>
                  </a:cubicBezTo>
                  <a:cubicBezTo>
                    <a:pt x="300" y="320"/>
                    <a:pt x="352" y="231"/>
                    <a:pt x="352" y="144"/>
                  </a:cubicBezTo>
                  <a:cubicBezTo>
                    <a:pt x="337" y="65"/>
                    <a:pt x="26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1731350" y="277325"/>
              <a:ext cx="7925" cy="7650"/>
            </a:xfrm>
            <a:custGeom>
              <a:avLst/>
              <a:gdLst/>
              <a:ahLst/>
              <a:cxnLst/>
              <a:rect l="l" t="t" r="r" b="b"/>
              <a:pathLst>
                <a:path w="317" h="306" extrusionOk="0">
                  <a:moveTo>
                    <a:pt x="156" y="1"/>
                  </a:moveTo>
                  <a:cubicBezTo>
                    <a:pt x="145" y="1"/>
                    <a:pt x="134" y="2"/>
                    <a:pt x="123" y="4"/>
                  </a:cubicBezTo>
                  <a:cubicBezTo>
                    <a:pt x="53" y="4"/>
                    <a:pt x="1" y="93"/>
                    <a:pt x="1" y="180"/>
                  </a:cubicBezTo>
                  <a:cubicBezTo>
                    <a:pt x="16" y="243"/>
                    <a:pt x="89" y="306"/>
                    <a:pt x="167" y="306"/>
                  </a:cubicBezTo>
                  <a:cubicBezTo>
                    <a:pt x="175" y="306"/>
                    <a:pt x="184" y="305"/>
                    <a:pt x="193" y="303"/>
                  </a:cubicBezTo>
                  <a:cubicBezTo>
                    <a:pt x="263" y="285"/>
                    <a:pt x="317" y="198"/>
                    <a:pt x="317" y="128"/>
                  </a:cubicBezTo>
                  <a:cubicBezTo>
                    <a:pt x="301" y="50"/>
                    <a:pt x="232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1752850" y="235725"/>
              <a:ext cx="7500" cy="7050"/>
            </a:xfrm>
            <a:custGeom>
              <a:avLst/>
              <a:gdLst/>
              <a:ahLst/>
              <a:cxnLst/>
              <a:rect l="l" t="t" r="r" b="b"/>
              <a:pathLst>
                <a:path w="300" h="282" extrusionOk="0">
                  <a:moveTo>
                    <a:pt x="124" y="1"/>
                  </a:moveTo>
                  <a:cubicBezTo>
                    <a:pt x="54" y="17"/>
                    <a:pt x="1" y="88"/>
                    <a:pt x="19" y="158"/>
                  </a:cubicBezTo>
                  <a:cubicBezTo>
                    <a:pt x="36" y="228"/>
                    <a:pt x="106" y="281"/>
                    <a:pt x="176" y="281"/>
                  </a:cubicBezTo>
                  <a:cubicBezTo>
                    <a:pt x="246" y="263"/>
                    <a:pt x="300" y="193"/>
                    <a:pt x="282" y="123"/>
                  </a:cubicBezTo>
                  <a:cubicBezTo>
                    <a:pt x="282" y="36"/>
                    <a:pt x="211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1411275" y="-11550"/>
              <a:ext cx="7925" cy="7225"/>
            </a:xfrm>
            <a:custGeom>
              <a:avLst/>
              <a:gdLst/>
              <a:ahLst/>
              <a:cxnLst/>
              <a:rect l="l" t="t" r="r" b="b"/>
              <a:pathLst>
                <a:path w="317" h="289" extrusionOk="0">
                  <a:moveTo>
                    <a:pt x="156" y="0"/>
                  </a:moveTo>
                  <a:cubicBezTo>
                    <a:pt x="146" y="0"/>
                    <a:pt x="135" y="1"/>
                    <a:pt x="124" y="4"/>
                  </a:cubicBezTo>
                  <a:cubicBezTo>
                    <a:pt x="54" y="22"/>
                    <a:pt x="1" y="92"/>
                    <a:pt x="19" y="179"/>
                  </a:cubicBezTo>
                  <a:cubicBezTo>
                    <a:pt x="19" y="240"/>
                    <a:pt x="84" y="288"/>
                    <a:pt x="147" y="288"/>
                  </a:cubicBezTo>
                  <a:cubicBezTo>
                    <a:pt x="157" y="288"/>
                    <a:pt x="167" y="287"/>
                    <a:pt x="176" y="285"/>
                  </a:cubicBezTo>
                  <a:cubicBezTo>
                    <a:pt x="265" y="285"/>
                    <a:pt x="317" y="197"/>
                    <a:pt x="300" y="127"/>
                  </a:cubicBezTo>
                  <a:cubicBezTo>
                    <a:pt x="284" y="50"/>
                    <a:pt x="228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1908275" y="2563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3" y="204"/>
                    <a:pt x="75" y="250"/>
                    <a:pt x="131" y="250"/>
                  </a:cubicBezTo>
                  <a:cubicBezTo>
                    <a:pt x="140" y="250"/>
                    <a:pt x="150" y="249"/>
                    <a:pt x="159" y="246"/>
                  </a:cubicBezTo>
                  <a:cubicBezTo>
                    <a:pt x="229" y="246"/>
                    <a:pt x="281" y="176"/>
                    <a:pt x="265" y="106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2013225" y="104900"/>
              <a:ext cx="4825" cy="4400"/>
            </a:xfrm>
            <a:custGeom>
              <a:avLst/>
              <a:gdLst/>
              <a:ahLst/>
              <a:cxnLst/>
              <a:rect l="l" t="t" r="r" b="b"/>
              <a:pathLst>
                <a:path w="193" h="176" extrusionOk="0">
                  <a:moveTo>
                    <a:pt x="87" y="0"/>
                  </a:moveTo>
                  <a:cubicBezTo>
                    <a:pt x="35" y="17"/>
                    <a:pt x="0" y="52"/>
                    <a:pt x="17" y="106"/>
                  </a:cubicBezTo>
                  <a:cubicBezTo>
                    <a:pt x="17" y="157"/>
                    <a:pt x="71" y="176"/>
                    <a:pt x="123" y="176"/>
                  </a:cubicBezTo>
                  <a:cubicBezTo>
                    <a:pt x="158" y="157"/>
                    <a:pt x="193" y="122"/>
                    <a:pt x="193" y="70"/>
                  </a:cubicBezTo>
                  <a:cubicBezTo>
                    <a:pt x="176" y="17"/>
                    <a:pt x="141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2029900" y="781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0"/>
                    <a:pt x="1" y="54"/>
                    <a:pt x="18" y="106"/>
                  </a:cubicBezTo>
                  <a:cubicBezTo>
                    <a:pt x="18" y="141"/>
                    <a:pt x="71" y="176"/>
                    <a:pt x="123" y="176"/>
                  </a:cubicBezTo>
                  <a:cubicBezTo>
                    <a:pt x="158" y="159"/>
                    <a:pt x="193" y="124"/>
                    <a:pt x="193" y="70"/>
                  </a:cubicBezTo>
                  <a:cubicBezTo>
                    <a:pt x="176" y="18"/>
                    <a:pt x="141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2042625" y="787075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39" y="0"/>
                  </a:moveTo>
                  <a:cubicBezTo>
                    <a:pt x="129" y="0"/>
                    <a:pt x="118" y="1"/>
                    <a:pt x="106" y="4"/>
                  </a:cubicBezTo>
                  <a:cubicBezTo>
                    <a:pt x="35" y="21"/>
                    <a:pt x="0" y="91"/>
                    <a:pt x="0" y="161"/>
                  </a:cubicBezTo>
                  <a:cubicBezTo>
                    <a:pt x="19" y="232"/>
                    <a:pt x="89" y="267"/>
                    <a:pt x="159" y="267"/>
                  </a:cubicBezTo>
                  <a:cubicBezTo>
                    <a:pt x="229" y="250"/>
                    <a:pt x="281" y="180"/>
                    <a:pt x="264" y="109"/>
                  </a:cubicBezTo>
                  <a:cubicBezTo>
                    <a:pt x="249" y="48"/>
                    <a:pt x="20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2029450" y="812100"/>
              <a:ext cx="7925" cy="7200"/>
            </a:xfrm>
            <a:custGeom>
              <a:avLst/>
              <a:gdLst/>
              <a:ahLst/>
              <a:cxnLst/>
              <a:rect l="l" t="t" r="r" b="b"/>
              <a:pathLst>
                <a:path w="317" h="288" extrusionOk="0">
                  <a:moveTo>
                    <a:pt x="157" y="0"/>
                  </a:moveTo>
                  <a:cubicBezTo>
                    <a:pt x="146" y="0"/>
                    <a:pt x="135" y="1"/>
                    <a:pt x="124" y="3"/>
                  </a:cubicBezTo>
                  <a:cubicBezTo>
                    <a:pt x="54" y="3"/>
                    <a:pt x="0" y="92"/>
                    <a:pt x="19" y="162"/>
                  </a:cubicBezTo>
                  <a:cubicBezTo>
                    <a:pt x="19" y="238"/>
                    <a:pt x="84" y="288"/>
                    <a:pt x="148" y="288"/>
                  </a:cubicBezTo>
                  <a:cubicBezTo>
                    <a:pt x="157" y="288"/>
                    <a:pt x="167" y="287"/>
                    <a:pt x="176" y="284"/>
                  </a:cubicBezTo>
                  <a:cubicBezTo>
                    <a:pt x="265" y="267"/>
                    <a:pt x="317" y="197"/>
                    <a:pt x="300" y="109"/>
                  </a:cubicBezTo>
                  <a:cubicBezTo>
                    <a:pt x="284" y="47"/>
                    <a:pt x="228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1966675" y="765075"/>
              <a:ext cx="5300" cy="4975"/>
            </a:xfrm>
            <a:custGeom>
              <a:avLst/>
              <a:gdLst/>
              <a:ahLst/>
              <a:cxnLst/>
              <a:rect l="l" t="t" r="r" b="b"/>
              <a:pathLst>
                <a:path w="212" h="199" extrusionOk="0">
                  <a:moveTo>
                    <a:pt x="115" y="1"/>
                  </a:moveTo>
                  <a:cubicBezTo>
                    <a:pt x="107" y="1"/>
                    <a:pt x="98" y="3"/>
                    <a:pt x="88" y="6"/>
                  </a:cubicBezTo>
                  <a:cubicBezTo>
                    <a:pt x="36" y="6"/>
                    <a:pt x="1" y="58"/>
                    <a:pt x="1" y="111"/>
                  </a:cubicBezTo>
                  <a:cubicBezTo>
                    <a:pt x="18" y="163"/>
                    <a:pt x="71" y="198"/>
                    <a:pt x="123" y="198"/>
                  </a:cubicBezTo>
                  <a:cubicBezTo>
                    <a:pt x="176" y="181"/>
                    <a:pt x="212" y="128"/>
                    <a:pt x="193" y="76"/>
                  </a:cubicBezTo>
                  <a:cubicBezTo>
                    <a:pt x="180" y="32"/>
                    <a:pt x="15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1951300" y="792750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33" y="0"/>
                  </a:moveTo>
                  <a:cubicBezTo>
                    <a:pt x="124" y="0"/>
                    <a:pt x="115" y="2"/>
                    <a:pt x="106" y="5"/>
                  </a:cubicBezTo>
                  <a:cubicBezTo>
                    <a:pt x="54" y="5"/>
                    <a:pt x="0" y="58"/>
                    <a:pt x="19" y="110"/>
                  </a:cubicBezTo>
                  <a:cubicBezTo>
                    <a:pt x="33" y="168"/>
                    <a:pt x="72" y="203"/>
                    <a:pt x="115" y="203"/>
                  </a:cubicBezTo>
                  <a:cubicBezTo>
                    <a:pt x="124" y="203"/>
                    <a:pt x="132" y="201"/>
                    <a:pt x="141" y="198"/>
                  </a:cubicBezTo>
                  <a:cubicBezTo>
                    <a:pt x="194" y="198"/>
                    <a:pt x="229" y="145"/>
                    <a:pt x="229" y="75"/>
                  </a:cubicBezTo>
                  <a:cubicBezTo>
                    <a:pt x="214" y="32"/>
                    <a:pt x="176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1936375" y="821750"/>
              <a:ext cx="6175" cy="5925"/>
            </a:xfrm>
            <a:custGeom>
              <a:avLst/>
              <a:gdLst/>
              <a:ahLst/>
              <a:cxnLst/>
              <a:rect l="l" t="t" r="r" b="b"/>
              <a:pathLst>
                <a:path w="247" h="237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5" y="22"/>
                    <a:pt x="0" y="74"/>
                    <a:pt x="0" y="144"/>
                  </a:cubicBezTo>
                  <a:cubicBezTo>
                    <a:pt x="16" y="203"/>
                    <a:pt x="54" y="237"/>
                    <a:pt x="107" y="237"/>
                  </a:cubicBezTo>
                  <a:cubicBezTo>
                    <a:pt x="118" y="237"/>
                    <a:pt x="129" y="235"/>
                    <a:pt x="141" y="233"/>
                  </a:cubicBezTo>
                  <a:cubicBezTo>
                    <a:pt x="211" y="233"/>
                    <a:pt x="246" y="162"/>
                    <a:pt x="229" y="92"/>
                  </a:cubicBezTo>
                  <a:cubicBezTo>
                    <a:pt x="229" y="46"/>
                    <a:pt x="176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6"/>
            <p:cNvSpPr/>
            <p:nvPr/>
          </p:nvSpPr>
          <p:spPr>
            <a:xfrm>
              <a:off x="1827950" y="7300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5" y="1"/>
                  </a:moveTo>
                  <a:cubicBezTo>
                    <a:pt x="106" y="1"/>
                    <a:pt x="97" y="2"/>
                    <a:pt x="87" y="5"/>
                  </a:cubicBezTo>
                  <a:cubicBezTo>
                    <a:pt x="35" y="22"/>
                    <a:pt x="0" y="57"/>
                    <a:pt x="0" y="128"/>
                  </a:cubicBezTo>
                  <a:cubicBezTo>
                    <a:pt x="14" y="171"/>
                    <a:pt x="52" y="203"/>
                    <a:pt x="94" y="203"/>
                  </a:cubicBezTo>
                  <a:cubicBezTo>
                    <a:pt x="104" y="203"/>
                    <a:pt x="113" y="201"/>
                    <a:pt x="123" y="198"/>
                  </a:cubicBezTo>
                  <a:cubicBezTo>
                    <a:pt x="176" y="198"/>
                    <a:pt x="211" y="146"/>
                    <a:pt x="193" y="93"/>
                  </a:cubicBezTo>
                  <a:cubicBezTo>
                    <a:pt x="193" y="35"/>
                    <a:pt x="158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6"/>
            <p:cNvSpPr/>
            <p:nvPr/>
          </p:nvSpPr>
          <p:spPr>
            <a:xfrm>
              <a:off x="1881500" y="-62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19"/>
                    <a:pt x="1" y="54"/>
                    <a:pt x="18" y="106"/>
                  </a:cubicBezTo>
                  <a:cubicBezTo>
                    <a:pt x="18" y="159"/>
                    <a:pt x="71" y="176"/>
                    <a:pt x="106" y="176"/>
                  </a:cubicBezTo>
                  <a:cubicBezTo>
                    <a:pt x="158" y="159"/>
                    <a:pt x="193" y="124"/>
                    <a:pt x="176" y="71"/>
                  </a:cubicBezTo>
                  <a:cubicBezTo>
                    <a:pt x="176" y="35"/>
                    <a:pt x="123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1901700" y="879275"/>
              <a:ext cx="7475" cy="6775"/>
            </a:xfrm>
            <a:custGeom>
              <a:avLst/>
              <a:gdLst/>
              <a:ahLst/>
              <a:cxnLst/>
              <a:rect l="l" t="t" r="r" b="b"/>
              <a:pathLst>
                <a:path w="299" h="271" extrusionOk="0">
                  <a:moveTo>
                    <a:pt x="151" y="0"/>
                  </a:moveTo>
                  <a:cubicBezTo>
                    <a:pt x="142" y="0"/>
                    <a:pt x="132" y="1"/>
                    <a:pt x="123" y="4"/>
                  </a:cubicBezTo>
                  <a:cubicBezTo>
                    <a:pt x="53" y="21"/>
                    <a:pt x="1" y="91"/>
                    <a:pt x="18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7" y="250"/>
                    <a:pt x="299" y="179"/>
                    <a:pt x="282" y="109"/>
                  </a:cubicBezTo>
                  <a:cubicBezTo>
                    <a:pt x="266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1843750" y="110925"/>
              <a:ext cx="5300" cy="4950"/>
            </a:xfrm>
            <a:custGeom>
              <a:avLst/>
              <a:gdLst/>
              <a:ahLst/>
              <a:cxnLst/>
              <a:rect l="l" t="t" r="r" b="b"/>
              <a:pathLst>
                <a:path w="212" h="198" extrusionOk="0">
                  <a:moveTo>
                    <a:pt x="116" y="0"/>
                  </a:moveTo>
                  <a:cubicBezTo>
                    <a:pt x="107" y="0"/>
                    <a:pt x="97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7" y="162"/>
                    <a:pt x="71" y="197"/>
                    <a:pt x="123" y="197"/>
                  </a:cubicBezTo>
                  <a:cubicBezTo>
                    <a:pt x="176" y="181"/>
                    <a:pt x="211" y="127"/>
                    <a:pt x="193" y="75"/>
                  </a:cubicBezTo>
                  <a:cubicBezTo>
                    <a:pt x="193" y="32"/>
                    <a:pt x="158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1818275" y="76325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88" y="1"/>
                  </a:moveTo>
                  <a:cubicBezTo>
                    <a:pt x="36" y="19"/>
                    <a:pt x="1" y="71"/>
                    <a:pt x="1" y="125"/>
                  </a:cubicBezTo>
                  <a:cubicBezTo>
                    <a:pt x="16" y="169"/>
                    <a:pt x="57" y="215"/>
                    <a:pt x="102" y="215"/>
                  </a:cubicBezTo>
                  <a:cubicBezTo>
                    <a:pt x="109" y="215"/>
                    <a:pt x="116" y="214"/>
                    <a:pt x="123" y="212"/>
                  </a:cubicBezTo>
                  <a:cubicBezTo>
                    <a:pt x="177" y="195"/>
                    <a:pt x="229" y="141"/>
                    <a:pt x="212" y="89"/>
                  </a:cubicBezTo>
                  <a:cubicBezTo>
                    <a:pt x="193" y="36"/>
                    <a:pt x="14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1859550" y="124975"/>
              <a:ext cx="4850" cy="4525"/>
            </a:xfrm>
            <a:custGeom>
              <a:avLst/>
              <a:gdLst/>
              <a:ahLst/>
              <a:cxnLst/>
              <a:rect l="l" t="t" r="r" b="b"/>
              <a:pathLst>
                <a:path w="194" h="181" extrusionOk="0">
                  <a:moveTo>
                    <a:pt x="115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8" y="110"/>
                  </a:cubicBezTo>
                  <a:cubicBezTo>
                    <a:pt x="18" y="145"/>
                    <a:pt x="71" y="181"/>
                    <a:pt x="123" y="181"/>
                  </a:cubicBezTo>
                  <a:cubicBezTo>
                    <a:pt x="158" y="162"/>
                    <a:pt x="193" y="127"/>
                    <a:pt x="193" y="75"/>
                  </a:cubicBezTo>
                  <a:cubicBezTo>
                    <a:pt x="179" y="32"/>
                    <a:pt x="153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1850325" y="197975"/>
              <a:ext cx="6175" cy="5400"/>
            </a:xfrm>
            <a:custGeom>
              <a:avLst/>
              <a:gdLst/>
              <a:ahLst/>
              <a:cxnLst/>
              <a:rect l="l" t="t" r="r" b="b"/>
              <a:pathLst>
                <a:path w="247" h="216" extrusionOk="0">
                  <a:moveTo>
                    <a:pt x="106" y="0"/>
                  </a:moveTo>
                  <a:cubicBezTo>
                    <a:pt x="54" y="17"/>
                    <a:pt x="0" y="70"/>
                    <a:pt x="19" y="122"/>
                  </a:cubicBezTo>
                  <a:cubicBezTo>
                    <a:pt x="33" y="181"/>
                    <a:pt x="72" y="215"/>
                    <a:pt x="115" y="215"/>
                  </a:cubicBezTo>
                  <a:cubicBezTo>
                    <a:pt x="123" y="215"/>
                    <a:pt x="132" y="214"/>
                    <a:pt x="141" y="211"/>
                  </a:cubicBezTo>
                  <a:cubicBezTo>
                    <a:pt x="194" y="211"/>
                    <a:pt x="246" y="158"/>
                    <a:pt x="229" y="87"/>
                  </a:cubicBezTo>
                  <a:cubicBezTo>
                    <a:pt x="211" y="35"/>
                    <a:pt x="159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1868325" y="210150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134" y="0"/>
                  </a:moveTo>
                  <a:cubicBezTo>
                    <a:pt x="125" y="0"/>
                    <a:pt x="116" y="2"/>
                    <a:pt x="106" y="5"/>
                  </a:cubicBezTo>
                  <a:cubicBezTo>
                    <a:pt x="36" y="5"/>
                    <a:pt x="1" y="57"/>
                    <a:pt x="18" y="127"/>
                  </a:cubicBezTo>
                  <a:cubicBezTo>
                    <a:pt x="18" y="181"/>
                    <a:pt x="88" y="216"/>
                    <a:pt x="141" y="216"/>
                  </a:cubicBezTo>
                  <a:cubicBezTo>
                    <a:pt x="193" y="197"/>
                    <a:pt x="229" y="145"/>
                    <a:pt x="229" y="92"/>
                  </a:cubicBezTo>
                  <a:cubicBezTo>
                    <a:pt x="215" y="34"/>
                    <a:pt x="176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1878000" y="180825"/>
              <a:ext cx="5700" cy="4975"/>
            </a:xfrm>
            <a:custGeom>
              <a:avLst/>
              <a:gdLst/>
              <a:ahLst/>
              <a:cxnLst/>
              <a:rect l="l" t="t" r="r" b="b"/>
              <a:pathLst>
                <a:path w="228" h="199" extrusionOk="0">
                  <a:moveTo>
                    <a:pt x="87" y="1"/>
                  </a:moveTo>
                  <a:cubicBezTo>
                    <a:pt x="35" y="19"/>
                    <a:pt x="0" y="71"/>
                    <a:pt x="17" y="124"/>
                  </a:cubicBezTo>
                  <a:cubicBezTo>
                    <a:pt x="17" y="167"/>
                    <a:pt x="54" y="199"/>
                    <a:pt x="96" y="199"/>
                  </a:cubicBezTo>
                  <a:cubicBezTo>
                    <a:pt x="105" y="199"/>
                    <a:pt x="114" y="197"/>
                    <a:pt x="123" y="194"/>
                  </a:cubicBezTo>
                  <a:cubicBezTo>
                    <a:pt x="193" y="194"/>
                    <a:pt x="228" y="141"/>
                    <a:pt x="211" y="89"/>
                  </a:cubicBezTo>
                  <a:cubicBezTo>
                    <a:pt x="193" y="36"/>
                    <a:pt x="158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1893350" y="192575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16" y="1"/>
                  </a:moveTo>
                  <a:cubicBezTo>
                    <a:pt x="107" y="1"/>
                    <a:pt x="98" y="2"/>
                    <a:pt x="89" y="5"/>
                  </a:cubicBezTo>
                  <a:cubicBezTo>
                    <a:pt x="35" y="5"/>
                    <a:pt x="0" y="57"/>
                    <a:pt x="19" y="128"/>
                  </a:cubicBezTo>
                  <a:cubicBezTo>
                    <a:pt x="19" y="171"/>
                    <a:pt x="53" y="203"/>
                    <a:pt x="95" y="203"/>
                  </a:cubicBezTo>
                  <a:cubicBezTo>
                    <a:pt x="105" y="203"/>
                    <a:pt x="114" y="201"/>
                    <a:pt x="124" y="198"/>
                  </a:cubicBezTo>
                  <a:cubicBezTo>
                    <a:pt x="176" y="198"/>
                    <a:pt x="229" y="146"/>
                    <a:pt x="211" y="93"/>
                  </a:cubicBezTo>
                  <a:cubicBezTo>
                    <a:pt x="197" y="35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1860850" y="171625"/>
              <a:ext cx="5750" cy="4950"/>
            </a:xfrm>
            <a:custGeom>
              <a:avLst/>
              <a:gdLst/>
              <a:ahLst/>
              <a:cxnLst/>
              <a:rect l="l" t="t" r="r" b="b"/>
              <a:pathLst>
                <a:path w="230" h="198" extrusionOk="0">
                  <a:moveTo>
                    <a:pt x="89" y="1"/>
                  </a:moveTo>
                  <a:cubicBezTo>
                    <a:pt x="36" y="17"/>
                    <a:pt x="1" y="71"/>
                    <a:pt x="19" y="123"/>
                  </a:cubicBezTo>
                  <a:cubicBezTo>
                    <a:pt x="19" y="166"/>
                    <a:pt x="54" y="198"/>
                    <a:pt x="96" y="198"/>
                  </a:cubicBezTo>
                  <a:cubicBezTo>
                    <a:pt x="105" y="198"/>
                    <a:pt x="115" y="196"/>
                    <a:pt x="124" y="193"/>
                  </a:cubicBezTo>
                  <a:cubicBezTo>
                    <a:pt x="195" y="193"/>
                    <a:pt x="230" y="141"/>
                    <a:pt x="211" y="88"/>
                  </a:cubicBezTo>
                  <a:cubicBezTo>
                    <a:pt x="211" y="36"/>
                    <a:pt x="16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1885450" y="154375"/>
              <a:ext cx="4875" cy="4525"/>
            </a:xfrm>
            <a:custGeom>
              <a:avLst/>
              <a:gdLst/>
              <a:ahLst/>
              <a:cxnLst/>
              <a:rect l="l" t="t" r="r" b="b"/>
              <a:pathLst>
                <a:path w="195" h="181" extrusionOk="0">
                  <a:moveTo>
                    <a:pt x="98" y="1"/>
                  </a:moveTo>
                  <a:cubicBezTo>
                    <a:pt x="89" y="1"/>
                    <a:pt x="80" y="2"/>
                    <a:pt x="70" y="5"/>
                  </a:cubicBezTo>
                  <a:cubicBezTo>
                    <a:pt x="18" y="5"/>
                    <a:pt x="0" y="58"/>
                    <a:pt x="0" y="110"/>
                  </a:cubicBezTo>
                  <a:cubicBezTo>
                    <a:pt x="18" y="145"/>
                    <a:pt x="54" y="181"/>
                    <a:pt x="106" y="181"/>
                  </a:cubicBezTo>
                  <a:cubicBezTo>
                    <a:pt x="159" y="164"/>
                    <a:pt x="194" y="129"/>
                    <a:pt x="176" y="75"/>
                  </a:cubicBezTo>
                  <a:cubicBezTo>
                    <a:pt x="176" y="32"/>
                    <a:pt x="14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1903875" y="150100"/>
              <a:ext cx="4875" cy="4100"/>
            </a:xfrm>
            <a:custGeom>
              <a:avLst/>
              <a:gdLst/>
              <a:ahLst/>
              <a:cxnLst/>
              <a:rect l="l" t="t" r="r" b="b"/>
              <a:pathLst>
                <a:path w="195" h="164" extrusionOk="0">
                  <a:moveTo>
                    <a:pt x="89" y="0"/>
                  </a:moveTo>
                  <a:cubicBezTo>
                    <a:pt x="36" y="0"/>
                    <a:pt x="1" y="54"/>
                    <a:pt x="19" y="106"/>
                  </a:cubicBezTo>
                  <a:cubicBezTo>
                    <a:pt x="19" y="135"/>
                    <a:pt x="54" y="163"/>
                    <a:pt x="86" y="163"/>
                  </a:cubicBezTo>
                  <a:cubicBezTo>
                    <a:pt x="93" y="163"/>
                    <a:pt x="100" y="162"/>
                    <a:pt x="106" y="159"/>
                  </a:cubicBezTo>
                  <a:cubicBezTo>
                    <a:pt x="160" y="159"/>
                    <a:pt x="195" y="124"/>
                    <a:pt x="176" y="71"/>
                  </a:cubicBezTo>
                  <a:cubicBezTo>
                    <a:pt x="176" y="19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1906975" y="168425"/>
              <a:ext cx="4825" cy="4650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107" y="1"/>
                  </a:moveTo>
                  <a:cubicBezTo>
                    <a:pt x="100" y="1"/>
                    <a:pt x="94" y="2"/>
                    <a:pt x="88" y="5"/>
                  </a:cubicBezTo>
                  <a:cubicBezTo>
                    <a:pt x="36" y="5"/>
                    <a:pt x="0" y="58"/>
                    <a:pt x="0" y="110"/>
                  </a:cubicBezTo>
                  <a:cubicBezTo>
                    <a:pt x="14" y="154"/>
                    <a:pt x="52" y="185"/>
                    <a:pt x="85" y="185"/>
                  </a:cubicBezTo>
                  <a:cubicBezTo>
                    <a:pt x="92" y="185"/>
                    <a:pt x="99" y="184"/>
                    <a:pt x="106" y="180"/>
                  </a:cubicBezTo>
                  <a:cubicBezTo>
                    <a:pt x="158" y="180"/>
                    <a:pt x="193" y="129"/>
                    <a:pt x="193" y="75"/>
                  </a:cubicBezTo>
                  <a:cubicBezTo>
                    <a:pt x="179" y="32"/>
                    <a:pt x="140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1777900" y="-7600"/>
              <a:ext cx="6575" cy="5925"/>
            </a:xfrm>
            <a:custGeom>
              <a:avLst/>
              <a:gdLst/>
              <a:ahLst/>
              <a:cxnLst/>
              <a:rect l="l" t="t" r="r" b="b"/>
              <a:pathLst>
                <a:path w="263" h="237" extrusionOk="0">
                  <a:moveTo>
                    <a:pt x="133" y="1"/>
                  </a:moveTo>
                  <a:cubicBezTo>
                    <a:pt x="125" y="1"/>
                    <a:pt x="115" y="2"/>
                    <a:pt x="106" y="4"/>
                  </a:cubicBezTo>
                  <a:cubicBezTo>
                    <a:pt x="35" y="21"/>
                    <a:pt x="0" y="75"/>
                    <a:pt x="17" y="145"/>
                  </a:cubicBezTo>
                  <a:cubicBezTo>
                    <a:pt x="17" y="203"/>
                    <a:pt x="65" y="237"/>
                    <a:pt x="121" y="237"/>
                  </a:cubicBezTo>
                  <a:cubicBezTo>
                    <a:pt x="133" y="237"/>
                    <a:pt x="145" y="235"/>
                    <a:pt x="158" y="232"/>
                  </a:cubicBezTo>
                  <a:cubicBezTo>
                    <a:pt x="211" y="232"/>
                    <a:pt x="263" y="162"/>
                    <a:pt x="246" y="91"/>
                  </a:cubicBezTo>
                  <a:cubicBezTo>
                    <a:pt x="230" y="47"/>
                    <a:pt x="190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1432350" y="-174425"/>
              <a:ext cx="7925" cy="7125"/>
            </a:xfrm>
            <a:custGeom>
              <a:avLst/>
              <a:gdLst/>
              <a:ahLst/>
              <a:cxnLst/>
              <a:rect l="l" t="t" r="r" b="b"/>
              <a:pathLst>
                <a:path w="317" h="285" extrusionOk="0">
                  <a:moveTo>
                    <a:pt x="169" y="0"/>
                  </a:moveTo>
                  <a:cubicBezTo>
                    <a:pt x="160" y="0"/>
                    <a:pt x="150" y="1"/>
                    <a:pt x="141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6" y="250"/>
                    <a:pt x="106" y="285"/>
                    <a:pt x="176" y="285"/>
                  </a:cubicBezTo>
                  <a:cubicBezTo>
                    <a:pt x="265" y="267"/>
                    <a:pt x="317" y="196"/>
                    <a:pt x="300" y="109"/>
                  </a:cubicBezTo>
                  <a:cubicBezTo>
                    <a:pt x="284" y="48"/>
                    <a:pt x="229" y="0"/>
                    <a:pt x="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1887650" y="112325"/>
              <a:ext cx="4425" cy="4100"/>
            </a:xfrm>
            <a:custGeom>
              <a:avLst/>
              <a:gdLst/>
              <a:ahLst/>
              <a:cxnLst/>
              <a:rect l="l" t="t" r="r" b="b"/>
              <a:pathLst>
                <a:path w="177" h="164" extrusionOk="0">
                  <a:moveTo>
                    <a:pt x="71" y="1"/>
                  </a:moveTo>
                  <a:cubicBezTo>
                    <a:pt x="36" y="1"/>
                    <a:pt x="1" y="54"/>
                    <a:pt x="18" y="89"/>
                  </a:cubicBezTo>
                  <a:cubicBezTo>
                    <a:pt x="18" y="133"/>
                    <a:pt x="54" y="164"/>
                    <a:pt x="87" y="164"/>
                  </a:cubicBezTo>
                  <a:cubicBezTo>
                    <a:pt x="93" y="164"/>
                    <a:pt x="100" y="163"/>
                    <a:pt x="106" y="160"/>
                  </a:cubicBezTo>
                  <a:cubicBezTo>
                    <a:pt x="158" y="160"/>
                    <a:pt x="176" y="106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1230850" y="533775"/>
              <a:ext cx="15375" cy="14175"/>
            </a:xfrm>
            <a:custGeom>
              <a:avLst/>
              <a:gdLst/>
              <a:ahLst/>
              <a:cxnLst/>
              <a:rect l="l" t="t" r="r" b="b"/>
              <a:pathLst>
                <a:path w="615" h="567" extrusionOk="0">
                  <a:moveTo>
                    <a:pt x="298" y="0"/>
                  </a:moveTo>
                  <a:cubicBezTo>
                    <a:pt x="286" y="0"/>
                    <a:pt x="275" y="1"/>
                    <a:pt x="263" y="2"/>
                  </a:cubicBezTo>
                  <a:cubicBezTo>
                    <a:pt x="106" y="37"/>
                    <a:pt x="0" y="178"/>
                    <a:pt x="36" y="337"/>
                  </a:cubicBezTo>
                  <a:cubicBezTo>
                    <a:pt x="51" y="466"/>
                    <a:pt x="172" y="566"/>
                    <a:pt x="316" y="566"/>
                  </a:cubicBezTo>
                  <a:cubicBezTo>
                    <a:pt x="328" y="566"/>
                    <a:pt x="340" y="566"/>
                    <a:pt x="352" y="564"/>
                  </a:cubicBezTo>
                  <a:cubicBezTo>
                    <a:pt x="509" y="529"/>
                    <a:pt x="614" y="389"/>
                    <a:pt x="579" y="231"/>
                  </a:cubicBezTo>
                  <a:cubicBezTo>
                    <a:pt x="564" y="85"/>
                    <a:pt x="429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1186075" y="501725"/>
              <a:ext cx="17575" cy="16450"/>
            </a:xfrm>
            <a:custGeom>
              <a:avLst/>
              <a:gdLst/>
              <a:ahLst/>
              <a:cxnLst/>
              <a:rect l="l" t="t" r="r" b="b"/>
              <a:pathLst>
                <a:path w="703" h="658" extrusionOk="0">
                  <a:moveTo>
                    <a:pt x="337" y="1"/>
                  </a:moveTo>
                  <a:cubicBezTo>
                    <a:pt x="324" y="1"/>
                    <a:pt x="311" y="1"/>
                    <a:pt x="298" y="3"/>
                  </a:cubicBezTo>
                  <a:cubicBezTo>
                    <a:pt x="122" y="38"/>
                    <a:pt x="0" y="214"/>
                    <a:pt x="35" y="389"/>
                  </a:cubicBezTo>
                  <a:cubicBezTo>
                    <a:pt x="66" y="544"/>
                    <a:pt x="193" y="658"/>
                    <a:pt x="343" y="658"/>
                  </a:cubicBezTo>
                  <a:cubicBezTo>
                    <a:pt x="363" y="658"/>
                    <a:pt x="383" y="656"/>
                    <a:pt x="403" y="652"/>
                  </a:cubicBezTo>
                  <a:cubicBezTo>
                    <a:pt x="579" y="617"/>
                    <a:pt x="703" y="441"/>
                    <a:pt x="667" y="266"/>
                  </a:cubicBezTo>
                  <a:cubicBezTo>
                    <a:pt x="635" y="103"/>
                    <a:pt x="497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1050850" y="-660925"/>
              <a:ext cx="5275" cy="4975"/>
            </a:xfrm>
            <a:custGeom>
              <a:avLst/>
              <a:gdLst/>
              <a:ahLst/>
              <a:cxnLst/>
              <a:rect l="l" t="t" r="r" b="b"/>
              <a:pathLst>
                <a:path w="211" h="199" extrusionOk="0">
                  <a:moveTo>
                    <a:pt x="116" y="1"/>
                  </a:moveTo>
                  <a:cubicBezTo>
                    <a:pt x="107" y="1"/>
                    <a:pt x="97" y="2"/>
                    <a:pt x="87" y="6"/>
                  </a:cubicBezTo>
                  <a:cubicBezTo>
                    <a:pt x="35" y="6"/>
                    <a:pt x="0" y="58"/>
                    <a:pt x="17" y="111"/>
                  </a:cubicBezTo>
                  <a:cubicBezTo>
                    <a:pt x="17" y="163"/>
                    <a:pt x="70" y="198"/>
                    <a:pt x="122" y="198"/>
                  </a:cubicBezTo>
                  <a:cubicBezTo>
                    <a:pt x="176" y="181"/>
                    <a:pt x="211" y="128"/>
                    <a:pt x="211" y="76"/>
                  </a:cubicBezTo>
                  <a:cubicBezTo>
                    <a:pt x="196" y="32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963900" y="-540625"/>
              <a:ext cx="3100" cy="3200"/>
            </a:xfrm>
            <a:custGeom>
              <a:avLst/>
              <a:gdLst/>
              <a:ahLst/>
              <a:cxnLst/>
              <a:rect l="l" t="t" r="r" b="b"/>
              <a:pathLst>
                <a:path w="124" h="128" extrusionOk="0">
                  <a:moveTo>
                    <a:pt x="73" y="1"/>
                  </a:moveTo>
                  <a:cubicBezTo>
                    <a:pt x="66" y="1"/>
                    <a:pt x="60" y="2"/>
                    <a:pt x="53" y="6"/>
                  </a:cubicBezTo>
                  <a:cubicBezTo>
                    <a:pt x="18" y="6"/>
                    <a:pt x="1" y="41"/>
                    <a:pt x="1" y="76"/>
                  </a:cubicBezTo>
                  <a:cubicBezTo>
                    <a:pt x="1" y="111"/>
                    <a:pt x="36" y="128"/>
                    <a:pt x="71" y="128"/>
                  </a:cubicBezTo>
                  <a:cubicBezTo>
                    <a:pt x="106" y="111"/>
                    <a:pt x="123" y="76"/>
                    <a:pt x="123" y="58"/>
                  </a:cubicBezTo>
                  <a:cubicBezTo>
                    <a:pt x="123" y="29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974000" y="-531900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70" y="1"/>
                  </a:moveTo>
                  <a:cubicBezTo>
                    <a:pt x="64" y="1"/>
                    <a:pt x="58" y="3"/>
                    <a:pt x="53" y="8"/>
                  </a:cubicBezTo>
                  <a:cubicBezTo>
                    <a:pt x="18" y="8"/>
                    <a:pt x="0" y="25"/>
                    <a:pt x="0" y="60"/>
                  </a:cubicBezTo>
                  <a:cubicBezTo>
                    <a:pt x="18" y="95"/>
                    <a:pt x="35" y="113"/>
                    <a:pt x="70" y="113"/>
                  </a:cubicBezTo>
                  <a:cubicBezTo>
                    <a:pt x="105" y="95"/>
                    <a:pt x="124" y="78"/>
                    <a:pt x="105" y="43"/>
                  </a:cubicBezTo>
                  <a:cubicBezTo>
                    <a:pt x="105" y="17"/>
                    <a:pt x="87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1196150" y="-2029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lnTo>
                    <a:pt x="0" y="19"/>
                  </a:ln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9"/>
                    <a:pt x="35" y="19"/>
                  </a:cubicBezTo>
                  <a:lnTo>
                    <a:pt x="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1450375" y="1395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7" y="1"/>
                    <a:pt x="0" y="1"/>
                    <a:pt x="0" y="19"/>
                  </a:cubicBezTo>
                  <a:cubicBezTo>
                    <a:pt x="17" y="19"/>
                    <a:pt x="17" y="36"/>
                    <a:pt x="17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1277375" y="1136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" y="0"/>
                  </a:moveTo>
                  <a:lnTo>
                    <a:pt x="1" y="17"/>
                  </a:lnTo>
                  <a:cubicBezTo>
                    <a:pt x="1" y="35"/>
                    <a:pt x="1" y="35"/>
                    <a:pt x="18" y="35"/>
                  </a:cubicBezTo>
                  <a:lnTo>
                    <a:pt x="18" y="17"/>
                  </a:lnTo>
                  <a:cubicBezTo>
                    <a:pt x="18" y="17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1238750" y="1141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7" y="0"/>
                  </a:moveTo>
                  <a:cubicBezTo>
                    <a:pt x="17" y="0"/>
                    <a:pt x="1" y="18"/>
                    <a:pt x="17" y="18"/>
                  </a:cubicBezTo>
                  <a:cubicBezTo>
                    <a:pt x="17" y="35"/>
                    <a:pt x="17" y="35"/>
                    <a:pt x="36" y="35"/>
                  </a:cubicBezTo>
                  <a:cubicBezTo>
                    <a:pt x="36" y="35"/>
                    <a:pt x="52" y="35"/>
                    <a:pt x="36" y="18"/>
                  </a:cubicBezTo>
                  <a:cubicBezTo>
                    <a:pt x="36" y="18"/>
                    <a:pt x="36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1242275" y="1220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17" y="35"/>
                    <a:pt x="17" y="35"/>
                  </a:cubicBezTo>
                  <a:cubicBezTo>
                    <a:pt x="35" y="35"/>
                    <a:pt x="35" y="19"/>
                    <a:pt x="35" y="19"/>
                  </a:cubicBezTo>
                  <a:cubicBezTo>
                    <a:pt x="35" y="0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1215475" y="131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1100425" y="132100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9" y="53"/>
                    <a:pt x="36" y="53"/>
                  </a:cubicBezTo>
                  <a:cubicBezTo>
                    <a:pt x="36" y="36"/>
                    <a:pt x="54" y="36"/>
                    <a:pt x="54" y="18"/>
                  </a:cubicBezTo>
                  <a:cubicBezTo>
                    <a:pt x="54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1071025" y="172500"/>
              <a:ext cx="2225" cy="1950"/>
            </a:xfrm>
            <a:custGeom>
              <a:avLst/>
              <a:gdLst/>
              <a:ahLst/>
              <a:cxnLst/>
              <a:rect l="l" t="t" r="r" b="b"/>
              <a:pathLst>
                <a:path w="89" h="78" extrusionOk="0">
                  <a:moveTo>
                    <a:pt x="36" y="1"/>
                  </a:moveTo>
                  <a:cubicBezTo>
                    <a:pt x="18" y="1"/>
                    <a:pt x="1" y="17"/>
                    <a:pt x="1" y="53"/>
                  </a:cubicBezTo>
                  <a:cubicBezTo>
                    <a:pt x="1" y="66"/>
                    <a:pt x="9" y="78"/>
                    <a:pt x="27" y="78"/>
                  </a:cubicBezTo>
                  <a:cubicBezTo>
                    <a:pt x="34" y="78"/>
                    <a:pt x="43" y="76"/>
                    <a:pt x="53" y="71"/>
                  </a:cubicBezTo>
                  <a:cubicBezTo>
                    <a:pt x="71" y="71"/>
                    <a:pt x="88" y="53"/>
                    <a:pt x="71" y="36"/>
                  </a:cubicBezTo>
                  <a:cubicBezTo>
                    <a:pt x="71" y="17"/>
                    <a:pt x="53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1059625" y="184175"/>
              <a:ext cx="2200" cy="1950"/>
            </a:xfrm>
            <a:custGeom>
              <a:avLst/>
              <a:gdLst/>
              <a:ahLst/>
              <a:cxnLst/>
              <a:rect l="l" t="t" r="r" b="b"/>
              <a:pathLst>
                <a:path w="88" h="78" extrusionOk="0">
                  <a:moveTo>
                    <a:pt x="50" y="0"/>
                  </a:moveTo>
                  <a:cubicBezTo>
                    <a:pt x="45" y="0"/>
                    <a:pt x="40" y="2"/>
                    <a:pt x="35" y="7"/>
                  </a:cubicBezTo>
                  <a:cubicBezTo>
                    <a:pt x="17" y="7"/>
                    <a:pt x="0" y="25"/>
                    <a:pt x="0" y="42"/>
                  </a:cubicBezTo>
                  <a:cubicBezTo>
                    <a:pt x="0" y="60"/>
                    <a:pt x="35" y="77"/>
                    <a:pt x="52" y="77"/>
                  </a:cubicBezTo>
                  <a:cubicBezTo>
                    <a:pt x="71" y="77"/>
                    <a:pt x="87" y="60"/>
                    <a:pt x="87" y="25"/>
                  </a:cubicBezTo>
                  <a:cubicBezTo>
                    <a:pt x="75" y="12"/>
                    <a:pt x="63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1046875" y="208325"/>
              <a:ext cx="2650" cy="2550"/>
            </a:xfrm>
            <a:custGeom>
              <a:avLst/>
              <a:gdLst/>
              <a:ahLst/>
              <a:cxnLst/>
              <a:rect l="l" t="t" r="r" b="b"/>
              <a:pathLst>
                <a:path w="106" h="102" extrusionOk="0">
                  <a:moveTo>
                    <a:pt x="63" y="0"/>
                  </a:moveTo>
                  <a:cubicBezTo>
                    <a:pt x="54" y="0"/>
                    <a:pt x="45" y="3"/>
                    <a:pt x="35" y="8"/>
                  </a:cubicBezTo>
                  <a:cubicBezTo>
                    <a:pt x="19" y="8"/>
                    <a:pt x="0" y="25"/>
                    <a:pt x="0" y="60"/>
                  </a:cubicBezTo>
                  <a:cubicBezTo>
                    <a:pt x="0" y="85"/>
                    <a:pt x="19" y="102"/>
                    <a:pt x="36" y="102"/>
                  </a:cubicBezTo>
                  <a:cubicBezTo>
                    <a:pt x="43" y="102"/>
                    <a:pt x="49" y="100"/>
                    <a:pt x="54" y="95"/>
                  </a:cubicBezTo>
                  <a:cubicBezTo>
                    <a:pt x="89" y="95"/>
                    <a:pt x="106" y="78"/>
                    <a:pt x="106" y="43"/>
                  </a:cubicBezTo>
                  <a:cubicBezTo>
                    <a:pt x="106" y="17"/>
                    <a:pt x="87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1024050" y="2093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4" y="1"/>
                  </a:moveTo>
                  <a:cubicBezTo>
                    <a:pt x="18" y="18"/>
                    <a:pt x="0" y="36"/>
                    <a:pt x="0" y="71"/>
                  </a:cubicBezTo>
                  <a:cubicBezTo>
                    <a:pt x="18" y="106"/>
                    <a:pt x="54" y="123"/>
                    <a:pt x="70" y="123"/>
                  </a:cubicBezTo>
                  <a:cubicBezTo>
                    <a:pt x="106" y="123"/>
                    <a:pt x="124" y="88"/>
                    <a:pt x="124" y="53"/>
                  </a:cubicBezTo>
                  <a:cubicBezTo>
                    <a:pt x="124" y="18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1083750" y="154950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36" y="0"/>
                  </a:moveTo>
                  <a:cubicBezTo>
                    <a:pt x="19" y="0"/>
                    <a:pt x="1" y="17"/>
                    <a:pt x="1" y="35"/>
                  </a:cubicBezTo>
                  <a:cubicBezTo>
                    <a:pt x="19" y="52"/>
                    <a:pt x="19" y="52"/>
                    <a:pt x="36" y="52"/>
                  </a:cubicBezTo>
                  <a:cubicBezTo>
                    <a:pt x="54" y="52"/>
                    <a:pt x="71" y="35"/>
                    <a:pt x="71" y="17"/>
                  </a:cubicBezTo>
                  <a:cubicBezTo>
                    <a:pt x="54" y="0"/>
                    <a:pt x="54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1131175" y="24492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5" y="1"/>
                  </a:moveTo>
                  <a:cubicBezTo>
                    <a:pt x="18" y="1"/>
                    <a:pt x="0" y="19"/>
                    <a:pt x="0" y="36"/>
                  </a:cubicBezTo>
                  <a:cubicBezTo>
                    <a:pt x="0" y="54"/>
                    <a:pt x="18" y="71"/>
                    <a:pt x="35" y="71"/>
                  </a:cubicBezTo>
                  <a:cubicBezTo>
                    <a:pt x="54" y="54"/>
                    <a:pt x="70" y="36"/>
                    <a:pt x="70" y="19"/>
                  </a:cubicBezTo>
                  <a:cubicBezTo>
                    <a:pt x="54" y="1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1070150" y="206300"/>
              <a:ext cx="2200" cy="1975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36" y="0"/>
                  </a:moveTo>
                  <a:cubicBezTo>
                    <a:pt x="18" y="0"/>
                    <a:pt x="1" y="18"/>
                    <a:pt x="1" y="54"/>
                  </a:cubicBezTo>
                  <a:cubicBezTo>
                    <a:pt x="1" y="65"/>
                    <a:pt x="18" y="78"/>
                    <a:pt x="34" y="78"/>
                  </a:cubicBezTo>
                  <a:cubicBezTo>
                    <a:pt x="41" y="78"/>
                    <a:pt x="48" y="76"/>
                    <a:pt x="53" y="70"/>
                  </a:cubicBezTo>
                  <a:cubicBezTo>
                    <a:pt x="71" y="70"/>
                    <a:pt x="88" y="54"/>
                    <a:pt x="88" y="35"/>
                  </a:cubicBezTo>
                  <a:cubicBezTo>
                    <a:pt x="71" y="18"/>
                    <a:pt x="5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908125" y="-299025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0"/>
                  </a:moveTo>
                  <a:cubicBezTo>
                    <a:pt x="19" y="0"/>
                    <a:pt x="1" y="17"/>
                    <a:pt x="1" y="36"/>
                  </a:cubicBezTo>
                  <a:cubicBezTo>
                    <a:pt x="1" y="36"/>
                    <a:pt x="19" y="52"/>
                    <a:pt x="36" y="52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54" y="17"/>
                    <a:pt x="3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1204925" y="239650"/>
              <a:ext cx="1350" cy="1550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19" y="1"/>
                  </a:moveTo>
                  <a:cubicBezTo>
                    <a:pt x="1" y="19"/>
                    <a:pt x="1" y="19"/>
                    <a:pt x="1" y="36"/>
                  </a:cubicBezTo>
                  <a:cubicBezTo>
                    <a:pt x="1" y="49"/>
                    <a:pt x="10" y="61"/>
                    <a:pt x="15" y="61"/>
                  </a:cubicBezTo>
                  <a:cubicBezTo>
                    <a:pt x="17" y="61"/>
                    <a:pt x="19" y="59"/>
                    <a:pt x="19" y="54"/>
                  </a:cubicBezTo>
                  <a:cubicBezTo>
                    <a:pt x="36" y="54"/>
                    <a:pt x="54" y="36"/>
                    <a:pt x="54" y="36"/>
                  </a:cubicBezTo>
                  <a:cubicBezTo>
                    <a:pt x="54" y="19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1160150" y="324825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54" y="1"/>
                  </a:moveTo>
                  <a:cubicBezTo>
                    <a:pt x="19" y="19"/>
                    <a:pt x="0" y="36"/>
                    <a:pt x="19" y="71"/>
                  </a:cubicBezTo>
                  <a:cubicBezTo>
                    <a:pt x="19" y="97"/>
                    <a:pt x="28" y="113"/>
                    <a:pt x="46" y="113"/>
                  </a:cubicBezTo>
                  <a:cubicBezTo>
                    <a:pt x="53" y="113"/>
                    <a:pt x="61" y="111"/>
                    <a:pt x="71" y="106"/>
                  </a:cubicBezTo>
                  <a:cubicBezTo>
                    <a:pt x="106" y="106"/>
                    <a:pt x="124" y="89"/>
                    <a:pt x="124" y="54"/>
                  </a:cubicBezTo>
                  <a:cubicBezTo>
                    <a:pt x="106" y="19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930975" y="-395625"/>
              <a:ext cx="1775" cy="1525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5" y="1"/>
                  </a:moveTo>
                  <a:cubicBezTo>
                    <a:pt x="18" y="1"/>
                    <a:pt x="0" y="18"/>
                    <a:pt x="0" y="36"/>
                  </a:cubicBezTo>
                  <a:cubicBezTo>
                    <a:pt x="0" y="48"/>
                    <a:pt x="9" y="60"/>
                    <a:pt x="20" y="60"/>
                  </a:cubicBezTo>
                  <a:cubicBezTo>
                    <a:pt x="25" y="60"/>
                    <a:pt x="30" y="58"/>
                    <a:pt x="35" y="53"/>
                  </a:cubicBezTo>
                  <a:cubicBezTo>
                    <a:pt x="53" y="53"/>
                    <a:pt x="70" y="36"/>
                    <a:pt x="70" y="18"/>
                  </a:cubicBezTo>
                  <a:cubicBezTo>
                    <a:pt x="53" y="18"/>
                    <a:pt x="53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992425" y="-355225"/>
              <a:ext cx="1375" cy="1100"/>
            </a:xfrm>
            <a:custGeom>
              <a:avLst/>
              <a:gdLst/>
              <a:ahLst/>
              <a:cxnLst/>
              <a:rect l="l" t="t" r="r" b="b"/>
              <a:pathLst>
                <a:path w="55" h="44" extrusionOk="0">
                  <a:moveTo>
                    <a:pt x="19" y="1"/>
                  </a:moveTo>
                  <a:cubicBezTo>
                    <a:pt x="19" y="1"/>
                    <a:pt x="1" y="17"/>
                    <a:pt x="1" y="36"/>
                  </a:cubicBezTo>
                  <a:cubicBezTo>
                    <a:pt x="1" y="36"/>
                    <a:pt x="9" y="43"/>
                    <a:pt x="19" y="43"/>
                  </a:cubicBezTo>
                  <a:cubicBezTo>
                    <a:pt x="24" y="43"/>
                    <a:pt x="30" y="41"/>
                    <a:pt x="36" y="36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36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1584725" y="486350"/>
              <a:ext cx="14950" cy="13875"/>
            </a:xfrm>
            <a:custGeom>
              <a:avLst/>
              <a:gdLst/>
              <a:ahLst/>
              <a:cxnLst/>
              <a:rect l="l" t="t" r="r" b="b"/>
              <a:pathLst>
                <a:path w="598" h="555" extrusionOk="0">
                  <a:moveTo>
                    <a:pt x="284" y="0"/>
                  </a:moveTo>
                  <a:cubicBezTo>
                    <a:pt x="272" y="0"/>
                    <a:pt x="259" y="1"/>
                    <a:pt x="246" y="2"/>
                  </a:cubicBezTo>
                  <a:cubicBezTo>
                    <a:pt x="87" y="38"/>
                    <a:pt x="0" y="178"/>
                    <a:pt x="17" y="319"/>
                  </a:cubicBezTo>
                  <a:cubicBezTo>
                    <a:pt x="48" y="457"/>
                    <a:pt x="158" y="554"/>
                    <a:pt x="290" y="554"/>
                  </a:cubicBezTo>
                  <a:cubicBezTo>
                    <a:pt x="310" y="554"/>
                    <a:pt x="331" y="552"/>
                    <a:pt x="351" y="548"/>
                  </a:cubicBezTo>
                  <a:cubicBezTo>
                    <a:pt x="492" y="529"/>
                    <a:pt x="597" y="372"/>
                    <a:pt x="562" y="231"/>
                  </a:cubicBezTo>
                  <a:cubicBezTo>
                    <a:pt x="545" y="86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2222625" y="1142275"/>
              <a:ext cx="16700" cy="15625"/>
            </a:xfrm>
            <a:custGeom>
              <a:avLst/>
              <a:gdLst/>
              <a:ahLst/>
              <a:cxnLst/>
              <a:rect l="l" t="t" r="r" b="b"/>
              <a:pathLst>
                <a:path w="668" h="625" extrusionOk="0">
                  <a:moveTo>
                    <a:pt x="315" y="1"/>
                  </a:moveTo>
                  <a:cubicBezTo>
                    <a:pt x="304" y="1"/>
                    <a:pt x="293" y="1"/>
                    <a:pt x="282" y="3"/>
                  </a:cubicBezTo>
                  <a:cubicBezTo>
                    <a:pt x="106" y="38"/>
                    <a:pt x="1" y="196"/>
                    <a:pt x="36" y="372"/>
                  </a:cubicBezTo>
                  <a:cubicBezTo>
                    <a:pt x="52" y="525"/>
                    <a:pt x="173" y="625"/>
                    <a:pt x="320" y="625"/>
                  </a:cubicBezTo>
                  <a:cubicBezTo>
                    <a:pt x="342" y="625"/>
                    <a:pt x="364" y="622"/>
                    <a:pt x="387" y="618"/>
                  </a:cubicBezTo>
                  <a:cubicBezTo>
                    <a:pt x="563" y="583"/>
                    <a:pt x="668" y="424"/>
                    <a:pt x="633" y="267"/>
                  </a:cubicBezTo>
                  <a:cubicBezTo>
                    <a:pt x="617" y="103"/>
                    <a:pt x="464" y="1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1377025" y="-205750"/>
              <a:ext cx="29875" cy="27375"/>
            </a:xfrm>
            <a:custGeom>
              <a:avLst/>
              <a:gdLst/>
              <a:ahLst/>
              <a:cxnLst/>
              <a:rect l="l" t="t" r="r" b="b"/>
              <a:pathLst>
                <a:path w="1195" h="1095" extrusionOk="0">
                  <a:moveTo>
                    <a:pt x="591" y="1"/>
                  </a:moveTo>
                  <a:cubicBezTo>
                    <a:pt x="558" y="1"/>
                    <a:pt x="525" y="4"/>
                    <a:pt x="492" y="9"/>
                  </a:cubicBezTo>
                  <a:cubicBezTo>
                    <a:pt x="195" y="63"/>
                    <a:pt x="1" y="344"/>
                    <a:pt x="54" y="642"/>
                  </a:cubicBezTo>
                  <a:cubicBezTo>
                    <a:pt x="99" y="902"/>
                    <a:pt x="317" y="1095"/>
                    <a:pt x="570" y="1095"/>
                  </a:cubicBezTo>
                  <a:cubicBezTo>
                    <a:pt x="608" y="1095"/>
                    <a:pt x="647" y="1091"/>
                    <a:pt x="686" y="1081"/>
                  </a:cubicBezTo>
                  <a:cubicBezTo>
                    <a:pt x="1002" y="1028"/>
                    <a:pt x="1195" y="747"/>
                    <a:pt x="1143" y="449"/>
                  </a:cubicBezTo>
                  <a:cubicBezTo>
                    <a:pt x="1095" y="183"/>
                    <a:pt x="854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1905650" y="289200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11" y="0"/>
                  </a:moveTo>
                  <a:cubicBezTo>
                    <a:pt x="199" y="0"/>
                    <a:pt x="187" y="2"/>
                    <a:pt x="176" y="4"/>
                  </a:cubicBezTo>
                  <a:cubicBezTo>
                    <a:pt x="70" y="21"/>
                    <a:pt x="0" y="109"/>
                    <a:pt x="18" y="215"/>
                  </a:cubicBezTo>
                  <a:cubicBezTo>
                    <a:pt x="33" y="293"/>
                    <a:pt x="120" y="358"/>
                    <a:pt x="202" y="358"/>
                  </a:cubicBezTo>
                  <a:cubicBezTo>
                    <a:pt x="211" y="358"/>
                    <a:pt x="220" y="357"/>
                    <a:pt x="229" y="355"/>
                  </a:cubicBezTo>
                  <a:cubicBezTo>
                    <a:pt x="334" y="337"/>
                    <a:pt x="405" y="250"/>
                    <a:pt x="386" y="145"/>
                  </a:cubicBezTo>
                  <a:cubicBezTo>
                    <a:pt x="372" y="53"/>
                    <a:pt x="290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1737500" y="273425"/>
              <a:ext cx="14950" cy="13850"/>
            </a:xfrm>
            <a:custGeom>
              <a:avLst/>
              <a:gdLst/>
              <a:ahLst/>
              <a:cxnLst/>
              <a:rect l="l" t="t" r="r" b="b"/>
              <a:pathLst>
                <a:path w="598" h="554" extrusionOk="0">
                  <a:moveTo>
                    <a:pt x="300" y="0"/>
                  </a:moveTo>
                  <a:cubicBezTo>
                    <a:pt x="288" y="0"/>
                    <a:pt x="276" y="1"/>
                    <a:pt x="263" y="3"/>
                  </a:cubicBezTo>
                  <a:cubicBezTo>
                    <a:pt x="106" y="38"/>
                    <a:pt x="1" y="178"/>
                    <a:pt x="36" y="336"/>
                  </a:cubicBezTo>
                  <a:cubicBezTo>
                    <a:pt x="50" y="458"/>
                    <a:pt x="172" y="553"/>
                    <a:pt x="296" y="553"/>
                  </a:cubicBezTo>
                  <a:cubicBezTo>
                    <a:pt x="315" y="553"/>
                    <a:pt x="333" y="551"/>
                    <a:pt x="352" y="547"/>
                  </a:cubicBezTo>
                  <a:cubicBezTo>
                    <a:pt x="509" y="530"/>
                    <a:pt x="598" y="389"/>
                    <a:pt x="579" y="230"/>
                  </a:cubicBezTo>
                  <a:cubicBezTo>
                    <a:pt x="547" y="87"/>
                    <a:pt x="4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1390650" y="-267200"/>
              <a:ext cx="31200" cy="28975"/>
            </a:xfrm>
            <a:custGeom>
              <a:avLst/>
              <a:gdLst/>
              <a:ahLst/>
              <a:cxnLst/>
              <a:rect l="l" t="t" r="r" b="b"/>
              <a:pathLst>
                <a:path w="1248" h="1159" extrusionOk="0">
                  <a:moveTo>
                    <a:pt x="624" y="1"/>
                  </a:moveTo>
                  <a:cubicBezTo>
                    <a:pt x="592" y="1"/>
                    <a:pt x="560" y="3"/>
                    <a:pt x="528" y="9"/>
                  </a:cubicBezTo>
                  <a:cubicBezTo>
                    <a:pt x="212" y="79"/>
                    <a:pt x="1" y="378"/>
                    <a:pt x="53" y="676"/>
                  </a:cubicBezTo>
                  <a:cubicBezTo>
                    <a:pt x="116" y="960"/>
                    <a:pt x="364" y="1159"/>
                    <a:pt x="642" y="1159"/>
                  </a:cubicBezTo>
                  <a:cubicBezTo>
                    <a:pt x="674" y="1159"/>
                    <a:pt x="706" y="1156"/>
                    <a:pt x="738" y="1151"/>
                  </a:cubicBezTo>
                  <a:cubicBezTo>
                    <a:pt x="1036" y="1098"/>
                    <a:pt x="1247" y="800"/>
                    <a:pt x="1195" y="484"/>
                  </a:cubicBezTo>
                  <a:cubicBezTo>
                    <a:pt x="1147" y="200"/>
                    <a:pt x="90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2052725" y="938075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7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5" y="168"/>
                    <a:pt x="53" y="202"/>
                    <a:pt x="96" y="202"/>
                  </a:cubicBezTo>
                  <a:cubicBezTo>
                    <a:pt x="105" y="202"/>
                    <a:pt x="114" y="201"/>
                    <a:pt x="123" y="198"/>
                  </a:cubicBezTo>
                  <a:cubicBezTo>
                    <a:pt x="177" y="181"/>
                    <a:pt x="212" y="146"/>
                    <a:pt x="193" y="75"/>
                  </a:cubicBezTo>
                  <a:cubicBezTo>
                    <a:pt x="193" y="32"/>
                    <a:pt x="159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2072050" y="1025400"/>
              <a:ext cx="17125" cy="16025"/>
            </a:xfrm>
            <a:custGeom>
              <a:avLst/>
              <a:gdLst/>
              <a:ahLst/>
              <a:cxnLst/>
              <a:rect l="l" t="t" r="r" b="b"/>
              <a:pathLst>
                <a:path w="685" h="641" extrusionOk="0">
                  <a:moveTo>
                    <a:pt x="341" y="0"/>
                  </a:moveTo>
                  <a:cubicBezTo>
                    <a:pt x="322" y="0"/>
                    <a:pt x="302" y="2"/>
                    <a:pt x="282" y="6"/>
                  </a:cubicBezTo>
                  <a:cubicBezTo>
                    <a:pt x="106" y="41"/>
                    <a:pt x="1" y="200"/>
                    <a:pt x="17" y="376"/>
                  </a:cubicBezTo>
                  <a:cubicBezTo>
                    <a:pt x="50" y="538"/>
                    <a:pt x="203" y="640"/>
                    <a:pt x="351" y="640"/>
                  </a:cubicBezTo>
                  <a:cubicBezTo>
                    <a:pt x="363" y="640"/>
                    <a:pt x="375" y="640"/>
                    <a:pt x="387" y="638"/>
                  </a:cubicBezTo>
                  <a:cubicBezTo>
                    <a:pt x="563" y="603"/>
                    <a:pt x="685" y="428"/>
                    <a:pt x="650" y="270"/>
                  </a:cubicBezTo>
                  <a:cubicBezTo>
                    <a:pt x="619" y="115"/>
                    <a:pt x="4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1848150" y="349725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0"/>
                  </a:moveTo>
                  <a:cubicBezTo>
                    <a:pt x="339" y="0"/>
                    <a:pt x="318" y="2"/>
                    <a:pt x="298" y="7"/>
                  </a:cubicBezTo>
                  <a:cubicBezTo>
                    <a:pt x="122" y="42"/>
                    <a:pt x="0" y="217"/>
                    <a:pt x="35" y="393"/>
                  </a:cubicBezTo>
                  <a:cubicBezTo>
                    <a:pt x="66" y="546"/>
                    <a:pt x="203" y="645"/>
                    <a:pt x="354" y="645"/>
                  </a:cubicBezTo>
                  <a:cubicBezTo>
                    <a:pt x="376" y="645"/>
                    <a:pt x="399" y="643"/>
                    <a:pt x="422" y="639"/>
                  </a:cubicBezTo>
                  <a:cubicBezTo>
                    <a:pt x="597" y="620"/>
                    <a:pt x="703" y="445"/>
                    <a:pt x="684" y="269"/>
                  </a:cubicBezTo>
                  <a:cubicBezTo>
                    <a:pt x="653" y="114"/>
                    <a:pt x="512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2123400" y="805250"/>
              <a:ext cx="31650" cy="29225"/>
            </a:xfrm>
            <a:custGeom>
              <a:avLst/>
              <a:gdLst/>
              <a:ahLst/>
              <a:cxnLst/>
              <a:rect l="l" t="t" r="r" b="b"/>
              <a:pathLst>
                <a:path w="1266" h="1169" extrusionOk="0">
                  <a:moveTo>
                    <a:pt x="649" y="1"/>
                  </a:moveTo>
                  <a:cubicBezTo>
                    <a:pt x="609" y="1"/>
                    <a:pt x="569" y="5"/>
                    <a:pt x="527" y="14"/>
                  </a:cubicBezTo>
                  <a:cubicBezTo>
                    <a:pt x="211" y="66"/>
                    <a:pt x="1" y="366"/>
                    <a:pt x="54" y="682"/>
                  </a:cubicBezTo>
                  <a:cubicBezTo>
                    <a:pt x="100" y="959"/>
                    <a:pt x="335" y="1168"/>
                    <a:pt x="617" y="1168"/>
                  </a:cubicBezTo>
                  <a:cubicBezTo>
                    <a:pt x="657" y="1168"/>
                    <a:pt x="697" y="1164"/>
                    <a:pt x="738" y="1155"/>
                  </a:cubicBezTo>
                  <a:cubicBezTo>
                    <a:pt x="1054" y="1103"/>
                    <a:pt x="1265" y="804"/>
                    <a:pt x="1195" y="488"/>
                  </a:cubicBezTo>
                  <a:cubicBezTo>
                    <a:pt x="1150" y="198"/>
                    <a:pt x="917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1539050" y="597875"/>
              <a:ext cx="14075" cy="12875"/>
            </a:xfrm>
            <a:custGeom>
              <a:avLst/>
              <a:gdLst/>
              <a:ahLst/>
              <a:cxnLst/>
              <a:rect l="l" t="t" r="r" b="b"/>
              <a:pathLst>
                <a:path w="563" h="515" extrusionOk="0">
                  <a:moveTo>
                    <a:pt x="277" y="0"/>
                  </a:moveTo>
                  <a:cubicBezTo>
                    <a:pt x="267" y="0"/>
                    <a:pt x="257" y="1"/>
                    <a:pt x="247" y="2"/>
                  </a:cubicBezTo>
                  <a:cubicBezTo>
                    <a:pt x="106" y="20"/>
                    <a:pt x="1" y="161"/>
                    <a:pt x="36" y="301"/>
                  </a:cubicBezTo>
                  <a:cubicBezTo>
                    <a:pt x="51" y="430"/>
                    <a:pt x="171" y="514"/>
                    <a:pt x="299" y="514"/>
                  </a:cubicBezTo>
                  <a:cubicBezTo>
                    <a:pt x="310" y="514"/>
                    <a:pt x="322" y="514"/>
                    <a:pt x="334" y="512"/>
                  </a:cubicBezTo>
                  <a:cubicBezTo>
                    <a:pt x="474" y="477"/>
                    <a:pt x="563" y="353"/>
                    <a:pt x="528" y="213"/>
                  </a:cubicBezTo>
                  <a:cubicBezTo>
                    <a:pt x="511" y="84"/>
                    <a:pt x="391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2194525" y="1232575"/>
              <a:ext cx="13650" cy="12275"/>
            </a:xfrm>
            <a:custGeom>
              <a:avLst/>
              <a:gdLst/>
              <a:ahLst/>
              <a:cxnLst/>
              <a:rect l="l" t="t" r="r" b="b"/>
              <a:pathLst>
                <a:path w="546" h="491" extrusionOk="0">
                  <a:moveTo>
                    <a:pt x="291" y="1"/>
                  </a:moveTo>
                  <a:cubicBezTo>
                    <a:pt x="271" y="1"/>
                    <a:pt x="250" y="3"/>
                    <a:pt x="230" y="8"/>
                  </a:cubicBezTo>
                  <a:cubicBezTo>
                    <a:pt x="89" y="27"/>
                    <a:pt x="1" y="149"/>
                    <a:pt x="36" y="289"/>
                  </a:cubicBezTo>
                  <a:cubicBezTo>
                    <a:pt x="51" y="409"/>
                    <a:pt x="142" y="491"/>
                    <a:pt x="256" y="491"/>
                  </a:cubicBezTo>
                  <a:cubicBezTo>
                    <a:pt x="275" y="491"/>
                    <a:pt x="296" y="488"/>
                    <a:pt x="317" y="483"/>
                  </a:cubicBezTo>
                  <a:cubicBezTo>
                    <a:pt x="457" y="465"/>
                    <a:pt x="546" y="343"/>
                    <a:pt x="511" y="202"/>
                  </a:cubicBezTo>
                  <a:cubicBezTo>
                    <a:pt x="495" y="83"/>
                    <a:pt x="404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2107175" y="120730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71" y="1"/>
                  </a:moveTo>
                  <a:cubicBezTo>
                    <a:pt x="36" y="1"/>
                    <a:pt x="1" y="54"/>
                    <a:pt x="1" y="106"/>
                  </a:cubicBezTo>
                  <a:cubicBezTo>
                    <a:pt x="17" y="141"/>
                    <a:pt x="53" y="176"/>
                    <a:pt x="106" y="176"/>
                  </a:cubicBezTo>
                  <a:cubicBezTo>
                    <a:pt x="158" y="159"/>
                    <a:pt x="176" y="124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1904350" y="1269550"/>
              <a:ext cx="4825" cy="4625"/>
            </a:xfrm>
            <a:custGeom>
              <a:avLst/>
              <a:gdLst/>
              <a:ahLst/>
              <a:cxnLst/>
              <a:rect l="l" t="t" r="r" b="b"/>
              <a:pathLst>
                <a:path w="193" h="185" extrusionOk="0">
                  <a:moveTo>
                    <a:pt x="113" y="0"/>
                  </a:moveTo>
                  <a:cubicBezTo>
                    <a:pt x="105" y="0"/>
                    <a:pt x="96" y="2"/>
                    <a:pt x="87" y="4"/>
                  </a:cubicBezTo>
                  <a:cubicBezTo>
                    <a:pt x="35" y="4"/>
                    <a:pt x="0" y="58"/>
                    <a:pt x="0" y="110"/>
                  </a:cubicBezTo>
                  <a:cubicBezTo>
                    <a:pt x="14" y="153"/>
                    <a:pt x="52" y="185"/>
                    <a:pt x="94" y="185"/>
                  </a:cubicBezTo>
                  <a:cubicBezTo>
                    <a:pt x="103" y="185"/>
                    <a:pt x="113" y="183"/>
                    <a:pt x="122" y="180"/>
                  </a:cubicBezTo>
                  <a:cubicBezTo>
                    <a:pt x="176" y="180"/>
                    <a:pt x="193" y="128"/>
                    <a:pt x="193" y="75"/>
                  </a:cubicBezTo>
                  <a:cubicBezTo>
                    <a:pt x="179" y="32"/>
                    <a:pt x="15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1982500" y="929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05" y="1"/>
                  </a:moveTo>
                  <a:cubicBezTo>
                    <a:pt x="35" y="19"/>
                    <a:pt x="0" y="89"/>
                    <a:pt x="0" y="141"/>
                  </a:cubicBezTo>
                  <a:cubicBezTo>
                    <a:pt x="15" y="202"/>
                    <a:pt x="69" y="250"/>
                    <a:pt x="118" y="250"/>
                  </a:cubicBezTo>
                  <a:cubicBezTo>
                    <a:pt x="126" y="250"/>
                    <a:pt x="133" y="249"/>
                    <a:pt x="141" y="247"/>
                  </a:cubicBezTo>
                  <a:cubicBezTo>
                    <a:pt x="211" y="230"/>
                    <a:pt x="263" y="176"/>
                    <a:pt x="246" y="106"/>
                  </a:cubicBezTo>
                  <a:cubicBezTo>
                    <a:pt x="228" y="36"/>
                    <a:pt x="176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1889825" y="715175"/>
              <a:ext cx="40425" cy="37575"/>
            </a:xfrm>
            <a:custGeom>
              <a:avLst/>
              <a:gdLst/>
              <a:ahLst/>
              <a:cxnLst/>
              <a:rect l="l" t="t" r="r" b="b"/>
              <a:pathLst>
                <a:path w="1617" h="1503" extrusionOk="0">
                  <a:moveTo>
                    <a:pt x="822" y="1"/>
                  </a:moveTo>
                  <a:cubicBezTo>
                    <a:pt x="772" y="1"/>
                    <a:pt x="720" y="6"/>
                    <a:pt x="668" y="17"/>
                  </a:cubicBezTo>
                  <a:cubicBezTo>
                    <a:pt x="265" y="87"/>
                    <a:pt x="1" y="473"/>
                    <a:pt x="71" y="878"/>
                  </a:cubicBezTo>
                  <a:cubicBezTo>
                    <a:pt x="134" y="1239"/>
                    <a:pt x="451" y="1503"/>
                    <a:pt x="820" y="1503"/>
                  </a:cubicBezTo>
                  <a:cubicBezTo>
                    <a:pt x="862" y="1503"/>
                    <a:pt x="906" y="1499"/>
                    <a:pt x="949" y="1492"/>
                  </a:cubicBezTo>
                  <a:cubicBezTo>
                    <a:pt x="1354" y="1422"/>
                    <a:pt x="1616" y="1018"/>
                    <a:pt x="1546" y="614"/>
                  </a:cubicBezTo>
                  <a:cubicBezTo>
                    <a:pt x="1485" y="260"/>
                    <a:pt x="1180" y="1"/>
                    <a:pt x="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1888525" y="1022725"/>
              <a:ext cx="14500" cy="13450"/>
            </a:xfrm>
            <a:custGeom>
              <a:avLst/>
              <a:gdLst/>
              <a:ahLst/>
              <a:cxnLst/>
              <a:rect l="l" t="t" r="r" b="b"/>
              <a:pathLst>
                <a:path w="580" h="538" extrusionOk="0">
                  <a:moveTo>
                    <a:pt x="302" y="1"/>
                  </a:moveTo>
                  <a:cubicBezTo>
                    <a:pt x="284" y="1"/>
                    <a:pt x="265" y="3"/>
                    <a:pt x="247" y="8"/>
                  </a:cubicBezTo>
                  <a:cubicBezTo>
                    <a:pt x="106" y="26"/>
                    <a:pt x="1" y="167"/>
                    <a:pt x="36" y="307"/>
                  </a:cubicBezTo>
                  <a:cubicBezTo>
                    <a:pt x="51" y="451"/>
                    <a:pt x="170" y="537"/>
                    <a:pt x="297" y="537"/>
                  </a:cubicBezTo>
                  <a:cubicBezTo>
                    <a:pt x="309" y="537"/>
                    <a:pt x="322" y="536"/>
                    <a:pt x="334" y="535"/>
                  </a:cubicBezTo>
                  <a:cubicBezTo>
                    <a:pt x="474" y="500"/>
                    <a:pt x="580" y="359"/>
                    <a:pt x="545" y="219"/>
                  </a:cubicBezTo>
                  <a:cubicBezTo>
                    <a:pt x="530" y="97"/>
                    <a:pt x="422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1998300" y="128670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5" y="0"/>
                  </a:moveTo>
                  <a:cubicBezTo>
                    <a:pt x="164" y="0"/>
                    <a:pt x="152" y="2"/>
                    <a:pt x="141" y="4"/>
                  </a:cubicBezTo>
                  <a:cubicBezTo>
                    <a:pt x="52" y="21"/>
                    <a:pt x="0" y="91"/>
                    <a:pt x="17" y="180"/>
                  </a:cubicBezTo>
                  <a:cubicBezTo>
                    <a:pt x="33" y="255"/>
                    <a:pt x="88" y="305"/>
                    <a:pt x="159" y="305"/>
                  </a:cubicBezTo>
                  <a:cubicBezTo>
                    <a:pt x="170" y="305"/>
                    <a:pt x="181" y="304"/>
                    <a:pt x="193" y="302"/>
                  </a:cubicBezTo>
                  <a:cubicBezTo>
                    <a:pt x="281" y="285"/>
                    <a:pt x="333" y="215"/>
                    <a:pt x="316" y="126"/>
                  </a:cubicBezTo>
                  <a:cubicBezTo>
                    <a:pt x="316" y="51"/>
                    <a:pt x="25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1937250" y="948725"/>
              <a:ext cx="7500" cy="7125"/>
            </a:xfrm>
            <a:custGeom>
              <a:avLst/>
              <a:gdLst/>
              <a:ahLst/>
              <a:cxnLst/>
              <a:rect l="l" t="t" r="r" b="b"/>
              <a:pathLst>
                <a:path w="300" h="285" extrusionOk="0">
                  <a:moveTo>
                    <a:pt x="124" y="1"/>
                  </a:moveTo>
                  <a:cubicBezTo>
                    <a:pt x="54" y="17"/>
                    <a:pt x="0" y="88"/>
                    <a:pt x="19" y="176"/>
                  </a:cubicBezTo>
                  <a:cubicBezTo>
                    <a:pt x="19" y="237"/>
                    <a:pt x="72" y="285"/>
                    <a:pt x="143" y="285"/>
                  </a:cubicBezTo>
                  <a:cubicBezTo>
                    <a:pt x="154" y="285"/>
                    <a:pt x="165" y="284"/>
                    <a:pt x="176" y="282"/>
                  </a:cubicBezTo>
                  <a:cubicBezTo>
                    <a:pt x="246" y="263"/>
                    <a:pt x="300" y="193"/>
                    <a:pt x="281" y="123"/>
                  </a:cubicBezTo>
                  <a:cubicBezTo>
                    <a:pt x="265" y="36"/>
                    <a:pt x="19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1855600" y="518375"/>
              <a:ext cx="7025" cy="6675"/>
            </a:xfrm>
            <a:custGeom>
              <a:avLst/>
              <a:gdLst/>
              <a:ahLst/>
              <a:cxnLst/>
              <a:rect l="l" t="t" r="r" b="b"/>
              <a:pathLst>
                <a:path w="281" h="267" extrusionOk="0">
                  <a:moveTo>
                    <a:pt x="152" y="1"/>
                  </a:moveTo>
                  <a:cubicBezTo>
                    <a:pt x="143" y="1"/>
                    <a:pt x="133" y="2"/>
                    <a:pt x="124" y="4"/>
                  </a:cubicBezTo>
                  <a:cubicBezTo>
                    <a:pt x="53" y="21"/>
                    <a:pt x="0" y="91"/>
                    <a:pt x="18" y="162"/>
                  </a:cubicBezTo>
                  <a:cubicBezTo>
                    <a:pt x="35" y="232"/>
                    <a:pt x="105" y="267"/>
                    <a:pt x="176" y="267"/>
                  </a:cubicBezTo>
                  <a:cubicBezTo>
                    <a:pt x="246" y="250"/>
                    <a:pt x="281" y="180"/>
                    <a:pt x="281" y="110"/>
                  </a:cubicBezTo>
                  <a:cubicBezTo>
                    <a:pt x="266" y="49"/>
                    <a:pt x="212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2210800" y="1162975"/>
              <a:ext cx="4825" cy="4525"/>
            </a:xfrm>
            <a:custGeom>
              <a:avLst/>
              <a:gdLst/>
              <a:ahLst/>
              <a:cxnLst/>
              <a:rect l="l" t="t" r="r" b="b"/>
              <a:pathLst>
                <a:path w="193" h="181" extrusionOk="0">
                  <a:moveTo>
                    <a:pt x="70" y="1"/>
                  </a:moveTo>
                  <a:cubicBezTo>
                    <a:pt x="35" y="18"/>
                    <a:pt x="0" y="53"/>
                    <a:pt x="0" y="106"/>
                  </a:cubicBezTo>
                  <a:cubicBezTo>
                    <a:pt x="14" y="149"/>
                    <a:pt x="41" y="181"/>
                    <a:pt x="80" y="181"/>
                  </a:cubicBezTo>
                  <a:cubicBezTo>
                    <a:pt x="88" y="181"/>
                    <a:pt x="96" y="179"/>
                    <a:pt x="105" y="176"/>
                  </a:cubicBezTo>
                  <a:cubicBezTo>
                    <a:pt x="157" y="176"/>
                    <a:pt x="193" y="123"/>
                    <a:pt x="176" y="71"/>
                  </a:cubicBezTo>
                  <a:cubicBezTo>
                    <a:pt x="176" y="36"/>
                    <a:pt x="122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1705425" y="191250"/>
              <a:ext cx="24200" cy="22225"/>
            </a:xfrm>
            <a:custGeom>
              <a:avLst/>
              <a:gdLst/>
              <a:ahLst/>
              <a:cxnLst/>
              <a:rect l="l" t="t" r="r" b="b"/>
              <a:pathLst>
                <a:path w="968" h="889" extrusionOk="0">
                  <a:moveTo>
                    <a:pt x="473" y="0"/>
                  </a:moveTo>
                  <a:cubicBezTo>
                    <a:pt x="451" y="0"/>
                    <a:pt x="428" y="2"/>
                    <a:pt x="406" y="5"/>
                  </a:cubicBezTo>
                  <a:cubicBezTo>
                    <a:pt x="160" y="58"/>
                    <a:pt x="1" y="286"/>
                    <a:pt x="54" y="532"/>
                  </a:cubicBezTo>
                  <a:cubicBezTo>
                    <a:pt x="86" y="739"/>
                    <a:pt x="276" y="888"/>
                    <a:pt x="494" y="888"/>
                  </a:cubicBezTo>
                  <a:cubicBezTo>
                    <a:pt x="517" y="888"/>
                    <a:pt x="540" y="886"/>
                    <a:pt x="563" y="883"/>
                  </a:cubicBezTo>
                  <a:cubicBezTo>
                    <a:pt x="809" y="831"/>
                    <a:pt x="967" y="602"/>
                    <a:pt x="914" y="375"/>
                  </a:cubicBezTo>
                  <a:cubicBezTo>
                    <a:pt x="882" y="152"/>
                    <a:pt x="692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1757700" y="200000"/>
              <a:ext cx="21100" cy="19625"/>
            </a:xfrm>
            <a:custGeom>
              <a:avLst/>
              <a:gdLst/>
              <a:ahLst/>
              <a:cxnLst/>
              <a:rect l="l" t="t" r="r" b="b"/>
              <a:pathLst>
                <a:path w="844" h="785" extrusionOk="0">
                  <a:moveTo>
                    <a:pt x="417" y="1"/>
                  </a:moveTo>
                  <a:cubicBezTo>
                    <a:pt x="395" y="1"/>
                    <a:pt x="373" y="3"/>
                    <a:pt x="352" y="6"/>
                  </a:cubicBezTo>
                  <a:cubicBezTo>
                    <a:pt x="141" y="41"/>
                    <a:pt x="0" y="252"/>
                    <a:pt x="36" y="463"/>
                  </a:cubicBezTo>
                  <a:cubicBezTo>
                    <a:pt x="67" y="652"/>
                    <a:pt x="240" y="784"/>
                    <a:pt x="427" y="784"/>
                  </a:cubicBezTo>
                  <a:cubicBezTo>
                    <a:pt x="449" y="784"/>
                    <a:pt x="470" y="783"/>
                    <a:pt x="492" y="779"/>
                  </a:cubicBezTo>
                  <a:cubicBezTo>
                    <a:pt x="703" y="744"/>
                    <a:pt x="843" y="533"/>
                    <a:pt x="808" y="322"/>
                  </a:cubicBezTo>
                  <a:cubicBezTo>
                    <a:pt x="777" y="133"/>
                    <a:pt x="60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2137025" y="786200"/>
              <a:ext cx="5725" cy="5375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6" y="21"/>
                    <a:pt x="1" y="74"/>
                    <a:pt x="18" y="126"/>
                  </a:cubicBezTo>
                  <a:cubicBezTo>
                    <a:pt x="18" y="179"/>
                    <a:pt x="88" y="215"/>
                    <a:pt x="141" y="215"/>
                  </a:cubicBezTo>
                  <a:cubicBezTo>
                    <a:pt x="193" y="196"/>
                    <a:pt x="228" y="144"/>
                    <a:pt x="228" y="91"/>
                  </a:cubicBezTo>
                  <a:cubicBezTo>
                    <a:pt x="214" y="46"/>
                    <a:pt x="172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1999600" y="738350"/>
              <a:ext cx="11900" cy="11550"/>
            </a:xfrm>
            <a:custGeom>
              <a:avLst/>
              <a:gdLst/>
              <a:ahLst/>
              <a:cxnLst/>
              <a:rect l="l" t="t" r="r" b="b"/>
              <a:pathLst>
                <a:path w="476" h="462" extrusionOk="0">
                  <a:moveTo>
                    <a:pt x="225" y="1"/>
                  </a:moveTo>
                  <a:cubicBezTo>
                    <a:pt x="215" y="1"/>
                    <a:pt x="204" y="1"/>
                    <a:pt x="194" y="3"/>
                  </a:cubicBezTo>
                  <a:cubicBezTo>
                    <a:pt x="70" y="38"/>
                    <a:pt x="0" y="143"/>
                    <a:pt x="19" y="267"/>
                  </a:cubicBezTo>
                  <a:cubicBezTo>
                    <a:pt x="34" y="378"/>
                    <a:pt x="138" y="462"/>
                    <a:pt x="249" y="462"/>
                  </a:cubicBezTo>
                  <a:cubicBezTo>
                    <a:pt x="260" y="462"/>
                    <a:pt x="270" y="461"/>
                    <a:pt x="281" y="459"/>
                  </a:cubicBezTo>
                  <a:cubicBezTo>
                    <a:pt x="405" y="424"/>
                    <a:pt x="475" y="319"/>
                    <a:pt x="457" y="197"/>
                  </a:cubicBezTo>
                  <a:cubicBezTo>
                    <a:pt x="441" y="83"/>
                    <a:pt x="336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1705025" y="410275"/>
              <a:ext cx="12725" cy="11675"/>
            </a:xfrm>
            <a:custGeom>
              <a:avLst/>
              <a:gdLst/>
              <a:ahLst/>
              <a:cxnLst/>
              <a:rect l="l" t="t" r="r" b="b"/>
              <a:pathLst>
                <a:path w="509" h="467" extrusionOk="0">
                  <a:moveTo>
                    <a:pt x="266" y="0"/>
                  </a:moveTo>
                  <a:cubicBezTo>
                    <a:pt x="248" y="0"/>
                    <a:pt x="229" y="3"/>
                    <a:pt x="211" y="8"/>
                  </a:cubicBezTo>
                  <a:cubicBezTo>
                    <a:pt x="87" y="25"/>
                    <a:pt x="0" y="149"/>
                    <a:pt x="17" y="271"/>
                  </a:cubicBezTo>
                  <a:cubicBezTo>
                    <a:pt x="49" y="384"/>
                    <a:pt x="156" y="467"/>
                    <a:pt x="267" y="467"/>
                  </a:cubicBezTo>
                  <a:cubicBezTo>
                    <a:pt x="278" y="467"/>
                    <a:pt x="288" y="466"/>
                    <a:pt x="298" y="465"/>
                  </a:cubicBezTo>
                  <a:cubicBezTo>
                    <a:pt x="422" y="430"/>
                    <a:pt x="509" y="306"/>
                    <a:pt x="474" y="184"/>
                  </a:cubicBezTo>
                  <a:cubicBezTo>
                    <a:pt x="459" y="79"/>
                    <a:pt x="368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1552225" y="347975"/>
              <a:ext cx="20225" cy="18750"/>
            </a:xfrm>
            <a:custGeom>
              <a:avLst/>
              <a:gdLst/>
              <a:ahLst/>
              <a:cxnLst/>
              <a:rect l="l" t="t" r="r" b="b"/>
              <a:pathLst>
                <a:path w="809" h="750" extrusionOk="0">
                  <a:moveTo>
                    <a:pt x="411" y="1"/>
                  </a:moveTo>
                  <a:cubicBezTo>
                    <a:pt x="392" y="1"/>
                    <a:pt x="372" y="3"/>
                    <a:pt x="352" y="6"/>
                  </a:cubicBezTo>
                  <a:cubicBezTo>
                    <a:pt x="141" y="41"/>
                    <a:pt x="1" y="252"/>
                    <a:pt x="36" y="445"/>
                  </a:cubicBezTo>
                  <a:cubicBezTo>
                    <a:pt x="67" y="631"/>
                    <a:pt x="222" y="750"/>
                    <a:pt x="403" y="750"/>
                  </a:cubicBezTo>
                  <a:cubicBezTo>
                    <a:pt x="426" y="750"/>
                    <a:pt x="450" y="748"/>
                    <a:pt x="474" y="744"/>
                  </a:cubicBezTo>
                  <a:cubicBezTo>
                    <a:pt x="685" y="709"/>
                    <a:pt x="808" y="515"/>
                    <a:pt x="773" y="322"/>
                  </a:cubicBezTo>
                  <a:cubicBezTo>
                    <a:pt x="742" y="133"/>
                    <a:pt x="58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1670300" y="575025"/>
              <a:ext cx="10150" cy="9375"/>
            </a:xfrm>
            <a:custGeom>
              <a:avLst/>
              <a:gdLst/>
              <a:ahLst/>
              <a:cxnLst/>
              <a:rect l="l" t="t" r="r" b="b"/>
              <a:pathLst>
                <a:path w="406" h="375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08"/>
                    <a:pt x="36" y="214"/>
                  </a:cubicBezTo>
                  <a:cubicBezTo>
                    <a:pt x="53" y="309"/>
                    <a:pt x="125" y="375"/>
                    <a:pt x="216" y="375"/>
                  </a:cubicBezTo>
                  <a:cubicBezTo>
                    <a:pt x="226" y="375"/>
                    <a:pt x="236" y="374"/>
                    <a:pt x="247" y="372"/>
                  </a:cubicBezTo>
                  <a:cubicBezTo>
                    <a:pt x="335" y="354"/>
                    <a:pt x="406" y="249"/>
                    <a:pt x="387" y="143"/>
                  </a:cubicBezTo>
                  <a:cubicBezTo>
                    <a:pt x="372" y="65"/>
                    <a:pt x="299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1892475" y="1101400"/>
              <a:ext cx="6625" cy="5925"/>
            </a:xfrm>
            <a:custGeom>
              <a:avLst/>
              <a:gdLst/>
              <a:ahLst/>
              <a:cxnLst/>
              <a:rect l="l" t="t" r="r" b="b"/>
              <a:pathLst>
                <a:path w="265" h="237" extrusionOk="0">
                  <a:moveTo>
                    <a:pt x="141" y="0"/>
                  </a:moveTo>
                  <a:cubicBezTo>
                    <a:pt x="130" y="0"/>
                    <a:pt x="118" y="2"/>
                    <a:pt x="106" y="5"/>
                  </a:cubicBezTo>
                  <a:cubicBezTo>
                    <a:pt x="54" y="5"/>
                    <a:pt x="0" y="75"/>
                    <a:pt x="18" y="127"/>
                  </a:cubicBezTo>
                  <a:cubicBezTo>
                    <a:pt x="18" y="188"/>
                    <a:pt x="71" y="236"/>
                    <a:pt x="131" y="236"/>
                  </a:cubicBezTo>
                  <a:cubicBezTo>
                    <a:pt x="140" y="236"/>
                    <a:pt x="150" y="235"/>
                    <a:pt x="159" y="233"/>
                  </a:cubicBezTo>
                  <a:cubicBezTo>
                    <a:pt x="211" y="216"/>
                    <a:pt x="264" y="162"/>
                    <a:pt x="246" y="92"/>
                  </a:cubicBezTo>
                  <a:cubicBezTo>
                    <a:pt x="232" y="34"/>
                    <a:pt x="19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1704125" y="744000"/>
              <a:ext cx="30775" cy="27500"/>
            </a:xfrm>
            <a:custGeom>
              <a:avLst/>
              <a:gdLst/>
              <a:ahLst/>
              <a:cxnLst/>
              <a:rect l="l" t="t" r="r" b="b"/>
              <a:pathLst>
                <a:path w="1231" h="1100" extrusionOk="0">
                  <a:moveTo>
                    <a:pt x="613" y="0"/>
                  </a:moveTo>
                  <a:cubicBezTo>
                    <a:pt x="562" y="0"/>
                    <a:pt x="510" y="7"/>
                    <a:pt x="458" y="23"/>
                  </a:cubicBezTo>
                  <a:cubicBezTo>
                    <a:pt x="177" y="111"/>
                    <a:pt x="1" y="409"/>
                    <a:pt x="88" y="708"/>
                  </a:cubicBezTo>
                  <a:cubicBezTo>
                    <a:pt x="161" y="940"/>
                    <a:pt x="376" y="1099"/>
                    <a:pt x="616" y="1099"/>
                  </a:cubicBezTo>
                  <a:cubicBezTo>
                    <a:pt x="668" y="1099"/>
                    <a:pt x="721" y="1092"/>
                    <a:pt x="774" y="1076"/>
                  </a:cubicBezTo>
                  <a:cubicBezTo>
                    <a:pt x="1055" y="989"/>
                    <a:pt x="1230" y="690"/>
                    <a:pt x="1142" y="392"/>
                  </a:cubicBezTo>
                  <a:cubicBezTo>
                    <a:pt x="1070" y="160"/>
                    <a:pt x="854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1330500" y="896250"/>
              <a:ext cx="15400" cy="13800"/>
            </a:xfrm>
            <a:custGeom>
              <a:avLst/>
              <a:gdLst/>
              <a:ahLst/>
              <a:cxnLst/>
              <a:rect l="l" t="t" r="r" b="b"/>
              <a:pathLst>
                <a:path w="616" h="552" extrusionOk="0">
                  <a:moveTo>
                    <a:pt x="301" y="0"/>
                  </a:moveTo>
                  <a:cubicBezTo>
                    <a:pt x="277" y="0"/>
                    <a:pt x="253" y="3"/>
                    <a:pt x="229" y="9"/>
                  </a:cubicBezTo>
                  <a:cubicBezTo>
                    <a:pt x="89" y="44"/>
                    <a:pt x="0" y="203"/>
                    <a:pt x="35" y="360"/>
                  </a:cubicBezTo>
                  <a:cubicBezTo>
                    <a:pt x="78" y="473"/>
                    <a:pt x="176" y="552"/>
                    <a:pt x="294" y="552"/>
                  </a:cubicBezTo>
                  <a:cubicBezTo>
                    <a:pt x="324" y="552"/>
                    <a:pt x="355" y="547"/>
                    <a:pt x="387" y="536"/>
                  </a:cubicBezTo>
                  <a:cubicBezTo>
                    <a:pt x="527" y="501"/>
                    <a:pt x="616" y="343"/>
                    <a:pt x="580" y="203"/>
                  </a:cubicBezTo>
                  <a:cubicBezTo>
                    <a:pt x="536" y="71"/>
                    <a:pt x="420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1765150" y="751475"/>
              <a:ext cx="32075" cy="28800"/>
            </a:xfrm>
            <a:custGeom>
              <a:avLst/>
              <a:gdLst/>
              <a:ahLst/>
              <a:cxnLst/>
              <a:rect l="l" t="t" r="r" b="b"/>
              <a:pathLst>
                <a:path w="1283" h="1152" extrusionOk="0">
                  <a:moveTo>
                    <a:pt x="640" y="0"/>
                  </a:moveTo>
                  <a:cubicBezTo>
                    <a:pt x="586" y="0"/>
                    <a:pt x="530" y="8"/>
                    <a:pt x="475" y="23"/>
                  </a:cubicBezTo>
                  <a:cubicBezTo>
                    <a:pt x="176" y="110"/>
                    <a:pt x="0" y="426"/>
                    <a:pt x="89" y="742"/>
                  </a:cubicBezTo>
                  <a:cubicBezTo>
                    <a:pt x="161" y="989"/>
                    <a:pt x="388" y="1152"/>
                    <a:pt x="633" y="1152"/>
                  </a:cubicBezTo>
                  <a:cubicBezTo>
                    <a:pt x="686" y="1152"/>
                    <a:pt x="739" y="1144"/>
                    <a:pt x="791" y="1129"/>
                  </a:cubicBezTo>
                  <a:cubicBezTo>
                    <a:pt x="1107" y="1042"/>
                    <a:pt x="1283" y="725"/>
                    <a:pt x="1194" y="426"/>
                  </a:cubicBezTo>
                  <a:cubicBezTo>
                    <a:pt x="1123" y="165"/>
                    <a:pt x="895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1557050" y="987825"/>
              <a:ext cx="41750" cy="37500"/>
            </a:xfrm>
            <a:custGeom>
              <a:avLst/>
              <a:gdLst/>
              <a:ahLst/>
              <a:cxnLst/>
              <a:rect l="l" t="t" r="r" b="b"/>
              <a:pathLst>
                <a:path w="1670" h="1500" extrusionOk="0">
                  <a:moveTo>
                    <a:pt x="853" y="1"/>
                  </a:moveTo>
                  <a:cubicBezTo>
                    <a:pt x="780" y="1"/>
                    <a:pt x="706" y="12"/>
                    <a:pt x="632" y="34"/>
                  </a:cubicBezTo>
                  <a:cubicBezTo>
                    <a:pt x="229" y="139"/>
                    <a:pt x="0" y="561"/>
                    <a:pt x="124" y="947"/>
                  </a:cubicBezTo>
                  <a:cubicBezTo>
                    <a:pt x="212" y="1285"/>
                    <a:pt x="520" y="1500"/>
                    <a:pt x="855" y="1500"/>
                  </a:cubicBezTo>
                  <a:cubicBezTo>
                    <a:pt x="921" y="1500"/>
                    <a:pt x="987" y="1491"/>
                    <a:pt x="1054" y="1474"/>
                  </a:cubicBezTo>
                  <a:cubicBezTo>
                    <a:pt x="1440" y="1352"/>
                    <a:pt x="1669" y="930"/>
                    <a:pt x="1564" y="544"/>
                  </a:cubicBezTo>
                  <a:cubicBezTo>
                    <a:pt x="1463" y="213"/>
                    <a:pt x="1175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1463075" y="781850"/>
              <a:ext cx="24625" cy="22025"/>
            </a:xfrm>
            <a:custGeom>
              <a:avLst/>
              <a:gdLst/>
              <a:ahLst/>
              <a:cxnLst/>
              <a:rect l="l" t="t" r="r" b="b"/>
              <a:pathLst>
                <a:path w="985" h="881" extrusionOk="0">
                  <a:moveTo>
                    <a:pt x="491" y="1"/>
                  </a:moveTo>
                  <a:cubicBezTo>
                    <a:pt x="451" y="1"/>
                    <a:pt x="410" y="7"/>
                    <a:pt x="370" y="19"/>
                  </a:cubicBezTo>
                  <a:cubicBezTo>
                    <a:pt x="124" y="89"/>
                    <a:pt x="1" y="335"/>
                    <a:pt x="54" y="564"/>
                  </a:cubicBezTo>
                  <a:cubicBezTo>
                    <a:pt x="112" y="752"/>
                    <a:pt x="289" y="880"/>
                    <a:pt x="488" y="880"/>
                  </a:cubicBezTo>
                  <a:cubicBezTo>
                    <a:pt x="530" y="880"/>
                    <a:pt x="573" y="874"/>
                    <a:pt x="616" y="862"/>
                  </a:cubicBezTo>
                  <a:cubicBezTo>
                    <a:pt x="844" y="792"/>
                    <a:pt x="984" y="546"/>
                    <a:pt x="914" y="318"/>
                  </a:cubicBezTo>
                  <a:cubicBezTo>
                    <a:pt x="856" y="129"/>
                    <a:pt x="679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1462200" y="834275"/>
              <a:ext cx="21975" cy="19675"/>
            </a:xfrm>
            <a:custGeom>
              <a:avLst/>
              <a:gdLst/>
              <a:ahLst/>
              <a:cxnLst/>
              <a:rect l="l" t="t" r="r" b="b"/>
              <a:pathLst>
                <a:path w="879" h="787" extrusionOk="0">
                  <a:moveTo>
                    <a:pt x="434" y="0"/>
                  </a:moveTo>
                  <a:cubicBezTo>
                    <a:pt x="401" y="0"/>
                    <a:pt x="368" y="4"/>
                    <a:pt x="335" y="13"/>
                  </a:cubicBezTo>
                  <a:cubicBezTo>
                    <a:pt x="124" y="83"/>
                    <a:pt x="1" y="294"/>
                    <a:pt x="54" y="504"/>
                  </a:cubicBezTo>
                  <a:cubicBezTo>
                    <a:pt x="111" y="674"/>
                    <a:pt x="259" y="787"/>
                    <a:pt x="425" y="787"/>
                  </a:cubicBezTo>
                  <a:cubicBezTo>
                    <a:pt x="465" y="787"/>
                    <a:pt x="505" y="781"/>
                    <a:pt x="546" y="767"/>
                  </a:cubicBezTo>
                  <a:cubicBezTo>
                    <a:pt x="757" y="715"/>
                    <a:pt x="879" y="486"/>
                    <a:pt x="809" y="294"/>
                  </a:cubicBezTo>
                  <a:cubicBezTo>
                    <a:pt x="765" y="116"/>
                    <a:pt x="608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1232150" y="719925"/>
              <a:ext cx="21100" cy="18825"/>
            </a:xfrm>
            <a:custGeom>
              <a:avLst/>
              <a:gdLst/>
              <a:ahLst/>
              <a:cxnLst/>
              <a:rect l="l" t="t" r="r" b="b"/>
              <a:pathLst>
                <a:path w="844" h="753" extrusionOk="0">
                  <a:moveTo>
                    <a:pt x="437" y="1"/>
                  </a:moveTo>
                  <a:cubicBezTo>
                    <a:pt x="398" y="1"/>
                    <a:pt x="357" y="7"/>
                    <a:pt x="316" y="21"/>
                  </a:cubicBezTo>
                  <a:cubicBezTo>
                    <a:pt x="124" y="73"/>
                    <a:pt x="0" y="283"/>
                    <a:pt x="71" y="477"/>
                  </a:cubicBezTo>
                  <a:cubicBezTo>
                    <a:pt x="116" y="639"/>
                    <a:pt x="272" y="752"/>
                    <a:pt x="435" y="752"/>
                  </a:cubicBezTo>
                  <a:cubicBezTo>
                    <a:pt x="466" y="752"/>
                    <a:pt x="497" y="748"/>
                    <a:pt x="527" y="740"/>
                  </a:cubicBezTo>
                  <a:cubicBezTo>
                    <a:pt x="721" y="670"/>
                    <a:pt x="843" y="477"/>
                    <a:pt x="791" y="266"/>
                  </a:cubicBezTo>
                  <a:cubicBezTo>
                    <a:pt x="735" y="110"/>
                    <a:pt x="598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1456525" y="543425"/>
              <a:ext cx="10100" cy="9375"/>
            </a:xfrm>
            <a:custGeom>
              <a:avLst/>
              <a:gdLst/>
              <a:ahLst/>
              <a:cxnLst/>
              <a:rect l="l" t="t" r="r" b="b"/>
              <a:pathLst>
                <a:path w="404" h="375" extrusionOk="0">
                  <a:moveTo>
                    <a:pt x="189" y="0"/>
                  </a:moveTo>
                  <a:cubicBezTo>
                    <a:pt x="178" y="0"/>
                    <a:pt x="168" y="1"/>
                    <a:pt x="157" y="3"/>
                  </a:cubicBezTo>
                  <a:cubicBezTo>
                    <a:pt x="70" y="21"/>
                    <a:pt x="0" y="126"/>
                    <a:pt x="17" y="213"/>
                  </a:cubicBezTo>
                  <a:cubicBezTo>
                    <a:pt x="33" y="308"/>
                    <a:pt x="106" y="374"/>
                    <a:pt x="197" y="374"/>
                  </a:cubicBezTo>
                  <a:cubicBezTo>
                    <a:pt x="207" y="374"/>
                    <a:pt x="217" y="374"/>
                    <a:pt x="228" y="372"/>
                  </a:cubicBezTo>
                  <a:cubicBezTo>
                    <a:pt x="333" y="354"/>
                    <a:pt x="403" y="248"/>
                    <a:pt x="386" y="161"/>
                  </a:cubicBezTo>
                  <a:cubicBezTo>
                    <a:pt x="370" y="66"/>
                    <a:pt x="283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1502600" y="464825"/>
              <a:ext cx="10550" cy="9825"/>
            </a:xfrm>
            <a:custGeom>
              <a:avLst/>
              <a:gdLst/>
              <a:ahLst/>
              <a:cxnLst/>
              <a:rect l="l" t="t" r="r" b="b"/>
              <a:pathLst>
                <a:path w="422" h="393" extrusionOk="0">
                  <a:moveTo>
                    <a:pt x="210" y="1"/>
                  </a:moveTo>
                  <a:cubicBezTo>
                    <a:pt x="198" y="1"/>
                    <a:pt x="187" y="2"/>
                    <a:pt x="176" y="4"/>
                  </a:cubicBezTo>
                  <a:cubicBezTo>
                    <a:pt x="71" y="21"/>
                    <a:pt x="0" y="126"/>
                    <a:pt x="19" y="231"/>
                  </a:cubicBezTo>
                  <a:cubicBezTo>
                    <a:pt x="34" y="326"/>
                    <a:pt x="121" y="393"/>
                    <a:pt x="215" y="393"/>
                  </a:cubicBezTo>
                  <a:cubicBezTo>
                    <a:pt x="225" y="393"/>
                    <a:pt x="236" y="392"/>
                    <a:pt x="246" y="390"/>
                  </a:cubicBezTo>
                  <a:cubicBezTo>
                    <a:pt x="352" y="372"/>
                    <a:pt x="422" y="266"/>
                    <a:pt x="405" y="161"/>
                  </a:cubicBezTo>
                  <a:cubicBezTo>
                    <a:pt x="389" y="6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1544325" y="493350"/>
              <a:ext cx="9675" cy="9400"/>
            </a:xfrm>
            <a:custGeom>
              <a:avLst/>
              <a:gdLst/>
              <a:ahLst/>
              <a:cxnLst/>
              <a:rect l="l" t="t" r="r" b="b"/>
              <a:pathLst>
                <a:path w="387" h="376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52" y="22"/>
                    <a:pt x="0" y="127"/>
                    <a:pt x="17" y="214"/>
                  </a:cubicBezTo>
                  <a:cubicBezTo>
                    <a:pt x="34" y="309"/>
                    <a:pt x="106" y="375"/>
                    <a:pt x="197" y="375"/>
                  </a:cubicBezTo>
                  <a:cubicBezTo>
                    <a:pt x="207" y="375"/>
                    <a:pt x="218" y="375"/>
                    <a:pt x="228" y="373"/>
                  </a:cubicBezTo>
                  <a:cubicBezTo>
                    <a:pt x="317" y="355"/>
                    <a:pt x="387" y="249"/>
                    <a:pt x="369" y="162"/>
                  </a:cubicBezTo>
                  <a:cubicBezTo>
                    <a:pt x="353" y="67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1772175" y="120250"/>
              <a:ext cx="7050" cy="6275"/>
            </a:xfrm>
            <a:custGeom>
              <a:avLst/>
              <a:gdLst/>
              <a:ahLst/>
              <a:cxnLst/>
              <a:rect l="l" t="t" r="r" b="b"/>
              <a:pathLst>
                <a:path w="282" h="251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2" y="217"/>
                    <a:pt x="83" y="251"/>
                    <a:pt x="130" y="251"/>
                  </a:cubicBezTo>
                  <a:cubicBezTo>
                    <a:pt x="140" y="251"/>
                    <a:pt x="150" y="249"/>
                    <a:pt x="159" y="246"/>
                  </a:cubicBezTo>
                  <a:cubicBezTo>
                    <a:pt x="229" y="246"/>
                    <a:pt x="281" y="176"/>
                    <a:pt x="264" y="105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1809925" y="11530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135" y="1"/>
                  </a:moveTo>
                  <a:cubicBezTo>
                    <a:pt x="125" y="1"/>
                    <a:pt x="116" y="2"/>
                    <a:pt x="106" y="6"/>
                  </a:cubicBezTo>
                  <a:cubicBezTo>
                    <a:pt x="54" y="6"/>
                    <a:pt x="1" y="58"/>
                    <a:pt x="19" y="128"/>
                  </a:cubicBezTo>
                  <a:cubicBezTo>
                    <a:pt x="36" y="181"/>
                    <a:pt x="89" y="216"/>
                    <a:pt x="141" y="216"/>
                  </a:cubicBezTo>
                  <a:cubicBezTo>
                    <a:pt x="194" y="198"/>
                    <a:pt x="246" y="146"/>
                    <a:pt x="230" y="76"/>
                  </a:cubicBezTo>
                  <a:cubicBezTo>
                    <a:pt x="215" y="32"/>
                    <a:pt x="177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1923200" y="-6325"/>
              <a:ext cx="4425" cy="3775"/>
            </a:xfrm>
            <a:custGeom>
              <a:avLst/>
              <a:gdLst/>
              <a:ahLst/>
              <a:cxnLst/>
              <a:rect l="l" t="t" r="r" b="b"/>
              <a:pathLst>
                <a:path w="177" h="151" extrusionOk="0">
                  <a:moveTo>
                    <a:pt x="91" y="1"/>
                  </a:moveTo>
                  <a:cubicBezTo>
                    <a:pt x="84" y="1"/>
                    <a:pt x="77" y="2"/>
                    <a:pt x="71" y="5"/>
                  </a:cubicBezTo>
                  <a:cubicBezTo>
                    <a:pt x="36" y="5"/>
                    <a:pt x="1" y="40"/>
                    <a:pt x="1" y="94"/>
                  </a:cubicBezTo>
                  <a:cubicBezTo>
                    <a:pt x="15" y="122"/>
                    <a:pt x="41" y="151"/>
                    <a:pt x="78" y="151"/>
                  </a:cubicBezTo>
                  <a:cubicBezTo>
                    <a:pt x="87" y="151"/>
                    <a:pt x="96" y="149"/>
                    <a:pt x="106" y="146"/>
                  </a:cubicBezTo>
                  <a:cubicBezTo>
                    <a:pt x="141" y="146"/>
                    <a:pt x="176" y="111"/>
                    <a:pt x="159" y="59"/>
                  </a:cubicBezTo>
                  <a:cubicBezTo>
                    <a:pt x="159" y="30"/>
                    <a:pt x="12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1940750" y="-29450"/>
              <a:ext cx="4425" cy="3950"/>
            </a:xfrm>
            <a:custGeom>
              <a:avLst/>
              <a:gdLst/>
              <a:ahLst/>
              <a:cxnLst/>
              <a:rect l="l" t="t" r="r" b="b"/>
              <a:pathLst>
                <a:path w="177" h="158" extrusionOk="0">
                  <a:moveTo>
                    <a:pt x="71" y="0"/>
                  </a:moveTo>
                  <a:cubicBezTo>
                    <a:pt x="36" y="17"/>
                    <a:pt x="1" y="52"/>
                    <a:pt x="19" y="87"/>
                  </a:cubicBezTo>
                  <a:cubicBezTo>
                    <a:pt x="19" y="141"/>
                    <a:pt x="71" y="158"/>
                    <a:pt x="106" y="158"/>
                  </a:cubicBezTo>
                  <a:cubicBezTo>
                    <a:pt x="141" y="141"/>
                    <a:pt x="177" y="106"/>
                    <a:pt x="160" y="71"/>
                  </a:cubicBezTo>
                  <a:cubicBezTo>
                    <a:pt x="160" y="17"/>
                    <a:pt x="125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" name="Google Shape;790;p6"/>
          <p:cNvGrpSpPr/>
          <p:nvPr/>
        </p:nvGrpSpPr>
        <p:grpSpPr>
          <a:xfrm rot="-1323946" flipH="1">
            <a:off x="-1009379" y="2070879"/>
            <a:ext cx="1688969" cy="2456871"/>
            <a:chOff x="840525" y="-740425"/>
            <a:chExt cx="1398800" cy="2034775"/>
          </a:xfrm>
        </p:grpSpPr>
        <p:sp>
          <p:nvSpPr>
            <p:cNvPr id="791" name="Google Shape;791;p6"/>
            <p:cNvSpPr/>
            <p:nvPr/>
          </p:nvSpPr>
          <p:spPr>
            <a:xfrm>
              <a:off x="1301100" y="-432950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52" y="0"/>
                  </a:moveTo>
                  <a:cubicBezTo>
                    <a:pt x="17" y="19"/>
                    <a:pt x="0" y="36"/>
                    <a:pt x="0" y="71"/>
                  </a:cubicBezTo>
                  <a:cubicBezTo>
                    <a:pt x="17" y="89"/>
                    <a:pt x="35" y="106"/>
                    <a:pt x="71" y="106"/>
                  </a:cubicBezTo>
                  <a:cubicBezTo>
                    <a:pt x="87" y="106"/>
                    <a:pt x="106" y="71"/>
                    <a:pt x="106" y="54"/>
                  </a:cubicBezTo>
                  <a:cubicBezTo>
                    <a:pt x="106" y="19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1256725" y="-447425"/>
              <a:ext cx="2675" cy="2650"/>
            </a:xfrm>
            <a:custGeom>
              <a:avLst/>
              <a:gdLst/>
              <a:ahLst/>
              <a:cxnLst/>
              <a:rect l="l" t="t" r="r" b="b"/>
              <a:pathLst>
                <a:path w="107" h="106" extrusionOk="0">
                  <a:moveTo>
                    <a:pt x="54" y="1"/>
                  </a:moveTo>
                  <a:cubicBezTo>
                    <a:pt x="19" y="1"/>
                    <a:pt x="1" y="36"/>
                    <a:pt x="1" y="53"/>
                  </a:cubicBezTo>
                  <a:cubicBezTo>
                    <a:pt x="19" y="88"/>
                    <a:pt x="36" y="106"/>
                    <a:pt x="71" y="106"/>
                  </a:cubicBezTo>
                  <a:cubicBezTo>
                    <a:pt x="89" y="106"/>
                    <a:pt x="106" y="71"/>
                    <a:pt x="106" y="36"/>
                  </a:cubicBezTo>
                  <a:cubicBezTo>
                    <a:pt x="106" y="17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1279150" y="-452275"/>
              <a:ext cx="3075" cy="2800"/>
            </a:xfrm>
            <a:custGeom>
              <a:avLst/>
              <a:gdLst/>
              <a:ahLst/>
              <a:cxnLst/>
              <a:rect l="l" t="t" r="r" b="b"/>
              <a:pathLst>
                <a:path w="123" h="112" extrusionOk="0">
                  <a:moveTo>
                    <a:pt x="52" y="1"/>
                  </a:moveTo>
                  <a:cubicBezTo>
                    <a:pt x="17" y="1"/>
                    <a:pt x="0" y="36"/>
                    <a:pt x="0" y="71"/>
                  </a:cubicBezTo>
                  <a:cubicBezTo>
                    <a:pt x="14" y="86"/>
                    <a:pt x="28" y="111"/>
                    <a:pt x="52" y="111"/>
                  </a:cubicBezTo>
                  <a:cubicBezTo>
                    <a:pt x="57" y="111"/>
                    <a:pt x="64" y="110"/>
                    <a:pt x="70" y="106"/>
                  </a:cubicBezTo>
                  <a:cubicBezTo>
                    <a:pt x="106" y="106"/>
                    <a:pt x="122" y="71"/>
                    <a:pt x="122" y="36"/>
                  </a:cubicBezTo>
                  <a:cubicBezTo>
                    <a:pt x="106" y="19"/>
                    <a:pt x="87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1068825" y="-656125"/>
              <a:ext cx="20675" cy="19625"/>
            </a:xfrm>
            <a:custGeom>
              <a:avLst/>
              <a:gdLst/>
              <a:ahLst/>
              <a:cxnLst/>
              <a:rect l="l" t="t" r="r" b="b"/>
              <a:pathLst>
                <a:path w="827" h="785" extrusionOk="0">
                  <a:moveTo>
                    <a:pt x="416" y="1"/>
                  </a:moveTo>
                  <a:cubicBezTo>
                    <a:pt x="395" y="1"/>
                    <a:pt x="373" y="2"/>
                    <a:pt x="352" y="6"/>
                  </a:cubicBezTo>
                  <a:cubicBezTo>
                    <a:pt x="141" y="60"/>
                    <a:pt x="0" y="252"/>
                    <a:pt x="36" y="463"/>
                  </a:cubicBezTo>
                  <a:cubicBezTo>
                    <a:pt x="67" y="652"/>
                    <a:pt x="226" y="784"/>
                    <a:pt x="411" y="784"/>
                  </a:cubicBezTo>
                  <a:cubicBezTo>
                    <a:pt x="432" y="784"/>
                    <a:pt x="454" y="782"/>
                    <a:pt x="475" y="779"/>
                  </a:cubicBezTo>
                  <a:cubicBezTo>
                    <a:pt x="686" y="744"/>
                    <a:pt x="827" y="533"/>
                    <a:pt x="791" y="322"/>
                  </a:cubicBezTo>
                  <a:cubicBezTo>
                    <a:pt x="760" y="133"/>
                    <a:pt x="60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1040300" y="-740425"/>
              <a:ext cx="22850" cy="21075"/>
            </a:xfrm>
            <a:custGeom>
              <a:avLst/>
              <a:gdLst/>
              <a:ahLst/>
              <a:cxnLst/>
              <a:rect l="l" t="t" r="r" b="b"/>
              <a:pathLst>
                <a:path w="914" h="843" extrusionOk="0">
                  <a:moveTo>
                    <a:pt x="456" y="1"/>
                  </a:moveTo>
                  <a:cubicBezTo>
                    <a:pt x="434" y="1"/>
                    <a:pt x="410" y="3"/>
                    <a:pt x="387" y="6"/>
                  </a:cubicBezTo>
                  <a:cubicBezTo>
                    <a:pt x="141" y="41"/>
                    <a:pt x="1" y="270"/>
                    <a:pt x="36" y="498"/>
                  </a:cubicBezTo>
                  <a:cubicBezTo>
                    <a:pt x="66" y="697"/>
                    <a:pt x="243" y="842"/>
                    <a:pt x="439" y="842"/>
                  </a:cubicBezTo>
                  <a:cubicBezTo>
                    <a:pt x="468" y="842"/>
                    <a:pt x="498" y="839"/>
                    <a:pt x="527" y="832"/>
                  </a:cubicBezTo>
                  <a:cubicBezTo>
                    <a:pt x="755" y="797"/>
                    <a:pt x="914" y="568"/>
                    <a:pt x="879" y="341"/>
                  </a:cubicBezTo>
                  <a:cubicBezTo>
                    <a:pt x="831" y="135"/>
                    <a:pt x="656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869500" y="-482175"/>
              <a:ext cx="11025" cy="10250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212" y="0"/>
                  </a:moveTo>
                  <a:cubicBezTo>
                    <a:pt x="200" y="0"/>
                    <a:pt x="188" y="1"/>
                    <a:pt x="176" y="3"/>
                  </a:cubicBezTo>
                  <a:cubicBezTo>
                    <a:pt x="71" y="21"/>
                    <a:pt x="0" y="126"/>
                    <a:pt x="19" y="248"/>
                  </a:cubicBezTo>
                  <a:cubicBezTo>
                    <a:pt x="34" y="343"/>
                    <a:pt x="121" y="410"/>
                    <a:pt x="228" y="410"/>
                  </a:cubicBezTo>
                  <a:cubicBezTo>
                    <a:pt x="240" y="410"/>
                    <a:pt x="252" y="409"/>
                    <a:pt x="265" y="407"/>
                  </a:cubicBezTo>
                  <a:cubicBezTo>
                    <a:pt x="370" y="389"/>
                    <a:pt x="440" y="284"/>
                    <a:pt x="422" y="178"/>
                  </a:cubicBezTo>
                  <a:cubicBezTo>
                    <a:pt x="407" y="68"/>
                    <a:pt x="320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1051725" y="-545050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1"/>
                  </a:moveTo>
                  <a:cubicBezTo>
                    <a:pt x="339" y="1"/>
                    <a:pt x="318" y="3"/>
                    <a:pt x="298" y="7"/>
                  </a:cubicBezTo>
                  <a:cubicBezTo>
                    <a:pt x="122" y="24"/>
                    <a:pt x="0" y="199"/>
                    <a:pt x="35" y="375"/>
                  </a:cubicBezTo>
                  <a:cubicBezTo>
                    <a:pt x="66" y="530"/>
                    <a:pt x="193" y="645"/>
                    <a:pt x="356" y="645"/>
                  </a:cubicBezTo>
                  <a:cubicBezTo>
                    <a:pt x="378" y="645"/>
                    <a:pt x="399" y="643"/>
                    <a:pt x="422" y="639"/>
                  </a:cubicBezTo>
                  <a:cubicBezTo>
                    <a:pt x="597" y="621"/>
                    <a:pt x="703" y="445"/>
                    <a:pt x="684" y="270"/>
                  </a:cubicBezTo>
                  <a:cubicBezTo>
                    <a:pt x="653" y="114"/>
                    <a:pt x="513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840525" y="-398775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07" y="1"/>
                  </a:moveTo>
                  <a:cubicBezTo>
                    <a:pt x="197" y="1"/>
                    <a:pt x="187" y="2"/>
                    <a:pt x="176" y="3"/>
                  </a:cubicBezTo>
                  <a:cubicBezTo>
                    <a:pt x="71" y="22"/>
                    <a:pt x="0" y="109"/>
                    <a:pt x="19" y="214"/>
                  </a:cubicBezTo>
                  <a:cubicBezTo>
                    <a:pt x="33" y="306"/>
                    <a:pt x="115" y="358"/>
                    <a:pt x="205" y="358"/>
                  </a:cubicBezTo>
                  <a:cubicBezTo>
                    <a:pt x="219" y="358"/>
                    <a:pt x="233" y="357"/>
                    <a:pt x="246" y="354"/>
                  </a:cubicBezTo>
                  <a:cubicBezTo>
                    <a:pt x="335" y="338"/>
                    <a:pt x="405" y="249"/>
                    <a:pt x="387" y="144"/>
                  </a:cubicBezTo>
                  <a:cubicBezTo>
                    <a:pt x="372" y="65"/>
                    <a:pt x="298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1187375" y="-149125"/>
              <a:ext cx="25475" cy="23225"/>
            </a:xfrm>
            <a:custGeom>
              <a:avLst/>
              <a:gdLst/>
              <a:ahLst/>
              <a:cxnLst/>
              <a:rect l="l" t="t" r="r" b="b"/>
              <a:pathLst>
                <a:path w="1019" h="929" extrusionOk="0">
                  <a:moveTo>
                    <a:pt x="516" y="1"/>
                  </a:moveTo>
                  <a:cubicBezTo>
                    <a:pt x="485" y="1"/>
                    <a:pt x="454" y="4"/>
                    <a:pt x="422" y="11"/>
                  </a:cubicBezTo>
                  <a:cubicBezTo>
                    <a:pt x="176" y="46"/>
                    <a:pt x="0" y="291"/>
                    <a:pt x="53" y="537"/>
                  </a:cubicBezTo>
                  <a:cubicBezTo>
                    <a:pt x="101" y="776"/>
                    <a:pt x="294" y="929"/>
                    <a:pt x="525" y="929"/>
                  </a:cubicBezTo>
                  <a:cubicBezTo>
                    <a:pt x="549" y="929"/>
                    <a:pt x="573" y="927"/>
                    <a:pt x="597" y="924"/>
                  </a:cubicBezTo>
                  <a:cubicBezTo>
                    <a:pt x="843" y="870"/>
                    <a:pt x="1019" y="624"/>
                    <a:pt x="967" y="379"/>
                  </a:cubicBezTo>
                  <a:cubicBezTo>
                    <a:pt x="920" y="163"/>
                    <a:pt x="739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843600" y="538050"/>
              <a:ext cx="18900" cy="17450"/>
            </a:xfrm>
            <a:custGeom>
              <a:avLst/>
              <a:gdLst/>
              <a:ahLst/>
              <a:cxnLst/>
              <a:rect l="l" t="t" r="r" b="b"/>
              <a:pathLst>
                <a:path w="756" h="698" extrusionOk="0">
                  <a:moveTo>
                    <a:pt x="378" y="1"/>
                  </a:moveTo>
                  <a:cubicBezTo>
                    <a:pt x="357" y="1"/>
                    <a:pt x="337" y="3"/>
                    <a:pt x="317" y="7"/>
                  </a:cubicBezTo>
                  <a:cubicBezTo>
                    <a:pt x="123" y="25"/>
                    <a:pt x="1" y="218"/>
                    <a:pt x="36" y="411"/>
                  </a:cubicBezTo>
                  <a:cubicBezTo>
                    <a:pt x="51" y="569"/>
                    <a:pt x="208" y="698"/>
                    <a:pt x="379" y="698"/>
                  </a:cubicBezTo>
                  <a:cubicBezTo>
                    <a:pt x="399" y="698"/>
                    <a:pt x="419" y="696"/>
                    <a:pt x="439" y="692"/>
                  </a:cubicBezTo>
                  <a:cubicBezTo>
                    <a:pt x="615" y="657"/>
                    <a:pt x="755" y="463"/>
                    <a:pt x="720" y="288"/>
                  </a:cubicBezTo>
                  <a:cubicBezTo>
                    <a:pt x="689" y="117"/>
                    <a:pt x="535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1002975" y="270700"/>
              <a:ext cx="17150" cy="15675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342" y="0"/>
                  </a:moveTo>
                  <a:cubicBezTo>
                    <a:pt x="322" y="0"/>
                    <a:pt x="302" y="2"/>
                    <a:pt x="281" y="6"/>
                  </a:cubicBezTo>
                  <a:cubicBezTo>
                    <a:pt x="124" y="42"/>
                    <a:pt x="0" y="199"/>
                    <a:pt x="35" y="375"/>
                  </a:cubicBezTo>
                  <a:cubicBezTo>
                    <a:pt x="66" y="515"/>
                    <a:pt x="194" y="626"/>
                    <a:pt x="344" y="626"/>
                  </a:cubicBezTo>
                  <a:cubicBezTo>
                    <a:pt x="364" y="626"/>
                    <a:pt x="384" y="624"/>
                    <a:pt x="405" y="620"/>
                  </a:cubicBezTo>
                  <a:cubicBezTo>
                    <a:pt x="562" y="585"/>
                    <a:pt x="686" y="428"/>
                    <a:pt x="651" y="252"/>
                  </a:cubicBezTo>
                  <a:cubicBezTo>
                    <a:pt x="620" y="112"/>
                    <a:pt x="492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980125" y="97350"/>
              <a:ext cx="10575" cy="9825"/>
            </a:xfrm>
            <a:custGeom>
              <a:avLst/>
              <a:gdLst/>
              <a:ahLst/>
              <a:cxnLst/>
              <a:rect l="l" t="t" r="r" b="b"/>
              <a:pathLst>
                <a:path w="423" h="393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27"/>
                    <a:pt x="19" y="232"/>
                  </a:cubicBezTo>
                  <a:cubicBezTo>
                    <a:pt x="34" y="326"/>
                    <a:pt x="120" y="392"/>
                    <a:pt x="213" y="392"/>
                  </a:cubicBezTo>
                  <a:cubicBezTo>
                    <a:pt x="224" y="392"/>
                    <a:pt x="236" y="391"/>
                    <a:pt x="247" y="389"/>
                  </a:cubicBezTo>
                  <a:cubicBezTo>
                    <a:pt x="352" y="372"/>
                    <a:pt x="422" y="267"/>
                    <a:pt x="406" y="162"/>
                  </a:cubicBezTo>
                  <a:cubicBezTo>
                    <a:pt x="389" y="67"/>
                    <a:pt x="302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1222075" y="98675"/>
              <a:ext cx="14475" cy="13425"/>
            </a:xfrm>
            <a:custGeom>
              <a:avLst/>
              <a:gdLst/>
              <a:ahLst/>
              <a:cxnLst/>
              <a:rect l="l" t="t" r="r" b="b"/>
              <a:pathLst>
                <a:path w="579" h="537" extrusionOk="0">
                  <a:moveTo>
                    <a:pt x="269" y="1"/>
                  </a:moveTo>
                  <a:cubicBezTo>
                    <a:pt x="255" y="1"/>
                    <a:pt x="242" y="2"/>
                    <a:pt x="228" y="3"/>
                  </a:cubicBezTo>
                  <a:cubicBezTo>
                    <a:pt x="87" y="38"/>
                    <a:pt x="0" y="179"/>
                    <a:pt x="17" y="319"/>
                  </a:cubicBezTo>
                  <a:cubicBezTo>
                    <a:pt x="48" y="441"/>
                    <a:pt x="158" y="537"/>
                    <a:pt x="278" y="537"/>
                  </a:cubicBezTo>
                  <a:cubicBezTo>
                    <a:pt x="296" y="537"/>
                    <a:pt x="315" y="535"/>
                    <a:pt x="333" y="530"/>
                  </a:cubicBezTo>
                  <a:cubicBezTo>
                    <a:pt x="474" y="512"/>
                    <a:pt x="579" y="371"/>
                    <a:pt x="544" y="231"/>
                  </a:cubicBezTo>
                  <a:cubicBezTo>
                    <a:pt x="528" y="87"/>
                    <a:pt x="410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868625" y="-182300"/>
              <a:ext cx="13200" cy="12425"/>
            </a:xfrm>
            <a:custGeom>
              <a:avLst/>
              <a:gdLst/>
              <a:ahLst/>
              <a:cxnLst/>
              <a:rect l="l" t="t" r="r" b="b"/>
              <a:pathLst>
                <a:path w="528" h="497" extrusionOk="0">
                  <a:moveTo>
                    <a:pt x="262" y="0"/>
                  </a:moveTo>
                  <a:cubicBezTo>
                    <a:pt x="251" y="0"/>
                    <a:pt x="240" y="1"/>
                    <a:pt x="229" y="3"/>
                  </a:cubicBezTo>
                  <a:cubicBezTo>
                    <a:pt x="89" y="38"/>
                    <a:pt x="0" y="160"/>
                    <a:pt x="35" y="284"/>
                  </a:cubicBezTo>
                  <a:cubicBezTo>
                    <a:pt x="52" y="413"/>
                    <a:pt x="156" y="497"/>
                    <a:pt x="282" y="497"/>
                  </a:cubicBezTo>
                  <a:cubicBezTo>
                    <a:pt x="293" y="497"/>
                    <a:pt x="305" y="496"/>
                    <a:pt x="316" y="495"/>
                  </a:cubicBezTo>
                  <a:cubicBezTo>
                    <a:pt x="440" y="459"/>
                    <a:pt x="527" y="336"/>
                    <a:pt x="510" y="214"/>
                  </a:cubicBezTo>
                  <a:cubicBezTo>
                    <a:pt x="494" y="85"/>
                    <a:pt x="375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1225575" y="-577900"/>
              <a:ext cx="9225" cy="8525"/>
            </a:xfrm>
            <a:custGeom>
              <a:avLst/>
              <a:gdLst/>
              <a:ahLst/>
              <a:cxnLst/>
              <a:rect l="l" t="t" r="r" b="b"/>
              <a:pathLst>
                <a:path w="369" h="341" extrusionOk="0">
                  <a:moveTo>
                    <a:pt x="185" y="1"/>
                  </a:moveTo>
                  <a:cubicBezTo>
                    <a:pt x="176" y="1"/>
                    <a:pt x="167" y="1"/>
                    <a:pt x="158" y="3"/>
                  </a:cubicBezTo>
                  <a:cubicBezTo>
                    <a:pt x="53" y="21"/>
                    <a:pt x="1" y="108"/>
                    <a:pt x="18" y="197"/>
                  </a:cubicBezTo>
                  <a:cubicBezTo>
                    <a:pt x="34" y="289"/>
                    <a:pt x="102" y="341"/>
                    <a:pt x="179" y="341"/>
                  </a:cubicBezTo>
                  <a:cubicBezTo>
                    <a:pt x="189" y="341"/>
                    <a:pt x="200" y="340"/>
                    <a:pt x="211" y="337"/>
                  </a:cubicBezTo>
                  <a:cubicBezTo>
                    <a:pt x="299" y="319"/>
                    <a:pt x="369" y="232"/>
                    <a:pt x="352" y="144"/>
                  </a:cubicBezTo>
                  <a:cubicBezTo>
                    <a:pt x="335" y="65"/>
                    <a:pt x="263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874775" y="410725"/>
              <a:ext cx="16275" cy="15175"/>
            </a:xfrm>
            <a:custGeom>
              <a:avLst/>
              <a:gdLst/>
              <a:ahLst/>
              <a:cxnLst/>
              <a:rect l="l" t="t" r="r" b="b"/>
              <a:pathLst>
                <a:path w="651" h="607" extrusionOk="0">
                  <a:moveTo>
                    <a:pt x="342" y="0"/>
                  </a:moveTo>
                  <a:cubicBezTo>
                    <a:pt x="322" y="0"/>
                    <a:pt x="302" y="2"/>
                    <a:pt x="281" y="7"/>
                  </a:cubicBezTo>
                  <a:cubicBezTo>
                    <a:pt x="106" y="42"/>
                    <a:pt x="0" y="183"/>
                    <a:pt x="35" y="358"/>
                  </a:cubicBezTo>
                  <a:cubicBezTo>
                    <a:pt x="52" y="505"/>
                    <a:pt x="188" y="606"/>
                    <a:pt x="347" y="606"/>
                  </a:cubicBezTo>
                  <a:cubicBezTo>
                    <a:pt x="360" y="606"/>
                    <a:pt x="373" y="605"/>
                    <a:pt x="387" y="604"/>
                  </a:cubicBezTo>
                  <a:cubicBezTo>
                    <a:pt x="545" y="569"/>
                    <a:pt x="651" y="412"/>
                    <a:pt x="632" y="253"/>
                  </a:cubicBezTo>
                  <a:cubicBezTo>
                    <a:pt x="602" y="100"/>
                    <a:pt x="479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1214175" y="113550"/>
              <a:ext cx="22850" cy="21350"/>
            </a:xfrm>
            <a:custGeom>
              <a:avLst/>
              <a:gdLst/>
              <a:ahLst/>
              <a:cxnLst/>
              <a:rect l="l" t="t" r="r" b="b"/>
              <a:pathLst>
                <a:path w="914" h="854" extrusionOk="0">
                  <a:moveTo>
                    <a:pt x="436" y="0"/>
                  </a:moveTo>
                  <a:cubicBezTo>
                    <a:pt x="414" y="0"/>
                    <a:pt x="391" y="2"/>
                    <a:pt x="368" y="5"/>
                  </a:cubicBezTo>
                  <a:cubicBezTo>
                    <a:pt x="141" y="57"/>
                    <a:pt x="0" y="268"/>
                    <a:pt x="35" y="497"/>
                  </a:cubicBezTo>
                  <a:cubicBezTo>
                    <a:pt x="67" y="703"/>
                    <a:pt x="257" y="853"/>
                    <a:pt x="463" y="853"/>
                  </a:cubicBezTo>
                  <a:cubicBezTo>
                    <a:pt x="484" y="853"/>
                    <a:pt x="506" y="852"/>
                    <a:pt x="527" y="848"/>
                  </a:cubicBezTo>
                  <a:cubicBezTo>
                    <a:pt x="755" y="795"/>
                    <a:pt x="913" y="584"/>
                    <a:pt x="860" y="357"/>
                  </a:cubicBezTo>
                  <a:cubicBezTo>
                    <a:pt x="828" y="149"/>
                    <a:pt x="65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1955700" y="-764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3" y="19"/>
                    <a:pt x="0" y="89"/>
                    <a:pt x="18" y="141"/>
                  </a:cubicBezTo>
                  <a:cubicBezTo>
                    <a:pt x="33" y="202"/>
                    <a:pt x="75" y="250"/>
                    <a:pt x="131" y="250"/>
                  </a:cubicBezTo>
                  <a:cubicBezTo>
                    <a:pt x="140" y="250"/>
                    <a:pt x="149" y="249"/>
                    <a:pt x="159" y="246"/>
                  </a:cubicBezTo>
                  <a:cubicBezTo>
                    <a:pt x="229" y="229"/>
                    <a:pt x="281" y="176"/>
                    <a:pt x="264" y="106"/>
                  </a:cubicBezTo>
                  <a:cubicBezTo>
                    <a:pt x="246" y="36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1973250" y="-45350"/>
              <a:ext cx="7500" cy="6775"/>
            </a:xfrm>
            <a:custGeom>
              <a:avLst/>
              <a:gdLst/>
              <a:ahLst/>
              <a:cxnLst/>
              <a:rect l="l" t="t" r="r" b="b"/>
              <a:pathLst>
                <a:path w="300" h="271" extrusionOk="0">
                  <a:moveTo>
                    <a:pt x="158" y="0"/>
                  </a:moveTo>
                  <a:cubicBezTo>
                    <a:pt x="147" y="0"/>
                    <a:pt x="136" y="2"/>
                    <a:pt x="124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6" y="267"/>
                    <a:pt x="300" y="197"/>
                    <a:pt x="282" y="109"/>
                  </a:cubicBezTo>
                  <a:cubicBezTo>
                    <a:pt x="282" y="49"/>
                    <a:pt x="229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1408650" y="-2902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35" y="0"/>
                  </a:moveTo>
                  <a:cubicBezTo>
                    <a:pt x="0" y="18"/>
                    <a:pt x="0" y="35"/>
                    <a:pt x="0" y="54"/>
                  </a:cubicBezTo>
                  <a:cubicBezTo>
                    <a:pt x="0" y="89"/>
                    <a:pt x="18" y="89"/>
                    <a:pt x="54" y="89"/>
                  </a:cubicBezTo>
                  <a:cubicBezTo>
                    <a:pt x="70" y="89"/>
                    <a:pt x="89" y="70"/>
                    <a:pt x="89" y="35"/>
                  </a:cubicBezTo>
                  <a:cubicBezTo>
                    <a:pt x="70" y="18"/>
                    <a:pt x="5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1586475" y="192250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6" y="0"/>
                  </a:moveTo>
                  <a:cubicBezTo>
                    <a:pt x="17" y="0"/>
                    <a:pt x="0" y="18"/>
                    <a:pt x="17" y="35"/>
                  </a:cubicBezTo>
                  <a:cubicBezTo>
                    <a:pt x="17" y="35"/>
                    <a:pt x="17" y="54"/>
                    <a:pt x="36" y="54"/>
                  </a:cubicBezTo>
                  <a:cubicBezTo>
                    <a:pt x="52" y="54"/>
                    <a:pt x="71" y="35"/>
                    <a:pt x="71" y="18"/>
                  </a:cubicBezTo>
                  <a:cubicBezTo>
                    <a:pt x="52" y="0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1246200" y="-2103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cubicBezTo>
                    <a:pt x="19" y="1"/>
                    <a:pt x="0" y="1"/>
                    <a:pt x="0" y="18"/>
                  </a:cubicBez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8"/>
                    <a:pt x="35" y="18"/>
                  </a:cubicBezTo>
                  <a:cubicBezTo>
                    <a:pt x="35" y="1"/>
                    <a:pt x="35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1187375" y="580300"/>
              <a:ext cx="14075" cy="12575"/>
            </a:xfrm>
            <a:custGeom>
              <a:avLst/>
              <a:gdLst/>
              <a:ahLst/>
              <a:cxnLst/>
              <a:rect l="l" t="t" r="r" b="b"/>
              <a:pathLst>
                <a:path w="563" h="503" extrusionOk="0">
                  <a:moveTo>
                    <a:pt x="264" y="1"/>
                  </a:moveTo>
                  <a:cubicBezTo>
                    <a:pt x="252" y="1"/>
                    <a:pt x="241" y="1"/>
                    <a:pt x="229" y="3"/>
                  </a:cubicBezTo>
                  <a:cubicBezTo>
                    <a:pt x="105" y="21"/>
                    <a:pt x="0" y="161"/>
                    <a:pt x="35" y="302"/>
                  </a:cubicBezTo>
                  <a:cubicBezTo>
                    <a:pt x="51" y="421"/>
                    <a:pt x="155" y="502"/>
                    <a:pt x="272" y="502"/>
                  </a:cubicBezTo>
                  <a:cubicBezTo>
                    <a:pt x="292" y="502"/>
                    <a:pt x="313" y="500"/>
                    <a:pt x="334" y="494"/>
                  </a:cubicBezTo>
                  <a:cubicBezTo>
                    <a:pt x="457" y="478"/>
                    <a:pt x="562" y="337"/>
                    <a:pt x="527" y="213"/>
                  </a:cubicBezTo>
                  <a:cubicBezTo>
                    <a:pt x="511" y="85"/>
                    <a:pt x="392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958650" y="98750"/>
              <a:ext cx="3525" cy="3075"/>
            </a:xfrm>
            <a:custGeom>
              <a:avLst/>
              <a:gdLst/>
              <a:ahLst/>
              <a:cxnLst/>
              <a:rect l="l" t="t" r="r" b="b"/>
              <a:pathLst>
                <a:path w="141" h="123" extrusionOk="0">
                  <a:moveTo>
                    <a:pt x="52" y="0"/>
                  </a:moveTo>
                  <a:cubicBezTo>
                    <a:pt x="17" y="17"/>
                    <a:pt x="0" y="52"/>
                    <a:pt x="17" y="71"/>
                  </a:cubicBezTo>
                  <a:cubicBezTo>
                    <a:pt x="17" y="106"/>
                    <a:pt x="52" y="123"/>
                    <a:pt x="70" y="123"/>
                  </a:cubicBezTo>
                  <a:cubicBezTo>
                    <a:pt x="106" y="123"/>
                    <a:pt x="141" y="87"/>
                    <a:pt x="122" y="52"/>
                  </a:cubicBezTo>
                  <a:cubicBezTo>
                    <a:pt x="122" y="17"/>
                    <a:pt x="8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868625" y="477875"/>
              <a:ext cx="29875" cy="27650"/>
            </a:xfrm>
            <a:custGeom>
              <a:avLst/>
              <a:gdLst/>
              <a:ahLst/>
              <a:cxnLst/>
              <a:rect l="l" t="t" r="r" b="b"/>
              <a:pathLst>
                <a:path w="1195" h="1106" extrusionOk="0">
                  <a:moveTo>
                    <a:pt x="590" y="0"/>
                  </a:moveTo>
                  <a:cubicBezTo>
                    <a:pt x="558" y="0"/>
                    <a:pt x="525" y="3"/>
                    <a:pt x="492" y="9"/>
                  </a:cubicBezTo>
                  <a:cubicBezTo>
                    <a:pt x="194" y="61"/>
                    <a:pt x="0" y="360"/>
                    <a:pt x="54" y="658"/>
                  </a:cubicBezTo>
                  <a:cubicBezTo>
                    <a:pt x="100" y="924"/>
                    <a:pt x="342" y="1106"/>
                    <a:pt x="605" y="1106"/>
                  </a:cubicBezTo>
                  <a:cubicBezTo>
                    <a:pt x="637" y="1106"/>
                    <a:pt x="670" y="1103"/>
                    <a:pt x="703" y="1097"/>
                  </a:cubicBezTo>
                  <a:cubicBezTo>
                    <a:pt x="1002" y="1044"/>
                    <a:pt x="1194" y="763"/>
                    <a:pt x="1143" y="465"/>
                  </a:cubicBezTo>
                  <a:cubicBezTo>
                    <a:pt x="1095" y="197"/>
                    <a:pt x="864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1282650" y="631675"/>
              <a:ext cx="11875" cy="10700"/>
            </a:xfrm>
            <a:custGeom>
              <a:avLst/>
              <a:gdLst/>
              <a:ahLst/>
              <a:cxnLst/>
              <a:rect l="l" t="t" r="r" b="b"/>
              <a:pathLst>
                <a:path w="475" h="428" extrusionOk="0">
                  <a:moveTo>
                    <a:pt x="232" y="0"/>
                  </a:moveTo>
                  <a:cubicBezTo>
                    <a:pt x="219" y="0"/>
                    <a:pt x="206" y="1"/>
                    <a:pt x="193" y="3"/>
                  </a:cubicBezTo>
                  <a:cubicBezTo>
                    <a:pt x="88" y="20"/>
                    <a:pt x="1" y="144"/>
                    <a:pt x="18" y="249"/>
                  </a:cubicBezTo>
                  <a:cubicBezTo>
                    <a:pt x="49" y="359"/>
                    <a:pt x="138" y="427"/>
                    <a:pt x="246" y="427"/>
                  </a:cubicBezTo>
                  <a:cubicBezTo>
                    <a:pt x="257" y="427"/>
                    <a:pt x="269" y="426"/>
                    <a:pt x="282" y="425"/>
                  </a:cubicBezTo>
                  <a:cubicBezTo>
                    <a:pt x="387" y="406"/>
                    <a:pt x="474" y="301"/>
                    <a:pt x="439" y="179"/>
                  </a:cubicBezTo>
                  <a:cubicBezTo>
                    <a:pt x="424" y="68"/>
                    <a:pt x="338" y="0"/>
                    <a:pt x="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1519750" y="203950"/>
              <a:ext cx="15825" cy="14400"/>
            </a:xfrm>
            <a:custGeom>
              <a:avLst/>
              <a:gdLst/>
              <a:ahLst/>
              <a:cxnLst/>
              <a:rect l="l" t="t" r="r" b="b"/>
              <a:pathLst>
                <a:path w="633" h="576" extrusionOk="0">
                  <a:moveTo>
                    <a:pt x="324" y="0"/>
                  </a:moveTo>
                  <a:cubicBezTo>
                    <a:pt x="304" y="0"/>
                    <a:pt x="283" y="2"/>
                    <a:pt x="263" y="7"/>
                  </a:cubicBezTo>
                  <a:cubicBezTo>
                    <a:pt x="105" y="42"/>
                    <a:pt x="0" y="183"/>
                    <a:pt x="35" y="340"/>
                  </a:cubicBezTo>
                  <a:cubicBezTo>
                    <a:pt x="66" y="478"/>
                    <a:pt x="176" y="576"/>
                    <a:pt x="308" y="576"/>
                  </a:cubicBezTo>
                  <a:cubicBezTo>
                    <a:pt x="327" y="576"/>
                    <a:pt x="348" y="574"/>
                    <a:pt x="368" y="569"/>
                  </a:cubicBezTo>
                  <a:cubicBezTo>
                    <a:pt x="527" y="551"/>
                    <a:pt x="632" y="393"/>
                    <a:pt x="597" y="235"/>
                  </a:cubicBezTo>
                  <a:cubicBezTo>
                    <a:pt x="581" y="98"/>
                    <a:pt x="460" y="0"/>
                    <a:pt x="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1310300" y="724725"/>
              <a:ext cx="8375" cy="8075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76" y="1"/>
                  </a:moveTo>
                  <a:cubicBezTo>
                    <a:pt x="164" y="1"/>
                    <a:pt x="153" y="2"/>
                    <a:pt x="141" y="4"/>
                  </a:cubicBezTo>
                  <a:cubicBezTo>
                    <a:pt x="54" y="21"/>
                    <a:pt x="0" y="110"/>
                    <a:pt x="19" y="197"/>
                  </a:cubicBezTo>
                  <a:cubicBezTo>
                    <a:pt x="19" y="260"/>
                    <a:pt x="89" y="323"/>
                    <a:pt x="167" y="323"/>
                  </a:cubicBezTo>
                  <a:cubicBezTo>
                    <a:pt x="176" y="323"/>
                    <a:pt x="185" y="322"/>
                    <a:pt x="194" y="320"/>
                  </a:cubicBezTo>
                  <a:cubicBezTo>
                    <a:pt x="281" y="302"/>
                    <a:pt x="335" y="215"/>
                    <a:pt x="316" y="126"/>
                  </a:cubicBezTo>
                  <a:cubicBezTo>
                    <a:pt x="316" y="51"/>
                    <a:pt x="251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1775250" y="-76125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59" y="1"/>
                  </a:moveTo>
                  <a:cubicBezTo>
                    <a:pt x="147" y="1"/>
                    <a:pt x="136" y="3"/>
                    <a:pt x="123" y="6"/>
                  </a:cubicBezTo>
                  <a:cubicBezTo>
                    <a:pt x="53" y="6"/>
                    <a:pt x="1" y="76"/>
                    <a:pt x="18" y="146"/>
                  </a:cubicBezTo>
                  <a:cubicBezTo>
                    <a:pt x="18" y="207"/>
                    <a:pt x="71" y="255"/>
                    <a:pt x="131" y="255"/>
                  </a:cubicBezTo>
                  <a:cubicBezTo>
                    <a:pt x="140" y="255"/>
                    <a:pt x="149" y="254"/>
                    <a:pt x="158" y="252"/>
                  </a:cubicBezTo>
                  <a:cubicBezTo>
                    <a:pt x="229" y="233"/>
                    <a:pt x="282" y="163"/>
                    <a:pt x="264" y="93"/>
                  </a:cubicBezTo>
                  <a:cubicBezTo>
                    <a:pt x="250" y="35"/>
                    <a:pt x="211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1437625" y="806825"/>
              <a:ext cx="7050" cy="6325"/>
            </a:xfrm>
            <a:custGeom>
              <a:avLst/>
              <a:gdLst/>
              <a:ahLst/>
              <a:cxnLst/>
              <a:rect l="l" t="t" r="r" b="b"/>
              <a:pathLst>
                <a:path w="282" h="253" extrusionOk="0">
                  <a:moveTo>
                    <a:pt x="151" y="0"/>
                  </a:moveTo>
                  <a:cubicBezTo>
                    <a:pt x="142" y="0"/>
                    <a:pt x="133" y="1"/>
                    <a:pt x="124" y="3"/>
                  </a:cubicBezTo>
                  <a:cubicBezTo>
                    <a:pt x="54" y="22"/>
                    <a:pt x="0" y="92"/>
                    <a:pt x="19" y="162"/>
                  </a:cubicBezTo>
                  <a:cubicBezTo>
                    <a:pt x="33" y="207"/>
                    <a:pt x="75" y="253"/>
                    <a:pt x="131" y="253"/>
                  </a:cubicBezTo>
                  <a:cubicBezTo>
                    <a:pt x="140" y="253"/>
                    <a:pt x="149" y="252"/>
                    <a:pt x="159" y="249"/>
                  </a:cubicBezTo>
                  <a:cubicBezTo>
                    <a:pt x="229" y="249"/>
                    <a:pt x="281" y="179"/>
                    <a:pt x="264" y="109"/>
                  </a:cubicBezTo>
                  <a:cubicBezTo>
                    <a:pt x="264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1427950" y="-463300"/>
              <a:ext cx="13200" cy="12000"/>
            </a:xfrm>
            <a:custGeom>
              <a:avLst/>
              <a:gdLst/>
              <a:ahLst/>
              <a:cxnLst/>
              <a:rect l="l" t="t" r="r" b="b"/>
              <a:pathLst>
                <a:path w="528" h="480" extrusionOk="0">
                  <a:moveTo>
                    <a:pt x="262" y="1"/>
                  </a:moveTo>
                  <a:cubicBezTo>
                    <a:pt x="251" y="1"/>
                    <a:pt x="241" y="2"/>
                    <a:pt x="230" y="3"/>
                  </a:cubicBezTo>
                  <a:cubicBezTo>
                    <a:pt x="89" y="39"/>
                    <a:pt x="1" y="161"/>
                    <a:pt x="36" y="284"/>
                  </a:cubicBezTo>
                  <a:cubicBezTo>
                    <a:pt x="52" y="410"/>
                    <a:pt x="152" y="480"/>
                    <a:pt x="274" y="480"/>
                  </a:cubicBezTo>
                  <a:cubicBezTo>
                    <a:pt x="288" y="480"/>
                    <a:pt x="302" y="479"/>
                    <a:pt x="317" y="477"/>
                  </a:cubicBezTo>
                  <a:cubicBezTo>
                    <a:pt x="441" y="460"/>
                    <a:pt x="528" y="336"/>
                    <a:pt x="511" y="196"/>
                  </a:cubicBezTo>
                  <a:cubicBezTo>
                    <a:pt x="479" y="84"/>
                    <a:pt x="37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1247525" y="-325975"/>
              <a:ext cx="18025" cy="16575"/>
            </a:xfrm>
            <a:custGeom>
              <a:avLst/>
              <a:gdLst/>
              <a:ahLst/>
              <a:cxnLst/>
              <a:rect l="l" t="t" r="r" b="b"/>
              <a:pathLst>
                <a:path w="721" h="663" extrusionOk="0">
                  <a:moveTo>
                    <a:pt x="365" y="0"/>
                  </a:moveTo>
                  <a:cubicBezTo>
                    <a:pt x="343" y="0"/>
                    <a:pt x="321" y="2"/>
                    <a:pt x="299" y="6"/>
                  </a:cubicBezTo>
                  <a:cubicBezTo>
                    <a:pt x="123" y="42"/>
                    <a:pt x="1" y="217"/>
                    <a:pt x="36" y="393"/>
                  </a:cubicBezTo>
                  <a:cubicBezTo>
                    <a:pt x="67" y="548"/>
                    <a:pt x="208" y="663"/>
                    <a:pt x="362" y="663"/>
                  </a:cubicBezTo>
                  <a:cubicBezTo>
                    <a:pt x="382" y="663"/>
                    <a:pt x="402" y="661"/>
                    <a:pt x="422" y="657"/>
                  </a:cubicBezTo>
                  <a:cubicBezTo>
                    <a:pt x="598" y="622"/>
                    <a:pt x="720" y="446"/>
                    <a:pt x="685" y="271"/>
                  </a:cubicBezTo>
                  <a:cubicBezTo>
                    <a:pt x="670" y="115"/>
                    <a:pt x="53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1620725" y="642625"/>
              <a:ext cx="9675" cy="8950"/>
            </a:xfrm>
            <a:custGeom>
              <a:avLst/>
              <a:gdLst/>
              <a:ahLst/>
              <a:cxnLst/>
              <a:rect l="l" t="t" r="r" b="b"/>
              <a:pathLst>
                <a:path w="387" h="358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70" y="22"/>
                    <a:pt x="0" y="109"/>
                    <a:pt x="17" y="214"/>
                  </a:cubicBezTo>
                  <a:cubicBezTo>
                    <a:pt x="33" y="293"/>
                    <a:pt x="104" y="358"/>
                    <a:pt x="194" y="358"/>
                  </a:cubicBezTo>
                  <a:cubicBezTo>
                    <a:pt x="205" y="358"/>
                    <a:pt x="216" y="357"/>
                    <a:pt x="228" y="355"/>
                  </a:cubicBezTo>
                  <a:cubicBezTo>
                    <a:pt x="316" y="338"/>
                    <a:pt x="387" y="249"/>
                    <a:pt x="368" y="144"/>
                  </a:cubicBezTo>
                  <a:cubicBezTo>
                    <a:pt x="353" y="66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1230850" y="-73875"/>
              <a:ext cx="15375" cy="13875"/>
            </a:xfrm>
            <a:custGeom>
              <a:avLst/>
              <a:gdLst/>
              <a:ahLst/>
              <a:cxnLst/>
              <a:rect l="l" t="t" r="r" b="b"/>
              <a:pathLst>
                <a:path w="615" h="555" extrusionOk="0">
                  <a:moveTo>
                    <a:pt x="298" y="1"/>
                  </a:moveTo>
                  <a:cubicBezTo>
                    <a:pt x="286" y="1"/>
                    <a:pt x="275" y="1"/>
                    <a:pt x="263" y="3"/>
                  </a:cubicBezTo>
                  <a:cubicBezTo>
                    <a:pt x="106" y="38"/>
                    <a:pt x="0" y="178"/>
                    <a:pt x="36" y="337"/>
                  </a:cubicBezTo>
                  <a:cubicBezTo>
                    <a:pt x="50" y="459"/>
                    <a:pt x="172" y="555"/>
                    <a:pt x="296" y="555"/>
                  </a:cubicBezTo>
                  <a:cubicBezTo>
                    <a:pt x="314" y="555"/>
                    <a:pt x="333" y="553"/>
                    <a:pt x="352" y="548"/>
                  </a:cubicBezTo>
                  <a:cubicBezTo>
                    <a:pt x="509" y="530"/>
                    <a:pt x="614" y="389"/>
                    <a:pt x="579" y="232"/>
                  </a:cubicBezTo>
                  <a:cubicBezTo>
                    <a:pt x="564" y="86"/>
                    <a:pt x="429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1000800" y="618850"/>
              <a:ext cx="20200" cy="18325"/>
            </a:xfrm>
            <a:custGeom>
              <a:avLst/>
              <a:gdLst/>
              <a:ahLst/>
              <a:cxnLst/>
              <a:rect l="l" t="t" r="r" b="b"/>
              <a:pathLst>
                <a:path w="808" h="733" extrusionOk="0">
                  <a:moveTo>
                    <a:pt x="399" y="0"/>
                  </a:moveTo>
                  <a:cubicBezTo>
                    <a:pt x="377" y="0"/>
                    <a:pt x="355" y="2"/>
                    <a:pt x="333" y="6"/>
                  </a:cubicBezTo>
                  <a:cubicBezTo>
                    <a:pt x="122" y="41"/>
                    <a:pt x="0" y="235"/>
                    <a:pt x="35" y="428"/>
                  </a:cubicBezTo>
                  <a:cubicBezTo>
                    <a:pt x="66" y="614"/>
                    <a:pt x="221" y="733"/>
                    <a:pt x="391" y="733"/>
                  </a:cubicBezTo>
                  <a:cubicBezTo>
                    <a:pt x="413" y="733"/>
                    <a:pt x="435" y="731"/>
                    <a:pt x="457" y="727"/>
                  </a:cubicBezTo>
                  <a:cubicBezTo>
                    <a:pt x="667" y="692"/>
                    <a:pt x="808" y="498"/>
                    <a:pt x="755" y="305"/>
                  </a:cubicBezTo>
                  <a:cubicBezTo>
                    <a:pt x="723" y="119"/>
                    <a:pt x="569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1038550" y="647825"/>
              <a:ext cx="17575" cy="16125"/>
            </a:xfrm>
            <a:custGeom>
              <a:avLst/>
              <a:gdLst/>
              <a:ahLst/>
              <a:cxnLst/>
              <a:rect l="l" t="t" r="r" b="b"/>
              <a:pathLst>
                <a:path w="703" h="645" extrusionOk="0">
                  <a:moveTo>
                    <a:pt x="358" y="0"/>
                  </a:moveTo>
                  <a:cubicBezTo>
                    <a:pt x="338" y="0"/>
                    <a:pt x="318" y="2"/>
                    <a:pt x="298" y="6"/>
                  </a:cubicBezTo>
                  <a:cubicBezTo>
                    <a:pt x="123" y="41"/>
                    <a:pt x="0" y="200"/>
                    <a:pt x="35" y="376"/>
                  </a:cubicBezTo>
                  <a:cubicBezTo>
                    <a:pt x="67" y="531"/>
                    <a:pt x="193" y="644"/>
                    <a:pt x="343" y="644"/>
                  </a:cubicBezTo>
                  <a:cubicBezTo>
                    <a:pt x="363" y="644"/>
                    <a:pt x="383" y="642"/>
                    <a:pt x="404" y="638"/>
                  </a:cubicBezTo>
                  <a:cubicBezTo>
                    <a:pt x="579" y="603"/>
                    <a:pt x="703" y="446"/>
                    <a:pt x="668" y="270"/>
                  </a:cubicBezTo>
                  <a:cubicBezTo>
                    <a:pt x="637" y="115"/>
                    <a:pt x="50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953800" y="328150"/>
              <a:ext cx="32975" cy="30725"/>
            </a:xfrm>
            <a:custGeom>
              <a:avLst/>
              <a:gdLst/>
              <a:ahLst/>
              <a:cxnLst/>
              <a:rect l="l" t="t" r="r" b="b"/>
              <a:pathLst>
                <a:path w="1319" h="1229" extrusionOk="0">
                  <a:moveTo>
                    <a:pt x="658" y="1"/>
                  </a:moveTo>
                  <a:cubicBezTo>
                    <a:pt x="626" y="1"/>
                    <a:pt x="594" y="3"/>
                    <a:pt x="562" y="8"/>
                  </a:cubicBezTo>
                  <a:cubicBezTo>
                    <a:pt x="229" y="79"/>
                    <a:pt x="0" y="395"/>
                    <a:pt x="71" y="729"/>
                  </a:cubicBezTo>
                  <a:cubicBezTo>
                    <a:pt x="118" y="1028"/>
                    <a:pt x="378" y="1229"/>
                    <a:pt x="672" y="1229"/>
                  </a:cubicBezTo>
                  <a:cubicBezTo>
                    <a:pt x="705" y="1229"/>
                    <a:pt x="739" y="1226"/>
                    <a:pt x="773" y="1221"/>
                  </a:cubicBezTo>
                  <a:cubicBezTo>
                    <a:pt x="1107" y="1151"/>
                    <a:pt x="1318" y="834"/>
                    <a:pt x="1265" y="500"/>
                  </a:cubicBezTo>
                  <a:cubicBezTo>
                    <a:pt x="1218" y="214"/>
                    <a:pt x="955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1242675" y="402400"/>
              <a:ext cx="18925" cy="17025"/>
            </a:xfrm>
            <a:custGeom>
              <a:avLst/>
              <a:gdLst/>
              <a:ahLst/>
              <a:cxnLst/>
              <a:rect l="l" t="t" r="r" b="b"/>
              <a:pathLst>
                <a:path w="757" h="681" extrusionOk="0">
                  <a:moveTo>
                    <a:pt x="383" y="1"/>
                  </a:moveTo>
                  <a:cubicBezTo>
                    <a:pt x="361" y="1"/>
                    <a:pt x="339" y="3"/>
                    <a:pt x="317" y="7"/>
                  </a:cubicBezTo>
                  <a:cubicBezTo>
                    <a:pt x="124" y="42"/>
                    <a:pt x="1" y="218"/>
                    <a:pt x="36" y="410"/>
                  </a:cubicBezTo>
                  <a:cubicBezTo>
                    <a:pt x="67" y="566"/>
                    <a:pt x="208" y="680"/>
                    <a:pt x="375" y="680"/>
                  </a:cubicBezTo>
                  <a:cubicBezTo>
                    <a:pt x="396" y="680"/>
                    <a:pt x="418" y="678"/>
                    <a:pt x="441" y="674"/>
                  </a:cubicBezTo>
                  <a:cubicBezTo>
                    <a:pt x="616" y="639"/>
                    <a:pt x="757" y="464"/>
                    <a:pt x="722" y="288"/>
                  </a:cubicBezTo>
                  <a:cubicBezTo>
                    <a:pt x="691" y="116"/>
                    <a:pt x="549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996825" y="-335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9" y="0"/>
                    <a:pt x="0" y="18"/>
                    <a:pt x="19" y="18"/>
                  </a:cubicBezTo>
                  <a:cubicBezTo>
                    <a:pt x="19" y="35"/>
                    <a:pt x="19" y="35"/>
                    <a:pt x="35" y="35"/>
                  </a:cubicBezTo>
                  <a:lnTo>
                    <a:pt x="35" y="18"/>
                  </a:lnTo>
                  <a:cubicBezTo>
                    <a:pt x="35" y="18"/>
                    <a:pt x="3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1101775" y="-46150"/>
              <a:ext cx="450" cy="925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0" y="36"/>
                    <a:pt x="17" y="36"/>
                  </a:cubicBezTo>
                  <a:lnTo>
                    <a:pt x="17" y="18"/>
                  </a:lnTo>
                  <a:cubicBezTo>
                    <a:pt x="17" y="1"/>
                    <a:pt x="17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1130750" y="-192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0" y="18"/>
                  </a:lnTo>
                  <a:cubicBezTo>
                    <a:pt x="17" y="18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961275" y="-3315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7" y="36"/>
                    <a:pt x="17" y="36"/>
                  </a:cubicBezTo>
                  <a:cubicBezTo>
                    <a:pt x="36" y="36"/>
                    <a:pt x="36" y="36"/>
                    <a:pt x="36" y="18"/>
                  </a:cubicBezTo>
                  <a:cubicBezTo>
                    <a:pt x="36" y="1"/>
                    <a:pt x="3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926575" y="-216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0" y="0"/>
                    <a:pt x="0" y="17"/>
                    <a:pt x="0" y="17"/>
                  </a:cubicBezTo>
                  <a:cubicBezTo>
                    <a:pt x="0" y="35"/>
                    <a:pt x="19" y="35"/>
                    <a:pt x="19" y="35"/>
                  </a:cubicBezTo>
                  <a:lnTo>
                    <a:pt x="36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1077175" y="313000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53" y="0"/>
                  </a:moveTo>
                  <a:cubicBezTo>
                    <a:pt x="18" y="17"/>
                    <a:pt x="1" y="52"/>
                    <a:pt x="1" y="87"/>
                  </a:cubicBezTo>
                  <a:cubicBezTo>
                    <a:pt x="1" y="123"/>
                    <a:pt x="36" y="141"/>
                    <a:pt x="71" y="141"/>
                  </a:cubicBezTo>
                  <a:cubicBezTo>
                    <a:pt x="123" y="141"/>
                    <a:pt x="141" y="106"/>
                    <a:pt x="141" y="52"/>
                  </a:cubicBezTo>
                  <a:cubicBezTo>
                    <a:pt x="123" y="17"/>
                    <a:pt x="88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929675" y="-243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lnTo>
                    <a:pt x="0" y="17"/>
                  </a:lnTo>
                  <a:lnTo>
                    <a:pt x="17" y="35"/>
                  </a:lnTo>
                  <a:cubicBezTo>
                    <a:pt x="35" y="35"/>
                    <a:pt x="35" y="17"/>
                    <a:pt x="35" y="17"/>
                  </a:cubicBezTo>
                  <a:cubicBezTo>
                    <a:pt x="35" y="0"/>
                    <a:pt x="35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1226450" y="255050"/>
              <a:ext cx="1800" cy="1775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18" y="0"/>
                  </a:moveTo>
                  <a:cubicBezTo>
                    <a:pt x="18" y="17"/>
                    <a:pt x="1" y="17"/>
                    <a:pt x="1" y="35"/>
                  </a:cubicBezTo>
                  <a:cubicBezTo>
                    <a:pt x="1" y="52"/>
                    <a:pt x="18" y="70"/>
                    <a:pt x="36" y="70"/>
                  </a:cubicBezTo>
                  <a:cubicBezTo>
                    <a:pt x="53" y="70"/>
                    <a:pt x="71" y="52"/>
                    <a:pt x="53" y="35"/>
                  </a:cubicBezTo>
                  <a:cubicBezTo>
                    <a:pt x="53" y="17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918675" y="-1414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0" y="35"/>
                    <a:pt x="19" y="35"/>
                  </a:cubicBezTo>
                  <a:lnTo>
                    <a:pt x="19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1306775" y="1790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" y="0"/>
                    <a:pt x="1" y="19"/>
                    <a:pt x="1" y="19"/>
                  </a:cubicBezTo>
                  <a:cubicBezTo>
                    <a:pt x="1" y="35"/>
                    <a:pt x="19" y="35"/>
                    <a:pt x="19" y="35"/>
                  </a:cubicBezTo>
                  <a:cubicBezTo>
                    <a:pt x="36" y="35"/>
                    <a:pt x="36" y="19"/>
                    <a:pt x="36" y="1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1109675" y="248900"/>
              <a:ext cx="2200" cy="22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35" y="0"/>
                  </a:moveTo>
                  <a:cubicBezTo>
                    <a:pt x="17" y="17"/>
                    <a:pt x="0" y="35"/>
                    <a:pt x="0" y="52"/>
                  </a:cubicBezTo>
                  <a:cubicBezTo>
                    <a:pt x="0" y="71"/>
                    <a:pt x="17" y="87"/>
                    <a:pt x="52" y="87"/>
                  </a:cubicBezTo>
                  <a:cubicBezTo>
                    <a:pt x="71" y="87"/>
                    <a:pt x="87" y="71"/>
                    <a:pt x="71" y="35"/>
                  </a:cubicBezTo>
                  <a:cubicBezTo>
                    <a:pt x="71" y="17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1092100" y="143525"/>
              <a:ext cx="1800" cy="1325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36" y="1"/>
                  </a:moveTo>
                  <a:cubicBezTo>
                    <a:pt x="18" y="1"/>
                    <a:pt x="1" y="17"/>
                    <a:pt x="1" y="36"/>
                  </a:cubicBezTo>
                  <a:cubicBezTo>
                    <a:pt x="1" y="53"/>
                    <a:pt x="18" y="53"/>
                    <a:pt x="36" y="53"/>
                  </a:cubicBezTo>
                  <a:cubicBezTo>
                    <a:pt x="53" y="53"/>
                    <a:pt x="71" y="36"/>
                    <a:pt x="71" y="17"/>
                  </a:cubicBezTo>
                  <a:cubicBezTo>
                    <a:pt x="53" y="1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906375" y="556475"/>
              <a:ext cx="17175" cy="15750"/>
            </a:xfrm>
            <a:custGeom>
              <a:avLst/>
              <a:gdLst/>
              <a:ahLst/>
              <a:cxnLst/>
              <a:rect l="l" t="t" r="r" b="b"/>
              <a:pathLst>
                <a:path w="687" h="630" extrusionOk="0">
                  <a:moveTo>
                    <a:pt x="349" y="1"/>
                  </a:moveTo>
                  <a:cubicBezTo>
                    <a:pt x="327" y="1"/>
                    <a:pt x="304" y="3"/>
                    <a:pt x="282" y="7"/>
                  </a:cubicBezTo>
                  <a:cubicBezTo>
                    <a:pt x="124" y="26"/>
                    <a:pt x="1" y="201"/>
                    <a:pt x="36" y="377"/>
                  </a:cubicBezTo>
                  <a:cubicBezTo>
                    <a:pt x="66" y="530"/>
                    <a:pt x="191" y="629"/>
                    <a:pt x="338" y="629"/>
                  </a:cubicBezTo>
                  <a:cubicBezTo>
                    <a:pt x="360" y="629"/>
                    <a:pt x="383" y="627"/>
                    <a:pt x="405" y="623"/>
                  </a:cubicBezTo>
                  <a:cubicBezTo>
                    <a:pt x="581" y="604"/>
                    <a:pt x="686" y="429"/>
                    <a:pt x="651" y="253"/>
                  </a:cubicBezTo>
                  <a:cubicBezTo>
                    <a:pt x="635" y="100"/>
                    <a:pt x="500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1263325" y="1360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8" y="0"/>
                  </a:moveTo>
                  <a:cubicBezTo>
                    <a:pt x="18" y="0"/>
                    <a:pt x="1" y="0"/>
                    <a:pt x="18" y="19"/>
                  </a:cubicBezTo>
                  <a:lnTo>
                    <a:pt x="36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1327850" y="-450175"/>
              <a:ext cx="3550" cy="3200"/>
            </a:xfrm>
            <a:custGeom>
              <a:avLst/>
              <a:gdLst/>
              <a:ahLst/>
              <a:cxnLst/>
              <a:rect l="l" t="t" r="r" b="b"/>
              <a:pathLst>
                <a:path w="142" h="128" extrusionOk="0">
                  <a:moveTo>
                    <a:pt x="74" y="0"/>
                  </a:moveTo>
                  <a:cubicBezTo>
                    <a:pt x="67" y="0"/>
                    <a:pt x="61" y="2"/>
                    <a:pt x="54" y="5"/>
                  </a:cubicBezTo>
                  <a:cubicBezTo>
                    <a:pt x="19" y="5"/>
                    <a:pt x="1" y="40"/>
                    <a:pt x="1" y="75"/>
                  </a:cubicBezTo>
                  <a:cubicBezTo>
                    <a:pt x="1" y="111"/>
                    <a:pt x="36" y="127"/>
                    <a:pt x="71" y="127"/>
                  </a:cubicBezTo>
                  <a:cubicBezTo>
                    <a:pt x="106" y="127"/>
                    <a:pt x="141" y="92"/>
                    <a:pt x="124" y="57"/>
                  </a:cubicBezTo>
                  <a:cubicBezTo>
                    <a:pt x="124" y="29"/>
                    <a:pt x="101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1350700" y="798125"/>
              <a:ext cx="7050" cy="6700"/>
            </a:xfrm>
            <a:custGeom>
              <a:avLst/>
              <a:gdLst/>
              <a:ahLst/>
              <a:cxnLst/>
              <a:rect l="l" t="t" r="r" b="b"/>
              <a:pathLst>
                <a:path w="282" h="268" extrusionOk="0">
                  <a:moveTo>
                    <a:pt x="124" y="0"/>
                  </a:moveTo>
                  <a:cubicBezTo>
                    <a:pt x="53" y="19"/>
                    <a:pt x="0" y="89"/>
                    <a:pt x="18" y="159"/>
                  </a:cubicBezTo>
                  <a:cubicBezTo>
                    <a:pt x="33" y="220"/>
                    <a:pt x="75" y="268"/>
                    <a:pt x="133" y="268"/>
                  </a:cubicBezTo>
                  <a:cubicBezTo>
                    <a:pt x="141" y="268"/>
                    <a:pt x="150" y="267"/>
                    <a:pt x="159" y="264"/>
                  </a:cubicBezTo>
                  <a:cubicBezTo>
                    <a:pt x="229" y="246"/>
                    <a:pt x="281" y="176"/>
                    <a:pt x="264" y="106"/>
                  </a:cubicBezTo>
                  <a:cubicBezTo>
                    <a:pt x="264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1419175" y="835450"/>
              <a:ext cx="6625" cy="6175"/>
            </a:xfrm>
            <a:custGeom>
              <a:avLst/>
              <a:gdLst/>
              <a:ahLst/>
              <a:cxnLst/>
              <a:rect l="l" t="t" r="r" b="b"/>
              <a:pathLst>
                <a:path w="265" h="247" extrusionOk="0">
                  <a:moveTo>
                    <a:pt x="106" y="1"/>
                  </a:moveTo>
                  <a:cubicBezTo>
                    <a:pt x="36" y="18"/>
                    <a:pt x="1" y="71"/>
                    <a:pt x="1" y="141"/>
                  </a:cubicBezTo>
                  <a:cubicBezTo>
                    <a:pt x="19" y="211"/>
                    <a:pt x="89" y="247"/>
                    <a:pt x="141" y="247"/>
                  </a:cubicBezTo>
                  <a:cubicBezTo>
                    <a:pt x="211" y="228"/>
                    <a:pt x="265" y="176"/>
                    <a:pt x="247" y="106"/>
                  </a:cubicBezTo>
                  <a:cubicBezTo>
                    <a:pt x="230" y="36"/>
                    <a:pt x="176" y="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1935500" y="-73475"/>
              <a:ext cx="4400" cy="4200"/>
            </a:xfrm>
            <a:custGeom>
              <a:avLst/>
              <a:gdLst/>
              <a:ahLst/>
              <a:cxnLst/>
              <a:rect l="l" t="t" r="r" b="b"/>
              <a:pathLst>
                <a:path w="176" h="168" extrusionOk="0">
                  <a:moveTo>
                    <a:pt x="91" y="0"/>
                  </a:moveTo>
                  <a:cubicBezTo>
                    <a:pt x="84" y="0"/>
                    <a:pt x="77" y="2"/>
                    <a:pt x="70" y="5"/>
                  </a:cubicBezTo>
                  <a:cubicBezTo>
                    <a:pt x="18" y="5"/>
                    <a:pt x="0" y="57"/>
                    <a:pt x="0" y="92"/>
                  </a:cubicBezTo>
                  <a:cubicBezTo>
                    <a:pt x="0" y="136"/>
                    <a:pt x="36" y="167"/>
                    <a:pt x="77" y="167"/>
                  </a:cubicBezTo>
                  <a:cubicBezTo>
                    <a:pt x="87" y="167"/>
                    <a:pt x="96" y="166"/>
                    <a:pt x="106" y="162"/>
                  </a:cubicBezTo>
                  <a:cubicBezTo>
                    <a:pt x="141" y="162"/>
                    <a:pt x="176" y="110"/>
                    <a:pt x="159" y="75"/>
                  </a:cubicBezTo>
                  <a:cubicBezTo>
                    <a:pt x="159" y="32"/>
                    <a:pt x="12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1974575" y="662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71" y="1"/>
                  </a:moveTo>
                  <a:cubicBezTo>
                    <a:pt x="36" y="18"/>
                    <a:pt x="1" y="53"/>
                    <a:pt x="18" y="88"/>
                  </a:cubicBezTo>
                  <a:cubicBezTo>
                    <a:pt x="18" y="141"/>
                    <a:pt x="53" y="158"/>
                    <a:pt x="106" y="158"/>
                  </a:cubicBezTo>
                  <a:cubicBezTo>
                    <a:pt x="141" y="141"/>
                    <a:pt x="158" y="106"/>
                    <a:pt x="158" y="71"/>
                  </a:cubicBezTo>
                  <a:cubicBezTo>
                    <a:pt x="158" y="18"/>
                    <a:pt x="106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1962725" y="75450"/>
              <a:ext cx="3975" cy="4000"/>
            </a:xfrm>
            <a:custGeom>
              <a:avLst/>
              <a:gdLst/>
              <a:ahLst/>
              <a:cxnLst/>
              <a:rect l="l" t="t" r="r" b="b"/>
              <a:pathLst>
                <a:path w="159" h="160" extrusionOk="0">
                  <a:moveTo>
                    <a:pt x="70" y="1"/>
                  </a:moveTo>
                  <a:cubicBezTo>
                    <a:pt x="35" y="19"/>
                    <a:pt x="0" y="54"/>
                    <a:pt x="18" y="89"/>
                  </a:cubicBezTo>
                  <a:cubicBezTo>
                    <a:pt x="18" y="141"/>
                    <a:pt x="53" y="160"/>
                    <a:pt x="105" y="160"/>
                  </a:cubicBezTo>
                  <a:cubicBezTo>
                    <a:pt x="141" y="141"/>
                    <a:pt x="159" y="106"/>
                    <a:pt x="159" y="71"/>
                  </a:cubicBezTo>
                  <a:cubicBezTo>
                    <a:pt x="159" y="36"/>
                    <a:pt x="105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1888075" y="21025"/>
              <a:ext cx="4875" cy="4400"/>
            </a:xfrm>
            <a:custGeom>
              <a:avLst/>
              <a:gdLst/>
              <a:ahLst/>
              <a:cxnLst/>
              <a:rect l="l" t="t" r="r" b="b"/>
              <a:pathLst>
                <a:path w="195" h="176" extrusionOk="0">
                  <a:moveTo>
                    <a:pt x="89" y="0"/>
                  </a:moveTo>
                  <a:cubicBezTo>
                    <a:pt x="36" y="18"/>
                    <a:pt x="1" y="54"/>
                    <a:pt x="19" y="106"/>
                  </a:cubicBezTo>
                  <a:cubicBezTo>
                    <a:pt x="19" y="141"/>
                    <a:pt x="71" y="176"/>
                    <a:pt x="106" y="176"/>
                  </a:cubicBezTo>
                  <a:cubicBezTo>
                    <a:pt x="159" y="159"/>
                    <a:pt x="194" y="124"/>
                    <a:pt x="176" y="70"/>
                  </a:cubicBezTo>
                  <a:cubicBezTo>
                    <a:pt x="176" y="35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1951750" y="26625"/>
              <a:ext cx="3975" cy="3650"/>
            </a:xfrm>
            <a:custGeom>
              <a:avLst/>
              <a:gdLst/>
              <a:ahLst/>
              <a:cxnLst/>
              <a:rect l="l" t="t" r="r" b="b"/>
              <a:pathLst>
                <a:path w="159" h="146" extrusionOk="0">
                  <a:moveTo>
                    <a:pt x="91" y="0"/>
                  </a:moveTo>
                  <a:cubicBezTo>
                    <a:pt x="84" y="0"/>
                    <a:pt x="78" y="2"/>
                    <a:pt x="71" y="5"/>
                  </a:cubicBezTo>
                  <a:cubicBezTo>
                    <a:pt x="36" y="5"/>
                    <a:pt x="1" y="40"/>
                    <a:pt x="1" y="92"/>
                  </a:cubicBezTo>
                  <a:cubicBezTo>
                    <a:pt x="18" y="127"/>
                    <a:pt x="53" y="146"/>
                    <a:pt x="88" y="146"/>
                  </a:cubicBezTo>
                  <a:cubicBezTo>
                    <a:pt x="141" y="146"/>
                    <a:pt x="158" y="92"/>
                    <a:pt x="158" y="57"/>
                  </a:cubicBezTo>
                  <a:cubicBezTo>
                    <a:pt x="144" y="29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1741025" y="636350"/>
              <a:ext cx="12725" cy="11700"/>
            </a:xfrm>
            <a:custGeom>
              <a:avLst/>
              <a:gdLst/>
              <a:ahLst/>
              <a:cxnLst/>
              <a:rect l="l" t="t" r="r" b="b"/>
              <a:pathLst>
                <a:path w="509" h="468" extrusionOk="0">
                  <a:moveTo>
                    <a:pt x="266" y="1"/>
                  </a:moveTo>
                  <a:cubicBezTo>
                    <a:pt x="248" y="1"/>
                    <a:pt x="229" y="3"/>
                    <a:pt x="211" y="9"/>
                  </a:cubicBezTo>
                  <a:cubicBezTo>
                    <a:pt x="87" y="27"/>
                    <a:pt x="0" y="149"/>
                    <a:pt x="17" y="273"/>
                  </a:cubicBezTo>
                  <a:cubicBezTo>
                    <a:pt x="49" y="384"/>
                    <a:pt x="155" y="468"/>
                    <a:pt x="266" y="468"/>
                  </a:cubicBezTo>
                  <a:cubicBezTo>
                    <a:pt x="276" y="468"/>
                    <a:pt x="287" y="467"/>
                    <a:pt x="298" y="465"/>
                  </a:cubicBezTo>
                  <a:cubicBezTo>
                    <a:pt x="422" y="448"/>
                    <a:pt x="509" y="325"/>
                    <a:pt x="492" y="184"/>
                  </a:cubicBezTo>
                  <a:cubicBezTo>
                    <a:pt x="462" y="80"/>
                    <a:pt x="368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1524550" y="548225"/>
              <a:ext cx="9250" cy="8525"/>
            </a:xfrm>
            <a:custGeom>
              <a:avLst/>
              <a:gdLst/>
              <a:ahLst/>
              <a:cxnLst/>
              <a:rect l="l" t="t" r="r" b="b"/>
              <a:pathLst>
                <a:path w="370" h="341" extrusionOk="0">
                  <a:moveTo>
                    <a:pt x="193" y="1"/>
                  </a:moveTo>
                  <a:cubicBezTo>
                    <a:pt x="182" y="1"/>
                    <a:pt x="171" y="2"/>
                    <a:pt x="159" y="4"/>
                  </a:cubicBezTo>
                  <a:cubicBezTo>
                    <a:pt x="71" y="21"/>
                    <a:pt x="0" y="110"/>
                    <a:pt x="19" y="197"/>
                  </a:cubicBezTo>
                  <a:cubicBezTo>
                    <a:pt x="34" y="276"/>
                    <a:pt x="106" y="340"/>
                    <a:pt x="183" y="340"/>
                  </a:cubicBezTo>
                  <a:cubicBezTo>
                    <a:pt x="192" y="340"/>
                    <a:pt x="202" y="339"/>
                    <a:pt x="211" y="337"/>
                  </a:cubicBezTo>
                  <a:cubicBezTo>
                    <a:pt x="300" y="320"/>
                    <a:pt x="370" y="232"/>
                    <a:pt x="352" y="145"/>
                  </a:cubicBezTo>
                  <a:cubicBezTo>
                    <a:pt x="337" y="53"/>
                    <a:pt x="268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1511375" y="236400"/>
              <a:ext cx="12325" cy="11250"/>
            </a:xfrm>
            <a:custGeom>
              <a:avLst/>
              <a:gdLst/>
              <a:ahLst/>
              <a:cxnLst/>
              <a:rect l="l" t="t" r="r" b="b"/>
              <a:pathLst>
                <a:path w="493" h="450" extrusionOk="0">
                  <a:moveTo>
                    <a:pt x="266" y="1"/>
                  </a:moveTo>
                  <a:cubicBezTo>
                    <a:pt x="248" y="1"/>
                    <a:pt x="230" y="3"/>
                    <a:pt x="211" y="9"/>
                  </a:cubicBezTo>
                  <a:cubicBezTo>
                    <a:pt x="89" y="25"/>
                    <a:pt x="1" y="149"/>
                    <a:pt x="36" y="254"/>
                  </a:cubicBezTo>
                  <a:cubicBezTo>
                    <a:pt x="52" y="366"/>
                    <a:pt x="141" y="449"/>
                    <a:pt x="250" y="449"/>
                  </a:cubicBezTo>
                  <a:cubicBezTo>
                    <a:pt x="260" y="449"/>
                    <a:pt x="271" y="449"/>
                    <a:pt x="282" y="447"/>
                  </a:cubicBezTo>
                  <a:cubicBezTo>
                    <a:pt x="405" y="412"/>
                    <a:pt x="492" y="306"/>
                    <a:pt x="475" y="184"/>
                  </a:cubicBezTo>
                  <a:cubicBezTo>
                    <a:pt x="446" y="79"/>
                    <a:pt x="365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1661525" y="452550"/>
              <a:ext cx="10150" cy="8925"/>
            </a:xfrm>
            <a:custGeom>
              <a:avLst/>
              <a:gdLst/>
              <a:ahLst/>
              <a:cxnLst/>
              <a:rect l="l" t="t" r="r" b="b"/>
              <a:pathLst>
                <a:path w="406" h="357" extrusionOk="0">
                  <a:moveTo>
                    <a:pt x="205" y="0"/>
                  </a:moveTo>
                  <a:cubicBezTo>
                    <a:pt x="196" y="0"/>
                    <a:pt x="186" y="1"/>
                    <a:pt x="176" y="3"/>
                  </a:cubicBezTo>
                  <a:cubicBezTo>
                    <a:pt x="71" y="20"/>
                    <a:pt x="1" y="108"/>
                    <a:pt x="19" y="214"/>
                  </a:cubicBezTo>
                  <a:cubicBezTo>
                    <a:pt x="34" y="292"/>
                    <a:pt x="121" y="357"/>
                    <a:pt x="203" y="357"/>
                  </a:cubicBezTo>
                  <a:cubicBezTo>
                    <a:pt x="212" y="357"/>
                    <a:pt x="221" y="356"/>
                    <a:pt x="230" y="354"/>
                  </a:cubicBezTo>
                  <a:cubicBezTo>
                    <a:pt x="335" y="336"/>
                    <a:pt x="405" y="249"/>
                    <a:pt x="387" y="143"/>
                  </a:cubicBezTo>
                  <a:cubicBezTo>
                    <a:pt x="372" y="64"/>
                    <a:pt x="287" y="0"/>
                    <a:pt x="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1738375" y="180400"/>
              <a:ext cx="7475" cy="7125"/>
            </a:xfrm>
            <a:custGeom>
              <a:avLst/>
              <a:gdLst/>
              <a:ahLst/>
              <a:cxnLst/>
              <a:rect l="l" t="t" r="r" b="b"/>
              <a:pathLst>
                <a:path w="299" h="285" extrusionOk="0">
                  <a:moveTo>
                    <a:pt x="123" y="1"/>
                  </a:moveTo>
                  <a:cubicBezTo>
                    <a:pt x="53" y="18"/>
                    <a:pt x="1" y="88"/>
                    <a:pt x="18" y="176"/>
                  </a:cubicBezTo>
                  <a:cubicBezTo>
                    <a:pt x="34" y="238"/>
                    <a:pt x="89" y="285"/>
                    <a:pt x="149" y="285"/>
                  </a:cubicBezTo>
                  <a:cubicBezTo>
                    <a:pt x="158" y="285"/>
                    <a:pt x="167" y="284"/>
                    <a:pt x="176" y="282"/>
                  </a:cubicBezTo>
                  <a:cubicBezTo>
                    <a:pt x="247" y="263"/>
                    <a:pt x="299" y="193"/>
                    <a:pt x="299" y="123"/>
                  </a:cubicBezTo>
                  <a:cubicBezTo>
                    <a:pt x="282" y="53"/>
                    <a:pt x="211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1705900" y="263275"/>
              <a:ext cx="7925" cy="7150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68" y="1"/>
                  </a:moveTo>
                  <a:cubicBezTo>
                    <a:pt x="159" y="1"/>
                    <a:pt x="150" y="2"/>
                    <a:pt x="141" y="4"/>
                  </a:cubicBezTo>
                  <a:cubicBezTo>
                    <a:pt x="52" y="4"/>
                    <a:pt x="0" y="93"/>
                    <a:pt x="17" y="163"/>
                  </a:cubicBezTo>
                  <a:cubicBezTo>
                    <a:pt x="35" y="233"/>
                    <a:pt x="106" y="285"/>
                    <a:pt x="193" y="285"/>
                  </a:cubicBezTo>
                  <a:cubicBezTo>
                    <a:pt x="263" y="268"/>
                    <a:pt x="316" y="198"/>
                    <a:pt x="298" y="110"/>
                  </a:cubicBezTo>
                  <a:cubicBezTo>
                    <a:pt x="283" y="48"/>
                    <a:pt x="228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1728275" y="360350"/>
              <a:ext cx="10125" cy="9350"/>
            </a:xfrm>
            <a:custGeom>
              <a:avLst/>
              <a:gdLst/>
              <a:ahLst/>
              <a:cxnLst/>
              <a:rect l="l" t="t" r="r" b="b"/>
              <a:pathLst>
                <a:path w="405" h="374" extrusionOk="0">
                  <a:moveTo>
                    <a:pt x="204" y="0"/>
                  </a:moveTo>
                  <a:cubicBezTo>
                    <a:pt x="195" y="0"/>
                    <a:pt x="185" y="1"/>
                    <a:pt x="176" y="3"/>
                  </a:cubicBezTo>
                  <a:cubicBezTo>
                    <a:pt x="70" y="20"/>
                    <a:pt x="0" y="125"/>
                    <a:pt x="18" y="214"/>
                  </a:cubicBezTo>
                  <a:cubicBezTo>
                    <a:pt x="33" y="308"/>
                    <a:pt x="119" y="374"/>
                    <a:pt x="200" y="374"/>
                  </a:cubicBezTo>
                  <a:cubicBezTo>
                    <a:pt x="210" y="374"/>
                    <a:pt x="220" y="373"/>
                    <a:pt x="229" y="371"/>
                  </a:cubicBezTo>
                  <a:cubicBezTo>
                    <a:pt x="334" y="354"/>
                    <a:pt x="405" y="249"/>
                    <a:pt x="386" y="160"/>
                  </a:cubicBezTo>
                  <a:cubicBezTo>
                    <a:pt x="371" y="66"/>
                    <a:pt x="286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1384925" y="-125250"/>
              <a:ext cx="8825" cy="8425"/>
            </a:xfrm>
            <a:custGeom>
              <a:avLst/>
              <a:gdLst/>
              <a:ahLst/>
              <a:cxnLst/>
              <a:rect l="l" t="t" r="r" b="b"/>
              <a:pathLst>
                <a:path w="353" h="337" extrusionOk="0">
                  <a:moveTo>
                    <a:pt x="188" y="1"/>
                  </a:moveTo>
                  <a:cubicBezTo>
                    <a:pt x="178" y="1"/>
                    <a:pt x="169" y="2"/>
                    <a:pt x="160" y="4"/>
                  </a:cubicBezTo>
                  <a:cubicBezTo>
                    <a:pt x="71" y="21"/>
                    <a:pt x="1" y="109"/>
                    <a:pt x="19" y="196"/>
                  </a:cubicBezTo>
                  <a:cubicBezTo>
                    <a:pt x="36" y="285"/>
                    <a:pt x="124" y="337"/>
                    <a:pt x="212" y="337"/>
                  </a:cubicBezTo>
                  <a:cubicBezTo>
                    <a:pt x="300" y="320"/>
                    <a:pt x="352" y="231"/>
                    <a:pt x="352" y="144"/>
                  </a:cubicBezTo>
                  <a:cubicBezTo>
                    <a:pt x="337" y="65"/>
                    <a:pt x="26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1731350" y="277325"/>
              <a:ext cx="7925" cy="7650"/>
            </a:xfrm>
            <a:custGeom>
              <a:avLst/>
              <a:gdLst/>
              <a:ahLst/>
              <a:cxnLst/>
              <a:rect l="l" t="t" r="r" b="b"/>
              <a:pathLst>
                <a:path w="317" h="306" extrusionOk="0">
                  <a:moveTo>
                    <a:pt x="156" y="1"/>
                  </a:moveTo>
                  <a:cubicBezTo>
                    <a:pt x="145" y="1"/>
                    <a:pt x="134" y="2"/>
                    <a:pt x="123" y="4"/>
                  </a:cubicBezTo>
                  <a:cubicBezTo>
                    <a:pt x="53" y="4"/>
                    <a:pt x="1" y="93"/>
                    <a:pt x="1" y="180"/>
                  </a:cubicBezTo>
                  <a:cubicBezTo>
                    <a:pt x="16" y="243"/>
                    <a:pt x="89" y="306"/>
                    <a:pt x="167" y="306"/>
                  </a:cubicBezTo>
                  <a:cubicBezTo>
                    <a:pt x="175" y="306"/>
                    <a:pt x="184" y="305"/>
                    <a:pt x="193" y="303"/>
                  </a:cubicBezTo>
                  <a:cubicBezTo>
                    <a:pt x="263" y="285"/>
                    <a:pt x="317" y="198"/>
                    <a:pt x="317" y="128"/>
                  </a:cubicBezTo>
                  <a:cubicBezTo>
                    <a:pt x="301" y="50"/>
                    <a:pt x="232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1752850" y="235725"/>
              <a:ext cx="7500" cy="7050"/>
            </a:xfrm>
            <a:custGeom>
              <a:avLst/>
              <a:gdLst/>
              <a:ahLst/>
              <a:cxnLst/>
              <a:rect l="l" t="t" r="r" b="b"/>
              <a:pathLst>
                <a:path w="300" h="282" extrusionOk="0">
                  <a:moveTo>
                    <a:pt x="124" y="1"/>
                  </a:moveTo>
                  <a:cubicBezTo>
                    <a:pt x="54" y="17"/>
                    <a:pt x="1" y="88"/>
                    <a:pt x="19" y="158"/>
                  </a:cubicBezTo>
                  <a:cubicBezTo>
                    <a:pt x="36" y="228"/>
                    <a:pt x="106" y="281"/>
                    <a:pt x="176" y="281"/>
                  </a:cubicBezTo>
                  <a:cubicBezTo>
                    <a:pt x="246" y="263"/>
                    <a:pt x="300" y="193"/>
                    <a:pt x="282" y="123"/>
                  </a:cubicBezTo>
                  <a:cubicBezTo>
                    <a:pt x="282" y="36"/>
                    <a:pt x="211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1411275" y="-11550"/>
              <a:ext cx="7925" cy="7225"/>
            </a:xfrm>
            <a:custGeom>
              <a:avLst/>
              <a:gdLst/>
              <a:ahLst/>
              <a:cxnLst/>
              <a:rect l="l" t="t" r="r" b="b"/>
              <a:pathLst>
                <a:path w="317" h="289" extrusionOk="0">
                  <a:moveTo>
                    <a:pt x="156" y="0"/>
                  </a:moveTo>
                  <a:cubicBezTo>
                    <a:pt x="146" y="0"/>
                    <a:pt x="135" y="1"/>
                    <a:pt x="124" y="4"/>
                  </a:cubicBezTo>
                  <a:cubicBezTo>
                    <a:pt x="54" y="22"/>
                    <a:pt x="1" y="92"/>
                    <a:pt x="19" y="179"/>
                  </a:cubicBezTo>
                  <a:cubicBezTo>
                    <a:pt x="19" y="240"/>
                    <a:pt x="84" y="288"/>
                    <a:pt x="147" y="288"/>
                  </a:cubicBezTo>
                  <a:cubicBezTo>
                    <a:pt x="157" y="288"/>
                    <a:pt x="167" y="287"/>
                    <a:pt x="176" y="285"/>
                  </a:cubicBezTo>
                  <a:cubicBezTo>
                    <a:pt x="265" y="285"/>
                    <a:pt x="317" y="197"/>
                    <a:pt x="300" y="127"/>
                  </a:cubicBezTo>
                  <a:cubicBezTo>
                    <a:pt x="284" y="50"/>
                    <a:pt x="228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1908275" y="2563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3" y="204"/>
                    <a:pt x="75" y="250"/>
                    <a:pt x="131" y="250"/>
                  </a:cubicBezTo>
                  <a:cubicBezTo>
                    <a:pt x="140" y="250"/>
                    <a:pt x="150" y="249"/>
                    <a:pt x="159" y="246"/>
                  </a:cubicBezTo>
                  <a:cubicBezTo>
                    <a:pt x="229" y="246"/>
                    <a:pt x="281" y="176"/>
                    <a:pt x="265" y="106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2013225" y="104900"/>
              <a:ext cx="4825" cy="4400"/>
            </a:xfrm>
            <a:custGeom>
              <a:avLst/>
              <a:gdLst/>
              <a:ahLst/>
              <a:cxnLst/>
              <a:rect l="l" t="t" r="r" b="b"/>
              <a:pathLst>
                <a:path w="193" h="176" extrusionOk="0">
                  <a:moveTo>
                    <a:pt x="87" y="0"/>
                  </a:moveTo>
                  <a:cubicBezTo>
                    <a:pt x="35" y="17"/>
                    <a:pt x="0" y="52"/>
                    <a:pt x="17" y="106"/>
                  </a:cubicBezTo>
                  <a:cubicBezTo>
                    <a:pt x="17" y="157"/>
                    <a:pt x="71" y="176"/>
                    <a:pt x="123" y="176"/>
                  </a:cubicBezTo>
                  <a:cubicBezTo>
                    <a:pt x="158" y="157"/>
                    <a:pt x="193" y="122"/>
                    <a:pt x="193" y="70"/>
                  </a:cubicBezTo>
                  <a:cubicBezTo>
                    <a:pt x="176" y="17"/>
                    <a:pt x="141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2029900" y="781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0"/>
                    <a:pt x="1" y="54"/>
                    <a:pt x="18" y="106"/>
                  </a:cubicBezTo>
                  <a:cubicBezTo>
                    <a:pt x="18" y="141"/>
                    <a:pt x="71" y="176"/>
                    <a:pt x="123" y="176"/>
                  </a:cubicBezTo>
                  <a:cubicBezTo>
                    <a:pt x="158" y="159"/>
                    <a:pt x="193" y="124"/>
                    <a:pt x="193" y="70"/>
                  </a:cubicBezTo>
                  <a:cubicBezTo>
                    <a:pt x="176" y="18"/>
                    <a:pt x="141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2042625" y="787075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39" y="0"/>
                  </a:moveTo>
                  <a:cubicBezTo>
                    <a:pt x="129" y="0"/>
                    <a:pt x="118" y="1"/>
                    <a:pt x="106" y="4"/>
                  </a:cubicBezTo>
                  <a:cubicBezTo>
                    <a:pt x="35" y="21"/>
                    <a:pt x="0" y="91"/>
                    <a:pt x="0" y="161"/>
                  </a:cubicBezTo>
                  <a:cubicBezTo>
                    <a:pt x="19" y="232"/>
                    <a:pt x="89" y="267"/>
                    <a:pt x="159" y="267"/>
                  </a:cubicBezTo>
                  <a:cubicBezTo>
                    <a:pt x="229" y="250"/>
                    <a:pt x="281" y="180"/>
                    <a:pt x="264" y="109"/>
                  </a:cubicBezTo>
                  <a:cubicBezTo>
                    <a:pt x="249" y="48"/>
                    <a:pt x="20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2029450" y="812100"/>
              <a:ext cx="7925" cy="7200"/>
            </a:xfrm>
            <a:custGeom>
              <a:avLst/>
              <a:gdLst/>
              <a:ahLst/>
              <a:cxnLst/>
              <a:rect l="l" t="t" r="r" b="b"/>
              <a:pathLst>
                <a:path w="317" h="288" extrusionOk="0">
                  <a:moveTo>
                    <a:pt x="157" y="0"/>
                  </a:moveTo>
                  <a:cubicBezTo>
                    <a:pt x="146" y="0"/>
                    <a:pt x="135" y="1"/>
                    <a:pt x="124" y="3"/>
                  </a:cubicBezTo>
                  <a:cubicBezTo>
                    <a:pt x="54" y="3"/>
                    <a:pt x="0" y="92"/>
                    <a:pt x="19" y="162"/>
                  </a:cubicBezTo>
                  <a:cubicBezTo>
                    <a:pt x="19" y="238"/>
                    <a:pt x="84" y="288"/>
                    <a:pt x="148" y="288"/>
                  </a:cubicBezTo>
                  <a:cubicBezTo>
                    <a:pt x="157" y="288"/>
                    <a:pt x="167" y="287"/>
                    <a:pt x="176" y="284"/>
                  </a:cubicBezTo>
                  <a:cubicBezTo>
                    <a:pt x="265" y="267"/>
                    <a:pt x="317" y="197"/>
                    <a:pt x="300" y="109"/>
                  </a:cubicBezTo>
                  <a:cubicBezTo>
                    <a:pt x="284" y="47"/>
                    <a:pt x="228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1966675" y="765075"/>
              <a:ext cx="5300" cy="4975"/>
            </a:xfrm>
            <a:custGeom>
              <a:avLst/>
              <a:gdLst/>
              <a:ahLst/>
              <a:cxnLst/>
              <a:rect l="l" t="t" r="r" b="b"/>
              <a:pathLst>
                <a:path w="212" h="199" extrusionOk="0">
                  <a:moveTo>
                    <a:pt x="115" y="1"/>
                  </a:moveTo>
                  <a:cubicBezTo>
                    <a:pt x="107" y="1"/>
                    <a:pt x="98" y="3"/>
                    <a:pt x="88" y="6"/>
                  </a:cubicBezTo>
                  <a:cubicBezTo>
                    <a:pt x="36" y="6"/>
                    <a:pt x="1" y="58"/>
                    <a:pt x="1" y="111"/>
                  </a:cubicBezTo>
                  <a:cubicBezTo>
                    <a:pt x="18" y="163"/>
                    <a:pt x="71" y="198"/>
                    <a:pt x="123" y="198"/>
                  </a:cubicBezTo>
                  <a:cubicBezTo>
                    <a:pt x="176" y="181"/>
                    <a:pt x="212" y="128"/>
                    <a:pt x="193" y="76"/>
                  </a:cubicBezTo>
                  <a:cubicBezTo>
                    <a:pt x="180" y="32"/>
                    <a:pt x="15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1951300" y="792750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33" y="0"/>
                  </a:moveTo>
                  <a:cubicBezTo>
                    <a:pt x="124" y="0"/>
                    <a:pt x="115" y="2"/>
                    <a:pt x="106" y="5"/>
                  </a:cubicBezTo>
                  <a:cubicBezTo>
                    <a:pt x="54" y="5"/>
                    <a:pt x="0" y="58"/>
                    <a:pt x="19" y="110"/>
                  </a:cubicBezTo>
                  <a:cubicBezTo>
                    <a:pt x="33" y="168"/>
                    <a:pt x="72" y="203"/>
                    <a:pt x="115" y="203"/>
                  </a:cubicBezTo>
                  <a:cubicBezTo>
                    <a:pt x="124" y="203"/>
                    <a:pt x="132" y="201"/>
                    <a:pt x="141" y="198"/>
                  </a:cubicBezTo>
                  <a:cubicBezTo>
                    <a:pt x="194" y="198"/>
                    <a:pt x="229" y="145"/>
                    <a:pt x="229" y="75"/>
                  </a:cubicBezTo>
                  <a:cubicBezTo>
                    <a:pt x="214" y="32"/>
                    <a:pt x="176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1936375" y="821750"/>
              <a:ext cx="6175" cy="5925"/>
            </a:xfrm>
            <a:custGeom>
              <a:avLst/>
              <a:gdLst/>
              <a:ahLst/>
              <a:cxnLst/>
              <a:rect l="l" t="t" r="r" b="b"/>
              <a:pathLst>
                <a:path w="247" h="237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5" y="22"/>
                    <a:pt x="0" y="74"/>
                    <a:pt x="0" y="144"/>
                  </a:cubicBezTo>
                  <a:cubicBezTo>
                    <a:pt x="16" y="203"/>
                    <a:pt x="54" y="237"/>
                    <a:pt x="107" y="237"/>
                  </a:cubicBezTo>
                  <a:cubicBezTo>
                    <a:pt x="118" y="237"/>
                    <a:pt x="129" y="235"/>
                    <a:pt x="141" y="233"/>
                  </a:cubicBezTo>
                  <a:cubicBezTo>
                    <a:pt x="211" y="233"/>
                    <a:pt x="246" y="162"/>
                    <a:pt x="229" y="92"/>
                  </a:cubicBezTo>
                  <a:cubicBezTo>
                    <a:pt x="229" y="46"/>
                    <a:pt x="176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1827950" y="7300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5" y="1"/>
                  </a:moveTo>
                  <a:cubicBezTo>
                    <a:pt x="106" y="1"/>
                    <a:pt x="97" y="2"/>
                    <a:pt x="87" y="5"/>
                  </a:cubicBezTo>
                  <a:cubicBezTo>
                    <a:pt x="35" y="22"/>
                    <a:pt x="0" y="57"/>
                    <a:pt x="0" y="128"/>
                  </a:cubicBezTo>
                  <a:cubicBezTo>
                    <a:pt x="14" y="171"/>
                    <a:pt x="52" y="203"/>
                    <a:pt x="94" y="203"/>
                  </a:cubicBezTo>
                  <a:cubicBezTo>
                    <a:pt x="104" y="203"/>
                    <a:pt x="113" y="201"/>
                    <a:pt x="123" y="198"/>
                  </a:cubicBezTo>
                  <a:cubicBezTo>
                    <a:pt x="176" y="198"/>
                    <a:pt x="211" y="146"/>
                    <a:pt x="193" y="93"/>
                  </a:cubicBezTo>
                  <a:cubicBezTo>
                    <a:pt x="193" y="35"/>
                    <a:pt x="158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1881500" y="-62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19"/>
                    <a:pt x="1" y="54"/>
                    <a:pt x="18" y="106"/>
                  </a:cubicBezTo>
                  <a:cubicBezTo>
                    <a:pt x="18" y="159"/>
                    <a:pt x="71" y="176"/>
                    <a:pt x="106" y="176"/>
                  </a:cubicBezTo>
                  <a:cubicBezTo>
                    <a:pt x="158" y="159"/>
                    <a:pt x="193" y="124"/>
                    <a:pt x="176" y="71"/>
                  </a:cubicBezTo>
                  <a:cubicBezTo>
                    <a:pt x="176" y="35"/>
                    <a:pt x="123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1901700" y="879275"/>
              <a:ext cx="7475" cy="6775"/>
            </a:xfrm>
            <a:custGeom>
              <a:avLst/>
              <a:gdLst/>
              <a:ahLst/>
              <a:cxnLst/>
              <a:rect l="l" t="t" r="r" b="b"/>
              <a:pathLst>
                <a:path w="299" h="271" extrusionOk="0">
                  <a:moveTo>
                    <a:pt x="151" y="0"/>
                  </a:moveTo>
                  <a:cubicBezTo>
                    <a:pt x="142" y="0"/>
                    <a:pt x="132" y="1"/>
                    <a:pt x="123" y="4"/>
                  </a:cubicBezTo>
                  <a:cubicBezTo>
                    <a:pt x="53" y="21"/>
                    <a:pt x="1" y="91"/>
                    <a:pt x="18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7" y="250"/>
                    <a:pt x="299" y="179"/>
                    <a:pt x="282" y="109"/>
                  </a:cubicBezTo>
                  <a:cubicBezTo>
                    <a:pt x="266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1843750" y="110925"/>
              <a:ext cx="5300" cy="4950"/>
            </a:xfrm>
            <a:custGeom>
              <a:avLst/>
              <a:gdLst/>
              <a:ahLst/>
              <a:cxnLst/>
              <a:rect l="l" t="t" r="r" b="b"/>
              <a:pathLst>
                <a:path w="212" h="198" extrusionOk="0">
                  <a:moveTo>
                    <a:pt x="116" y="0"/>
                  </a:moveTo>
                  <a:cubicBezTo>
                    <a:pt x="107" y="0"/>
                    <a:pt x="97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7" y="162"/>
                    <a:pt x="71" y="197"/>
                    <a:pt x="123" y="197"/>
                  </a:cubicBezTo>
                  <a:cubicBezTo>
                    <a:pt x="176" y="181"/>
                    <a:pt x="211" y="127"/>
                    <a:pt x="193" y="75"/>
                  </a:cubicBezTo>
                  <a:cubicBezTo>
                    <a:pt x="193" y="32"/>
                    <a:pt x="158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1818275" y="76325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88" y="1"/>
                  </a:moveTo>
                  <a:cubicBezTo>
                    <a:pt x="36" y="19"/>
                    <a:pt x="1" y="71"/>
                    <a:pt x="1" y="125"/>
                  </a:cubicBezTo>
                  <a:cubicBezTo>
                    <a:pt x="16" y="169"/>
                    <a:pt x="57" y="215"/>
                    <a:pt x="102" y="215"/>
                  </a:cubicBezTo>
                  <a:cubicBezTo>
                    <a:pt x="109" y="215"/>
                    <a:pt x="116" y="214"/>
                    <a:pt x="123" y="212"/>
                  </a:cubicBezTo>
                  <a:cubicBezTo>
                    <a:pt x="177" y="195"/>
                    <a:pt x="229" y="141"/>
                    <a:pt x="212" y="89"/>
                  </a:cubicBezTo>
                  <a:cubicBezTo>
                    <a:pt x="193" y="36"/>
                    <a:pt x="14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1859550" y="124975"/>
              <a:ext cx="4850" cy="4525"/>
            </a:xfrm>
            <a:custGeom>
              <a:avLst/>
              <a:gdLst/>
              <a:ahLst/>
              <a:cxnLst/>
              <a:rect l="l" t="t" r="r" b="b"/>
              <a:pathLst>
                <a:path w="194" h="181" extrusionOk="0">
                  <a:moveTo>
                    <a:pt x="115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8" y="110"/>
                  </a:cubicBezTo>
                  <a:cubicBezTo>
                    <a:pt x="18" y="145"/>
                    <a:pt x="71" y="181"/>
                    <a:pt x="123" y="181"/>
                  </a:cubicBezTo>
                  <a:cubicBezTo>
                    <a:pt x="158" y="162"/>
                    <a:pt x="193" y="127"/>
                    <a:pt x="193" y="75"/>
                  </a:cubicBezTo>
                  <a:cubicBezTo>
                    <a:pt x="179" y="32"/>
                    <a:pt x="153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1850325" y="197975"/>
              <a:ext cx="6175" cy="5400"/>
            </a:xfrm>
            <a:custGeom>
              <a:avLst/>
              <a:gdLst/>
              <a:ahLst/>
              <a:cxnLst/>
              <a:rect l="l" t="t" r="r" b="b"/>
              <a:pathLst>
                <a:path w="247" h="216" extrusionOk="0">
                  <a:moveTo>
                    <a:pt x="106" y="0"/>
                  </a:moveTo>
                  <a:cubicBezTo>
                    <a:pt x="54" y="17"/>
                    <a:pt x="0" y="70"/>
                    <a:pt x="19" y="122"/>
                  </a:cubicBezTo>
                  <a:cubicBezTo>
                    <a:pt x="33" y="181"/>
                    <a:pt x="72" y="215"/>
                    <a:pt x="115" y="215"/>
                  </a:cubicBezTo>
                  <a:cubicBezTo>
                    <a:pt x="123" y="215"/>
                    <a:pt x="132" y="214"/>
                    <a:pt x="141" y="211"/>
                  </a:cubicBezTo>
                  <a:cubicBezTo>
                    <a:pt x="194" y="211"/>
                    <a:pt x="246" y="158"/>
                    <a:pt x="229" y="87"/>
                  </a:cubicBezTo>
                  <a:cubicBezTo>
                    <a:pt x="211" y="35"/>
                    <a:pt x="159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1868325" y="210150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134" y="0"/>
                  </a:moveTo>
                  <a:cubicBezTo>
                    <a:pt x="125" y="0"/>
                    <a:pt x="116" y="2"/>
                    <a:pt x="106" y="5"/>
                  </a:cubicBezTo>
                  <a:cubicBezTo>
                    <a:pt x="36" y="5"/>
                    <a:pt x="1" y="57"/>
                    <a:pt x="18" y="127"/>
                  </a:cubicBezTo>
                  <a:cubicBezTo>
                    <a:pt x="18" y="181"/>
                    <a:pt x="88" y="216"/>
                    <a:pt x="141" y="216"/>
                  </a:cubicBezTo>
                  <a:cubicBezTo>
                    <a:pt x="193" y="197"/>
                    <a:pt x="229" y="145"/>
                    <a:pt x="229" y="92"/>
                  </a:cubicBezTo>
                  <a:cubicBezTo>
                    <a:pt x="215" y="34"/>
                    <a:pt x="176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1878000" y="180825"/>
              <a:ext cx="5700" cy="4975"/>
            </a:xfrm>
            <a:custGeom>
              <a:avLst/>
              <a:gdLst/>
              <a:ahLst/>
              <a:cxnLst/>
              <a:rect l="l" t="t" r="r" b="b"/>
              <a:pathLst>
                <a:path w="228" h="199" extrusionOk="0">
                  <a:moveTo>
                    <a:pt x="87" y="1"/>
                  </a:moveTo>
                  <a:cubicBezTo>
                    <a:pt x="35" y="19"/>
                    <a:pt x="0" y="71"/>
                    <a:pt x="17" y="124"/>
                  </a:cubicBezTo>
                  <a:cubicBezTo>
                    <a:pt x="17" y="167"/>
                    <a:pt x="54" y="199"/>
                    <a:pt x="96" y="199"/>
                  </a:cubicBezTo>
                  <a:cubicBezTo>
                    <a:pt x="105" y="199"/>
                    <a:pt x="114" y="197"/>
                    <a:pt x="123" y="194"/>
                  </a:cubicBezTo>
                  <a:cubicBezTo>
                    <a:pt x="193" y="194"/>
                    <a:pt x="228" y="141"/>
                    <a:pt x="211" y="89"/>
                  </a:cubicBezTo>
                  <a:cubicBezTo>
                    <a:pt x="193" y="36"/>
                    <a:pt x="158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1893350" y="192575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16" y="1"/>
                  </a:moveTo>
                  <a:cubicBezTo>
                    <a:pt x="107" y="1"/>
                    <a:pt x="98" y="2"/>
                    <a:pt x="89" y="5"/>
                  </a:cubicBezTo>
                  <a:cubicBezTo>
                    <a:pt x="35" y="5"/>
                    <a:pt x="0" y="57"/>
                    <a:pt x="19" y="128"/>
                  </a:cubicBezTo>
                  <a:cubicBezTo>
                    <a:pt x="19" y="171"/>
                    <a:pt x="53" y="203"/>
                    <a:pt x="95" y="203"/>
                  </a:cubicBezTo>
                  <a:cubicBezTo>
                    <a:pt x="105" y="203"/>
                    <a:pt x="114" y="201"/>
                    <a:pt x="124" y="198"/>
                  </a:cubicBezTo>
                  <a:cubicBezTo>
                    <a:pt x="176" y="198"/>
                    <a:pt x="229" y="146"/>
                    <a:pt x="211" y="93"/>
                  </a:cubicBezTo>
                  <a:cubicBezTo>
                    <a:pt x="197" y="35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1860850" y="171625"/>
              <a:ext cx="5750" cy="4950"/>
            </a:xfrm>
            <a:custGeom>
              <a:avLst/>
              <a:gdLst/>
              <a:ahLst/>
              <a:cxnLst/>
              <a:rect l="l" t="t" r="r" b="b"/>
              <a:pathLst>
                <a:path w="230" h="198" extrusionOk="0">
                  <a:moveTo>
                    <a:pt x="89" y="1"/>
                  </a:moveTo>
                  <a:cubicBezTo>
                    <a:pt x="36" y="17"/>
                    <a:pt x="1" y="71"/>
                    <a:pt x="19" y="123"/>
                  </a:cubicBezTo>
                  <a:cubicBezTo>
                    <a:pt x="19" y="166"/>
                    <a:pt x="54" y="198"/>
                    <a:pt x="96" y="198"/>
                  </a:cubicBezTo>
                  <a:cubicBezTo>
                    <a:pt x="105" y="198"/>
                    <a:pt x="115" y="196"/>
                    <a:pt x="124" y="193"/>
                  </a:cubicBezTo>
                  <a:cubicBezTo>
                    <a:pt x="195" y="193"/>
                    <a:pt x="230" y="141"/>
                    <a:pt x="211" y="88"/>
                  </a:cubicBezTo>
                  <a:cubicBezTo>
                    <a:pt x="211" y="36"/>
                    <a:pt x="16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6"/>
            <p:cNvSpPr/>
            <p:nvPr/>
          </p:nvSpPr>
          <p:spPr>
            <a:xfrm>
              <a:off x="1885450" y="154375"/>
              <a:ext cx="4875" cy="4525"/>
            </a:xfrm>
            <a:custGeom>
              <a:avLst/>
              <a:gdLst/>
              <a:ahLst/>
              <a:cxnLst/>
              <a:rect l="l" t="t" r="r" b="b"/>
              <a:pathLst>
                <a:path w="195" h="181" extrusionOk="0">
                  <a:moveTo>
                    <a:pt x="98" y="1"/>
                  </a:moveTo>
                  <a:cubicBezTo>
                    <a:pt x="89" y="1"/>
                    <a:pt x="80" y="2"/>
                    <a:pt x="70" y="5"/>
                  </a:cubicBezTo>
                  <a:cubicBezTo>
                    <a:pt x="18" y="5"/>
                    <a:pt x="0" y="58"/>
                    <a:pt x="0" y="110"/>
                  </a:cubicBezTo>
                  <a:cubicBezTo>
                    <a:pt x="18" y="145"/>
                    <a:pt x="54" y="181"/>
                    <a:pt x="106" y="181"/>
                  </a:cubicBezTo>
                  <a:cubicBezTo>
                    <a:pt x="159" y="164"/>
                    <a:pt x="194" y="129"/>
                    <a:pt x="176" y="75"/>
                  </a:cubicBezTo>
                  <a:cubicBezTo>
                    <a:pt x="176" y="32"/>
                    <a:pt x="14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1903875" y="150100"/>
              <a:ext cx="4875" cy="4100"/>
            </a:xfrm>
            <a:custGeom>
              <a:avLst/>
              <a:gdLst/>
              <a:ahLst/>
              <a:cxnLst/>
              <a:rect l="l" t="t" r="r" b="b"/>
              <a:pathLst>
                <a:path w="195" h="164" extrusionOk="0">
                  <a:moveTo>
                    <a:pt x="89" y="0"/>
                  </a:moveTo>
                  <a:cubicBezTo>
                    <a:pt x="36" y="0"/>
                    <a:pt x="1" y="54"/>
                    <a:pt x="19" y="106"/>
                  </a:cubicBezTo>
                  <a:cubicBezTo>
                    <a:pt x="19" y="135"/>
                    <a:pt x="54" y="163"/>
                    <a:pt x="86" y="163"/>
                  </a:cubicBezTo>
                  <a:cubicBezTo>
                    <a:pt x="93" y="163"/>
                    <a:pt x="100" y="162"/>
                    <a:pt x="106" y="159"/>
                  </a:cubicBezTo>
                  <a:cubicBezTo>
                    <a:pt x="160" y="159"/>
                    <a:pt x="195" y="124"/>
                    <a:pt x="176" y="71"/>
                  </a:cubicBezTo>
                  <a:cubicBezTo>
                    <a:pt x="176" y="19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1906975" y="168425"/>
              <a:ext cx="4825" cy="4650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107" y="1"/>
                  </a:moveTo>
                  <a:cubicBezTo>
                    <a:pt x="100" y="1"/>
                    <a:pt x="94" y="2"/>
                    <a:pt x="88" y="5"/>
                  </a:cubicBezTo>
                  <a:cubicBezTo>
                    <a:pt x="36" y="5"/>
                    <a:pt x="0" y="58"/>
                    <a:pt x="0" y="110"/>
                  </a:cubicBezTo>
                  <a:cubicBezTo>
                    <a:pt x="14" y="154"/>
                    <a:pt x="52" y="185"/>
                    <a:pt x="85" y="185"/>
                  </a:cubicBezTo>
                  <a:cubicBezTo>
                    <a:pt x="92" y="185"/>
                    <a:pt x="99" y="184"/>
                    <a:pt x="106" y="180"/>
                  </a:cubicBezTo>
                  <a:cubicBezTo>
                    <a:pt x="158" y="180"/>
                    <a:pt x="193" y="129"/>
                    <a:pt x="193" y="75"/>
                  </a:cubicBezTo>
                  <a:cubicBezTo>
                    <a:pt x="179" y="32"/>
                    <a:pt x="140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1777900" y="-7600"/>
              <a:ext cx="6575" cy="5925"/>
            </a:xfrm>
            <a:custGeom>
              <a:avLst/>
              <a:gdLst/>
              <a:ahLst/>
              <a:cxnLst/>
              <a:rect l="l" t="t" r="r" b="b"/>
              <a:pathLst>
                <a:path w="263" h="237" extrusionOk="0">
                  <a:moveTo>
                    <a:pt x="133" y="1"/>
                  </a:moveTo>
                  <a:cubicBezTo>
                    <a:pt x="125" y="1"/>
                    <a:pt x="115" y="2"/>
                    <a:pt x="106" y="4"/>
                  </a:cubicBezTo>
                  <a:cubicBezTo>
                    <a:pt x="35" y="21"/>
                    <a:pt x="0" y="75"/>
                    <a:pt x="17" y="145"/>
                  </a:cubicBezTo>
                  <a:cubicBezTo>
                    <a:pt x="17" y="203"/>
                    <a:pt x="65" y="237"/>
                    <a:pt x="121" y="237"/>
                  </a:cubicBezTo>
                  <a:cubicBezTo>
                    <a:pt x="133" y="237"/>
                    <a:pt x="145" y="235"/>
                    <a:pt x="158" y="232"/>
                  </a:cubicBezTo>
                  <a:cubicBezTo>
                    <a:pt x="211" y="232"/>
                    <a:pt x="263" y="162"/>
                    <a:pt x="246" y="91"/>
                  </a:cubicBezTo>
                  <a:cubicBezTo>
                    <a:pt x="230" y="47"/>
                    <a:pt x="190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1432350" y="-174425"/>
              <a:ext cx="7925" cy="7125"/>
            </a:xfrm>
            <a:custGeom>
              <a:avLst/>
              <a:gdLst/>
              <a:ahLst/>
              <a:cxnLst/>
              <a:rect l="l" t="t" r="r" b="b"/>
              <a:pathLst>
                <a:path w="317" h="285" extrusionOk="0">
                  <a:moveTo>
                    <a:pt x="169" y="0"/>
                  </a:moveTo>
                  <a:cubicBezTo>
                    <a:pt x="160" y="0"/>
                    <a:pt x="150" y="1"/>
                    <a:pt x="141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6" y="250"/>
                    <a:pt x="106" y="285"/>
                    <a:pt x="176" y="285"/>
                  </a:cubicBezTo>
                  <a:cubicBezTo>
                    <a:pt x="265" y="267"/>
                    <a:pt x="317" y="196"/>
                    <a:pt x="300" y="109"/>
                  </a:cubicBezTo>
                  <a:cubicBezTo>
                    <a:pt x="284" y="48"/>
                    <a:pt x="229" y="0"/>
                    <a:pt x="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1887650" y="112325"/>
              <a:ext cx="4425" cy="4100"/>
            </a:xfrm>
            <a:custGeom>
              <a:avLst/>
              <a:gdLst/>
              <a:ahLst/>
              <a:cxnLst/>
              <a:rect l="l" t="t" r="r" b="b"/>
              <a:pathLst>
                <a:path w="177" h="164" extrusionOk="0">
                  <a:moveTo>
                    <a:pt x="71" y="1"/>
                  </a:moveTo>
                  <a:cubicBezTo>
                    <a:pt x="36" y="1"/>
                    <a:pt x="1" y="54"/>
                    <a:pt x="18" y="89"/>
                  </a:cubicBezTo>
                  <a:cubicBezTo>
                    <a:pt x="18" y="133"/>
                    <a:pt x="54" y="164"/>
                    <a:pt x="87" y="164"/>
                  </a:cubicBezTo>
                  <a:cubicBezTo>
                    <a:pt x="93" y="164"/>
                    <a:pt x="100" y="163"/>
                    <a:pt x="106" y="160"/>
                  </a:cubicBezTo>
                  <a:cubicBezTo>
                    <a:pt x="158" y="160"/>
                    <a:pt x="176" y="106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1230850" y="533775"/>
              <a:ext cx="15375" cy="14175"/>
            </a:xfrm>
            <a:custGeom>
              <a:avLst/>
              <a:gdLst/>
              <a:ahLst/>
              <a:cxnLst/>
              <a:rect l="l" t="t" r="r" b="b"/>
              <a:pathLst>
                <a:path w="615" h="567" extrusionOk="0">
                  <a:moveTo>
                    <a:pt x="298" y="0"/>
                  </a:moveTo>
                  <a:cubicBezTo>
                    <a:pt x="286" y="0"/>
                    <a:pt x="275" y="1"/>
                    <a:pt x="263" y="2"/>
                  </a:cubicBezTo>
                  <a:cubicBezTo>
                    <a:pt x="106" y="37"/>
                    <a:pt x="0" y="178"/>
                    <a:pt x="36" y="337"/>
                  </a:cubicBezTo>
                  <a:cubicBezTo>
                    <a:pt x="51" y="466"/>
                    <a:pt x="172" y="566"/>
                    <a:pt x="316" y="566"/>
                  </a:cubicBezTo>
                  <a:cubicBezTo>
                    <a:pt x="328" y="566"/>
                    <a:pt x="340" y="566"/>
                    <a:pt x="352" y="564"/>
                  </a:cubicBezTo>
                  <a:cubicBezTo>
                    <a:pt x="509" y="529"/>
                    <a:pt x="614" y="389"/>
                    <a:pt x="579" y="231"/>
                  </a:cubicBezTo>
                  <a:cubicBezTo>
                    <a:pt x="564" y="85"/>
                    <a:pt x="429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1186075" y="501725"/>
              <a:ext cx="17575" cy="16450"/>
            </a:xfrm>
            <a:custGeom>
              <a:avLst/>
              <a:gdLst/>
              <a:ahLst/>
              <a:cxnLst/>
              <a:rect l="l" t="t" r="r" b="b"/>
              <a:pathLst>
                <a:path w="703" h="658" extrusionOk="0">
                  <a:moveTo>
                    <a:pt x="337" y="1"/>
                  </a:moveTo>
                  <a:cubicBezTo>
                    <a:pt x="324" y="1"/>
                    <a:pt x="311" y="1"/>
                    <a:pt x="298" y="3"/>
                  </a:cubicBezTo>
                  <a:cubicBezTo>
                    <a:pt x="122" y="38"/>
                    <a:pt x="0" y="214"/>
                    <a:pt x="35" y="389"/>
                  </a:cubicBezTo>
                  <a:cubicBezTo>
                    <a:pt x="66" y="544"/>
                    <a:pt x="193" y="658"/>
                    <a:pt x="343" y="658"/>
                  </a:cubicBezTo>
                  <a:cubicBezTo>
                    <a:pt x="363" y="658"/>
                    <a:pt x="383" y="656"/>
                    <a:pt x="403" y="652"/>
                  </a:cubicBezTo>
                  <a:cubicBezTo>
                    <a:pt x="579" y="617"/>
                    <a:pt x="703" y="441"/>
                    <a:pt x="667" y="266"/>
                  </a:cubicBezTo>
                  <a:cubicBezTo>
                    <a:pt x="635" y="103"/>
                    <a:pt x="497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1050850" y="-660925"/>
              <a:ext cx="5275" cy="4975"/>
            </a:xfrm>
            <a:custGeom>
              <a:avLst/>
              <a:gdLst/>
              <a:ahLst/>
              <a:cxnLst/>
              <a:rect l="l" t="t" r="r" b="b"/>
              <a:pathLst>
                <a:path w="211" h="199" extrusionOk="0">
                  <a:moveTo>
                    <a:pt x="116" y="1"/>
                  </a:moveTo>
                  <a:cubicBezTo>
                    <a:pt x="107" y="1"/>
                    <a:pt x="97" y="2"/>
                    <a:pt x="87" y="6"/>
                  </a:cubicBezTo>
                  <a:cubicBezTo>
                    <a:pt x="35" y="6"/>
                    <a:pt x="0" y="58"/>
                    <a:pt x="17" y="111"/>
                  </a:cubicBezTo>
                  <a:cubicBezTo>
                    <a:pt x="17" y="163"/>
                    <a:pt x="70" y="198"/>
                    <a:pt x="122" y="198"/>
                  </a:cubicBezTo>
                  <a:cubicBezTo>
                    <a:pt x="176" y="181"/>
                    <a:pt x="211" y="128"/>
                    <a:pt x="211" y="76"/>
                  </a:cubicBezTo>
                  <a:cubicBezTo>
                    <a:pt x="196" y="32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963900" y="-540625"/>
              <a:ext cx="3100" cy="3200"/>
            </a:xfrm>
            <a:custGeom>
              <a:avLst/>
              <a:gdLst/>
              <a:ahLst/>
              <a:cxnLst/>
              <a:rect l="l" t="t" r="r" b="b"/>
              <a:pathLst>
                <a:path w="124" h="128" extrusionOk="0">
                  <a:moveTo>
                    <a:pt x="73" y="1"/>
                  </a:moveTo>
                  <a:cubicBezTo>
                    <a:pt x="66" y="1"/>
                    <a:pt x="60" y="2"/>
                    <a:pt x="53" y="6"/>
                  </a:cubicBezTo>
                  <a:cubicBezTo>
                    <a:pt x="18" y="6"/>
                    <a:pt x="1" y="41"/>
                    <a:pt x="1" y="76"/>
                  </a:cubicBezTo>
                  <a:cubicBezTo>
                    <a:pt x="1" y="111"/>
                    <a:pt x="36" y="128"/>
                    <a:pt x="71" y="128"/>
                  </a:cubicBezTo>
                  <a:cubicBezTo>
                    <a:pt x="106" y="111"/>
                    <a:pt x="123" y="76"/>
                    <a:pt x="123" y="58"/>
                  </a:cubicBezTo>
                  <a:cubicBezTo>
                    <a:pt x="123" y="29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974000" y="-531900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70" y="1"/>
                  </a:moveTo>
                  <a:cubicBezTo>
                    <a:pt x="64" y="1"/>
                    <a:pt x="58" y="3"/>
                    <a:pt x="53" y="8"/>
                  </a:cubicBezTo>
                  <a:cubicBezTo>
                    <a:pt x="18" y="8"/>
                    <a:pt x="0" y="25"/>
                    <a:pt x="0" y="60"/>
                  </a:cubicBezTo>
                  <a:cubicBezTo>
                    <a:pt x="18" y="95"/>
                    <a:pt x="35" y="113"/>
                    <a:pt x="70" y="113"/>
                  </a:cubicBezTo>
                  <a:cubicBezTo>
                    <a:pt x="105" y="95"/>
                    <a:pt x="124" y="78"/>
                    <a:pt x="105" y="43"/>
                  </a:cubicBezTo>
                  <a:cubicBezTo>
                    <a:pt x="105" y="17"/>
                    <a:pt x="87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6"/>
            <p:cNvSpPr/>
            <p:nvPr/>
          </p:nvSpPr>
          <p:spPr>
            <a:xfrm>
              <a:off x="1196150" y="-2029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lnTo>
                    <a:pt x="0" y="19"/>
                  </a:ln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9"/>
                    <a:pt x="35" y="19"/>
                  </a:cubicBezTo>
                  <a:lnTo>
                    <a:pt x="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6"/>
            <p:cNvSpPr/>
            <p:nvPr/>
          </p:nvSpPr>
          <p:spPr>
            <a:xfrm>
              <a:off x="1450375" y="1395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7" y="1"/>
                    <a:pt x="0" y="1"/>
                    <a:pt x="0" y="19"/>
                  </a:cubicBezTo>
                  <a:cubicBezTo>
                    <a:pt x="17" y="19"/>
                    <a:pt x="17" y="36"/>
                    <a:pt x="17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6"/>
            <p:cNvSpPr/>
            <p:nvPr/>
          </p:nvSpPr>
          <p:spPr>
            <a:xfrm>
              <a:off x="1277375" y="1136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" y="0"/>
                  </a:moveTo>
                  <a:lnTo>
                    <a:pt x="1" y="17"/>
                  </a:lnTo>
                  <a:cubicBezTo>
                    <a:pt x="1" y="35"/>
                    <a:pt x="1" y="35"/>
                    <a:pt x="18" y="35"/>
                  </a:cubicBezTo>
                  <a:lnTo>
                    <a:pt x="18" y="17"/>
                  </a:lnTo>
                  <a:cubicBezTo>
                    <a:pt x="18" y="17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6"/>
            <p:cNvSpPr/>
            <p:nvPr/>
          </p:nvSpPr>
          <p:spPr>
            <a:xfrm>
              <a:off x="1238750" y="1141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7" y="0"/>
                  </a:moveTo>
                  <a:cubicBezTo>
                    <a:pt x="17" y="0"/>
                    <a:pt x="1" y="18"/>
                    <a:pt x="17" y="18"/>
                  </a:cubicBezTo>
                  <a:cubicBezTo>
                    <a:pt x="17" y="35"/>
                    <a:pt x="17" y="35"/>
                    <a:pt x="36" y="35"/>
                  </a:cubicBezTo>
                  <a:cubicBezTo>
                    <a:pt x="36" y="35"/>
                    <a:pt x="52" y="35"/>
                    <a:pt x="36" y="18"/>
                  </a:cubicBezTo>
                  <a:cubicBezTo>
                    <a:pt x="36" y="18"/>
                    <a:pt x="36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6"/>
            <p:cNvSpPr/>
            <p:nvPr/>
          </p:nvSpPr>
          <p:spPr>
            <a:xfrm>
              <a:off x="1242275" y="1220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17" y="35"/>
                    <a:pt x="17" y="35"/>
                  </a:cubicBezTo>
                  <a:cubicBezTo>
                    <a:pt x="35" y="35"/>
                    <a:pt x="35" y="19"/>
                    <a:pt x="35" y="19"/>
                  </a:cubicBezTo>
                  <a:cubicBezTo>
                    <a:pt x="35" y="0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6"/>
            <p:cNvSpPr/>
            <p:nvPr/>
          </p:nvSpPr>
          <p:spPr>
            <a:xfrm>
              <a:off x="1215475" y="131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6"/>
            <p:cNvSpPr/>
            <p:nvPr/>
          </p:nvSpPr>
          <p:spPr>
            <a:xfrm>
              <a:off x="1100425" y="132100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9" y="53"/>
                    <a:pt x="36" y="53"/>
                  </a:cubicBezTo>
                  <a:cubicBezTo>
                    <a:pt x="36" y="36"/>
                    <a:pt x="54" y="36"/>
                    <a:pt x="54" y="18"/>
                  </a:cubicBezTo>
                  <a:cubicBezTo>
                    <a:pt x="54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6"/>
            <p:cNvSpPr/>
            <p:nvPr/>
          </p:nvSpPr>
          <p:spPr>
            <a:xfrm>
              <a:off x="1071025" y="172500"/>
              <a:ext cx="2225" cy="1950"/>
            </a:xfrm>
            <a:custGeom>
              <a:avLst/>
              <a:gdLst/>
              <a:ahLst/>
              <a:cxnLst/>
              <a:rect l="l" t="t" r="r" b="b"/>
              <a:pathLst>
                <a:path w="89" h="78" extrusionOk="0">
                  <a:moveTo>
                    <a:pt x="36" y="1"/>
                  </a:moveTo>
                  <a:cubicBezTo>
                    <a:pt x="18" y="1"/>
                    <a:pt x="1" y="17"/>
                    <a:pt x="1" y="53"/>
                  </a:cubicBezTo>
                  <a:cubicBezTo>
                    <a:pt x="1" y="66"/>
                    <a:pt x="9" y="78"/>
                    <a:pt x="27" y="78"/>
                  </a:cubicBezTo>
                  <a:cubicBezTo>
                    <a:pt x="34" y="78"/>
                    <a:pt x="43" y="76"/>
                    <a:pt x="53" y="71"/>
                  </a:cubicBezTo>
                  <a:cubicBezTo>
                    <a:pt x="71" y="71"/>
                    <a:pt x="88" y="53"/>
                    <a:pt x="71" y="36"/>
                  </a:cubicBezTo>
                  <a:cubicBezTo>
                    <a:pt x="71" y="17"/>
                    <a:pt x="53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6"/>
            <p:cNvSpPr/>
            <p:nvPr/>
          </p:nvSpPr>
          <p:spPr>
            <a:xfrm>
              <a:off x="1059625" y="184175"/>
              <a:ext cx="2200" cy="1950"/>
            </a:xfrm>
            <a:custGeom>
              <a:avLst/>
              <a:gdLst/>
              <a:ahLst/>
              <a:cxnLst/>
              <a:rect l="l" t="t" r="r" b="b"/>
              <a:pathLst>
                <a:path w="88" h="78" extrusionOk="0">
                  <a:moveTo>
                    <a:pt x="50" y="0"/>
                  </a:moveTo>
                  <a:cubicBezTo>
                    <a:pt x="45" y="0"/>
                    <a:pt x="40" y="2"/>
                    <a:pt x="35" y="7"/>
                  </a:cubicBezTo>
                  <a:cubicBezTo>
                    <a:pt x="17" y="7"/>
                    <a:pt x="0" y="25"/>
                    <a:pt x="0" y="42"/>
                  </a:cubicBezTo>
                  <a:cubicBezTo>
                    <a:pt x="0" y="60"/>
                    <a:pt x="35" y="77"/>
                    <a:pt x="52" y="77"/>
                  </a:cubicBezTo>
                  <a:cubicBezTo>
                    <a:pt x="71" y="77"/>
                    <a:pt x="87" y="60"/>
                    <a:pt x="87" y="25"/>
                  </a:cubicBezTo>
                  <a:cubicBezTo>
                    <a:pt x="75" y="12"/>
                    <a:pt x="63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6"/>
            <p:cNvSpPr/>
            <p:nvPr/>
          </p:nvSpPr>
          <p:spPr>
            <a:xfrm>
              <a:off x="1046875" y="208325"/>
              <a:ext cx="2650" cy="2550"/>
            </a:xfrm>
            <a:custGeom>
              <a:avLst/>
              <a:gdLst/>
              <a:ahLst/>
              <a:cxnLst/>
              <a:rect l="l" t="t" r="r" b="b"/>
              <a:pathLst>
                <a:path w="106" h="102" extrusionOk="0">
                  <a:moveTo>
                    <a:pt x="63" y="0"/>
                  </a:moveTo>
                  <a:cubicBezTo>
                    <a:pt x="54" y="0"/>
                    <a:pt x="45" y="3"/>
                    <a:pt x="35" y="8"/>
                  </a:cubicBezTo>
                  <a:cubicBezTo>
                    <a:pt x="19" y="8"/>
                    <a:pt x="0" y="25"/>
                    <a:pt x="0" y="60"/>
                  </a:cubicBezTo>
                  <a:cubicBezTo>
                    <a:pt x="0" y="85"/>
                    <a:pt x="19" y="102"/>
                    <a:pt x="36" y="102"/>
                  </a:cubicBezTo>
                  <a:cubicBezTo>
                    <a:pt x="43" y="102"/>
                    <a:pt x="49" y="100"/>
                    <a:pt x="54" y="95"/>
                  </a:cubicBezTo>
                  <a:cubicBezTo>
                    <a:pt x="89" y="95"/>
                    <a:pt x="106" y="78"/>
                    <a:pt x="106" y="43"/>
                  </a:cubicBezTo>
                  <a:cubicBezTo>
                    <a:pt x="106" y="17"/>
                    <a:pt x="87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6"/>
            <p:cNvSpPr/>
            <p:nvPr/>
          </p:nvSpPr>
          <p:spPr>
            <a:xfrm>
              <a:off x="1024050" y="2093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4" y="1"/>
                  </a:moveTo>
                  <a:cubicBezTo>
                    <a:pt x="18" y="18"/>
                    <a:pt x="0" y="36"/>
                    <a:pt x="0" y="71"/>
                  </a:cubicBezTo>
                  <a:cubicBezTo>
                    <a:pt x="18" y="106"/>
                    <a:pt x="54" y="123"/>
                    <a:pt x="70" y="123"/>
                  </a:cubicBezTo>
                  <a:cubicBezTo>
                    <a:pt x="106" y="123"/>
                    <a:pt x="124" y="88"/>
                    <a:pt x="124" y="53"/>
                  </a:cubicBezTo>
                  <a:cubicBezTo>
                    <a:pt x="124" y="18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6"/>
            <p:cNvSpPr/>
            <p:nvPr/>
          </p:nvSpPr>
          <p:spPr>
            <a:xfrm>
              <a:off x="1083750" y="154950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36" y="0"/>
                  </a:moveTo>
                  <a:cubicBezTo>
                    <a:pt x="19" y="0"/>
                    <a:pt x="1" y="17"/>
                    <a:pt x="1" y="35"/>
                  </a:cubicBezTo>
                  <a:cubicBezTo>
                    <a:pt x="19" y="52"/>
                    <a:pt x="19" y="52"/>
                    <a:pt x="36" y="52"/>
                  </a:cubicBezTo>
                  <a:cubicBezTo>
                    <a:pt x="54" y="52"/>
                    <a:pt x="71" y="35"/>
                    <a:pt x="71" y="17"/>
                  </a:cubicBezTo>
                  <a:cubicBezTo>
                    <a:pt x="54" y="0"/>
                    <a:pt x="54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6"/>
            <p:cNvSpPr/>
            <p:nvPr/>
          </p:nvSpPr>
          <p:spPr>
            <a:xfrm>
              <a:off x="1131175" y="24492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5" y="1"/>
                  </a:moveTo>
                  <a:cubicBezTo>
                    <a:pt x="18" y="1"/>
                    <a:pt x="0" y="19"/>
                    <a:pt x="0" y="36"/>
                  </a:cubicBezTo>
                  <a:cubicBezTo>
                    <a:pt x="0" y="54"/>
                    <a:pt x="18" y="71"/>
                    <a:pt x="35" y="71"/>
                  </a:cubicBezTo>
                  <a:cubicBezTo>
                    <a:pt x="54" y="54"/>
                    <a:pt x="70" y="36"/>
                    <a:pt x="70" y="19"/>
                  </a:cubicBezTo>
                  <a:cubicBezTo>
                    <a:pt x="54" y="1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6"/>
            <p:cNvSpPr/>
            <p:nvPr/>
          </p:nvSpPr>
          <p:spPr>
            <a:xfrm>
              <a:off x="1070150" y="206300"/>
              <a:ext cx="2200" cy="1975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36" y="0"/>
                  </a:moveTo>
                  <a:cubicBezTo>
                    <a:pt x="18" y="0"/>
                    <a:pt x="1" y="18"/>
                    <a:pt x="1" y="54"/>
                  </a:cubicBezTo>
                  <a:cubicBezTo>
                    <a:pt x="1" y="65"/>
                    <a:pt x="18" y="78"/>
                    <a:pt x="34" y="78"/>
                  </a:cubicBezTo>
                  <a:cubicBezTo>
                    <a:pt x="41" y="78"/>
                    <a:pt x="48" y="76"/>
                    <a:pt x="53" y="70"/>
                  </a:cubicBezTo>
                  <a:cubicBezTo>
                    <a:pt x="71" y="70"/>
                    <a:pt x="88" y="54"/>
                    <a:pt x="88" y="35"/>
                  </a:cubicBezTo>
                  <a:cubicBezTo>
                    <a:pt x="71" y="18"/>
                    <a:pt x="5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6"/>
            <p:cNvSpPr/>
            <p:nvPr/>
          </p:nvSpPr>
          <p:spPr>
            <a:xfrm>
              <a:off x="908125" y="-299025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0"/>
                  </a:moveTo>
                  <a:cubicBezTo>
                    <a:pt x="19" y="0"/>
                    <a:pt x="1" y="17"/>
                    <a:pt x="1" y="36"/>
                  </a:cubicBezTo>
                  <a:cubicBezTo>
                    <a:pt x="1" y="36"/>
                    <a:pt x="19" y="52"/>
                    <a:pt x="36" y="52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54" y="17"/>
                    <a:pt x="3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6"/>
            <p:cNvSpPr/>
            <p:nvPr/>
          </p:nvSpPr>
          <p:spPr>
            <a:xfrm>
              <a:off x="1204925" y="239650"/>
              <a:ext cx="1350" cy="1550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19" y="1"/>
                  </a:moveTo>
                  <a:cubicBezTo>
                    <a:pt x="1" y="19"/>
                    <a:pt x="1" y="19"/>
                    <a:pt x="1" y="36"/>
                  </a:cubicBezTo>
                  <a:cubicBezTo>
                    <a:pt x="1" y="49"/>
                    <a:pt x="10" y="61"/>
                    <a:pt x="15" y="61"/>
                  </a:cubicBezTo>
                  <a:cubicBezTo>
                    <a:pt x="17" y="61"/>
                    <a:pt x="19" y="59"/>
                    <a:pt x="19" y="54"/>
                  </a:cubicBezTo>
                  <a:cubicBezTo>
                    <a:pt x="36" y="54"/>
                    <a:pt x="54" y="36"/>
                    <a:pt x="54" y="36"/>
                  </a:cubicBezTo>
                  <a:cubicBezTo>
                    <a:pt x="54" y="19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6"/>
            <p:cNvSpPr/>
            <p:nvPr/>
          </p:nvSpPr>
          <p:spPr>
            <a:xfrm>
              <a:off x="1160150" y="324825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54" y="1"/>
                  </a:moveTo>
                  <a:cubicBezTo>
                    <a:pt x="19" y="19"/>
                    <a:pt x="0" y="36"/>
                    <a:pt x="19" y="71"/>
                  </a:cubicBezTo>
                  <a:cubicBezTo>
                    <a:pt x="19" y="97"/>
                    <a:pt x="28" y="113"/>
                    <a:pt x="46" y="113"/>
                  </a:cubicBezTo>
                  <a:cubicBezTo>
                    <a:pt x="53" y="113"/>
                    <a:pt x="61" y="111"/>
                    <a:pt x="71" y="106"/>
                  </a:cubicBezTo>
                  <a:cubicBezTo>
                    <a:pt x="106" y="106"/>
                    <a:pt x="124" y="89"/>
                    <a:pt x="124" y="54"/>
                  </a:cubicBezTo>
                  <a:cubicBezTo>
                    <a:pt x="106" y="19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6"/>
            <p:cNvSpPr/>
            <p:nvPr/>
          </p:nvSpPr>
          <p:spPr>
            <a:xfrm>
              <a:off x="930975" y="-395625"/>
              <a:ext cx="1775" cy="1525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5" y="1"/>
                  </a:moveTo>
                  <a:cubicBezTo>
                    <a:pt x="18" y="1"/>
                    <a:pt x="0" y="18"/>
                    <a:pt x="0" y="36"/>
                  </a:cubicBezTo>
                  <a:cubicBezTo>
                    <a:pt x="0" y="48"/>
                    <a:pt x="9" y="60"/>
                    <a:pt x="20" y="60"/>
                  </a:cubicBezTo>
                  <a:cubicBezTo>
                    <a:pt x="25" y="60"/>
                    <a:pt x="30" y="58"/>
                    <a:pt x="35" y="53"/>
                  </a:cubicBezTo>
                  <a:cubicBezTo>
                    <a:pt x="53" y="53"/>
                    <a:pt x="70" y="36"/>
                    <a:pt x="70" y="18"/>
                  </a:cubicBezTo>
                  <a:cubicBezTo>
                    <a:pt x="53" y="18"/>
                    <a:pt x="53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6"/>
            <p:cNvSpPr/>
            <p:nvPr/>
          </p:nvSpPr>
          <p:spPr>
            <a:xfrm>
              <a:off x="992425" y="-355225"/>
              <a:ext cx="1375" cy="1100"/>
            </a:xfrm>
            <a:custGeom>
              <a:avLst/>
              <a:gdLst/>
              <a:ahLst/>
              <a:cxnLst/>
              <a:rect l="l" t="t" r="r" b="b"/>
              <a:pathLst>
                <a:path w="55" h="44" extrusionOk="0">
                  <a:moveTo>
                    <a:pt x="19" y="1"/>
                  </a:moveTo>
                  <a:cubicBezTo>
                    <a:pt x="19" y="1"/>
                    <a:pt x="1" y="17"/>
                    <a:pt x="1" y="36"/>
                  </a:cubicBezTo>
                  <a:cubicBezTo>
                    <a:pt x="1" y="36"/>
                    <a:pt x="9" y="43"/>
                    <a:pt x="19" y="43"/>
                  </a:cubicBezTo>
                  <a:cubicBezTo>
                    <a:pt x="24" y="43"/>
                    <a:pt x="30" y="41"/>
                    <a:pt x="36" y="36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36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6"/>
            <p:cNvSpPr/>
            <p:nvPr/>
          </p:nvSpPr>
          <p:spPr>
            <a:xfrm>
              <a:off x="1584725" y="486350"/>
              <a:ext cx="14950" cy="13875"/>
            </a:xfrm>
            <a:custGeom>
              <a:avLst/>
              <a:gdLst/>
              <a:ahLst/>
              <a:cxnLst/>
              <a:rect l="l" t="t" r="r" b="b"/>
              <a:pathLst>
                <a:path w="598" h="555" extrusionOk="0">
                  <a:moveTo>
                    <a:pt x="284" y="0"/>
                  </a:moveTo>
                  <a:cubicBezTo>
                    <a:pt x="272" y="0"/>
                    <a:pt x="259" y="1"/>
                    <a:pt x="246" y="2"/>
                  </a:cubicBezTo>
                  <a:cubicBezTo>
                    <a:pt x="87" y="38"/>
                    <a:pt x="0" y="178"/>
                    <a:pt x="17" y="319"/>
                  </a:cubicBezTo>
                  <a:cubicBezTo>
                    <a:pt x="48" y="457"/>
                    <a:pt x="158" y="554"/>
                    <a:pt x="290" y="554"/>
                  </a:cubicBezTo>
                  <a:cubicBezTo>
                    <a:pt x="310" y="554"/>
                    <a:pt x="331" y="552"/>
                    <a:pt x="351" y="548"/>
                  </a:cubicBezTo>
                  <a:cubicBezTo>
                    <a:pt x="492" y="529"/>
                    <a:pt x="597" y="372"/>
                    <a:pt x="562" y="231"/>
                  </a:cubicBezTo>
                  <a:cubicBezTo>
                    <a:pt x="545" y="86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6"/>
            <p:cNvSpPr/>
            <p:nvPr/>
          </p:nvSpPr>
          <p:spPr>
            <a:xfrm>
              <a:off x="2222625" y="1142275"/>
              <a:ext cx="16700" cy="15625"/>
            </a:xfrm>
            <a:custGeom>
              <a:avLst/>
              <a:gdLst/>
              <a:ahLst/>
              <a:cxnLst/>
              <a:rect l="l" t="t" r="r" b="b"/>
              <a:pathLst>
                <a:path w="668" h="625" extrusionOk="0">
                  <a:moveTo>
                    <a:pt x="315" y="1"/>
                  </a:moveTo>
                  <a:cubicBezTo>
                    <a:pt x="304" y="1"/>
                    <a:pt x="293" y="1"/>
                    <a:pt x="282" y="3"/>
                  </a:cubicBezTo>
                  <a:cubicBezTo>
                    <a:pt x="106" y="38"/>
                    <a:pt x="1" y="196"/>
                    <a:pt x="36" y="372"/>
                  </a:cubicBezTo>
                  <a:cubicBezTo>
                    <a:pt x="52" y="525"/>
                    <a:pt x="173" y="625"/>
                    <a:pt x="320" y="625"/>
                  </a:cubicBezTo>
                  <a:cubicBezTo>
                    <a:pt x="342" y="625"/>
                    <a:pt x="364" y="622"/>
                    <a:pt x="387" y="618"/>
                  </a:cubicBezTo>
                  <a:cubicBezTo>
                    <a:pt x="563" y="583"/>
                    <a:pt x="668" y="424"/>
                    <a:pt x="633" y="267"/>
                  </a:cubicBezTo>
                  <a:cubicBezTo>
                    <a:pt x="617" y="103"/>
                    <a:pt x="464" y="1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6"/>
            <p:cNvSpPr/>
            <p:nvPr/>
          </p:nvSpPr>
          <p:spPr>
            <a:xfrm>
              <a:off x="1377025" y="-205750"/>
              <a:ext cx="29875" cy="27375"/>
            </a:xfrm>
            <a:custGeom>
              <a:avLst/>
              <a:gdLst/>
              <a:ahLst/>
              <a:cxnLst/>
              <a:rect l="l" t="t" r="r" b="b"/>
              <a:pathLst>
                <a:path w="1195" h="1095" extrusionOk="0">
                  <a:moveTo>
                    <a:pt x="591" y="1"/>
                  </a:moveTo>
                  <a:cubicBezTo>
                    <a:pt x="558" y="1"/>
                    <a:pt x="525" y="4"/>
                    <a:pt x="492" y="9"/>
                  </a:cubicBezTo>
                  <a:cubicBezTo>
                    <a:pt x="195" y="63"/>
                    <a:pt x="1" y="344"/>
                    <a:pt x="54" y="642"/>
                  </a:cubicBezTo>
                  <a:cubicBezTo>
                    <a:pt x="99" y="902"/>
                    <a:pt x="317" y="1095"/>
                    <a:pt x="570" y="1095"/>
                  </a:cubicBezTo>
                  <a:cubicBezTo>
                    <a:pt x="608" y="1095"/>
                    <a:pt x="647" y="1091"/>
                    <a:pt x="686" y="1081"/>
                  </a:cubicBezTo>
                  <a:cubicBezTo>
                    <a:pt x="1002" y="1028"/>
                    <a:pt x="1195" y="747"/>
                    <a:pt x="1143" y="449"/>
                  </a:cubicBezTo>
                  <a:cubicBezTo>
                    <a:pt x="1095" y="183"/>
                    <a:pt x="854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6"/>
            <p:cNvSpPr/>
            <p:nvPr/>
          </p:nvSpPr>
          <p:spPr>
            <a:xfrm>
              <a:off x="1905650" y="289200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11" y="0"/>
                  </a:moveTo>
                  <a:cubicBezTo>
                    <a:pt x="199" y="0"/>
                    <a:pt x="187" y="2"/>
                    <a:pt x="176" y="4"/>
                  </a:cubicBezTo>
                  <a:cubicBezTo>
                    <a:pt x="70" y="21"/>
                    <a:pt x="0" y="109"/>
                    <a:pt x="18" y="215"/>
                  </a:cubicBezTo>
                  <a:cubicBezTo>
                    <a:pt x="33" y="293"/>
                    <a:pt x="120" y="358"/>
                    <a:pt x="202" y="358"/>
                  </a:cubicBezTo>
                  <a:cubicBezTo>
                    <a:pt x="211" y="358"/>
                    <a:pt x="220" y="357"/>
                    <a:pt x="229" y="355"/>
                  </a:cubicBezTo>
                  <a:cubicBezTo>
                    <a:pt x="334" y="337"/>
                    <a:pt x="405" y="250"/>
                    <a:pt x="386" y="145"/>
                  </a:cubicBezTo>
                  <a:cubicBezTo>
                    <a:pt x="372" y="53"/>
                    <a:pt x="290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6"/>
            <p:cNvSpPr/>
            <p:nvPr/>
          </p:nvSpPr>
          <p:spPr>
            <a:xfrm>
              <a:off x="1737500" y="273425"/>
              <a:ext cx="14950" cy="13850"/>
            </a:xfrm>
            <a:custGeom>
              <a:avLst/>
              <a:gdLst/>
              <a:ahLst/>
              <a:cxnLst/>
              <a:rect l="l" t="t" r="r" b="b"/>
              <a:pathLst>
                <a:path w="598" h="554" extrusionOk="0">
                  <a:moveTo>
                    <a:pt x="300" y="0"/>
                  </a:moveTo>
                  <a:cubicBezTo>
                    <a:pt x="288" y="0"/>
                    <a:pt x="276" y="1"/>
                    <a:pt x="263" y="3"/>
                  </a:cubicBezTo>
                  <a:cubicBezTo>
                    <a:pt x="106" y="38"/>
                    <a:pt x="1" y="178"/>
                    <a:pt x="36" y="336"/>
                  </a:cubicBezTo>
                  <a:cubicBezTo>
                    <a:pt x="50" y="458"/>
                    <a:pt x="172" y="553"/>
                    <a:pt x="296" y="553"/>
                  </a:cubicBezTo>
                  <a:cubicBezTo>
                    <a:pt x="315" y="553"/>
                    <a:pt x="333" y="551"/>
                    <a:pt x="352" y="547"/>
                  </a:cubicBezTo>
                  <a:cubicBezTo>
                    <a:pt x="509" y="530"/>
                    <a:pt x="598" y="389"/>
                    <a:pt x="579" y="230"/>
                  </a:cubicBezTo>
                  <a:cubicBezTo>
                    <a:pt x="547" y="87"/>
                    <a:pt x="4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6"/>
            <p:cNvSpPr/>
            <p:nvPr/>
          </p:nvSpPr>
          <p:spPr>
            <a:xfrm>
              <a:off x="1390650" y="-267200"/>
              <a:ext cx="31200" cy="28975"/>
            </a:xfrm>
            <a:custGeom>
              <a:avLst/>
              <a:gdLst/>
              <a:ahLst/>
              <a:cxnLst/>
              <a:rect l="l" t="t" r="r" b="b"/>
              <a:pathLst>
                <a:path w="1248" h="1159" extrusionOk="0">
                  <a:moveTo>
                    <a:pt x="624" y="1"/>
                  </a:moveTo>
                  <a:cubicBezTo>
                    <a:pt x="592" y="1"/>
                    <a:pt x="560" y="3"/>
                    <a:pt x="528" y="9"/>
                  </a:cubicBezTo>
                  <a:cubicBezTo>
                    <a:pt x="212" y="79"/>
                    <a:pt x="1" y="378"/>
                    <a:pt x="53" y="676"/>
                  </a:cubicBezTo>
                  <a:cubicBezTo>
                    <a:pt x="116" y="960"/>
                    <a:pt x="364" y="1159"/>
                    <a:pt x="642" y="1159"/>
                  </a:cubicBezTo>
                  <a:cubicBezTo>
                    <a:pt x="674" y="1159"/>
                    <a:pt x="706" y="1156"/>
                    <a:pt x="738" y="1151"/>
                  </a:cubicBezTo>
                  <a:cubicBezTo>
                    <a:pt x="1036" y="1098"/>
                    <a:pt x="1247" y="800"/>
                    <a:pt x="1195" y="484"/>
                  </a:cubicBezTo>
                  <a:cubicBezTo>
                    <a:pt x="1147" y="200"/>
                    <a:pt x="90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6"/>
            <p:cNvSpPr/>
            <p:nvPr/>
          </p:nvSpPr>
          <p:spPr>
            <a:xfrm>
              <a:off x="2052725" y="938075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7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5" y="168"/>
                    <a:pt x="53" y="202"/>
                    <a:pt x="96" y="202"/>
                  </a:cubicBezTo>
                  <a:cubicBezTo>
                    <a:pt x="105" y="202"/>
                    <a:pt x="114" y="201"/>
                    <a:pt x="123" y="198"/>
                  </a:cubicBezTo>
                  <a:cubicBezTo>
                    <a:pt x="177" y="181"/>
                    <a:pt x="212" y="146"/>
                    <a:pt x="193" y="75"/>
                  </a:cubicBezTo>
                  <a:cubicBezTo>
                    <a:pt x="193" y="32"/>
                    <a:pt x="159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6"/>
            <p:cNvSpPr/>
            <p:nvPr/>
          </p:nvSpPr>
          <p:spPr>
            <a:xfrm>
              <a:off x="2072050" y="1025400"/>
              <a:ext cx="17125" cy="16025"/>
            </a:xfrm>
            <a:custGeom>
              <a:avLst/>
              <a:gdLst/>
              <a:ahLst/>
              <a:cxnLst/>
              <a:rect l="l" t="t" r="r" b="b"/>
              <a:pathLst>
                <a:path w="685" h="641" extrusionOk="0">
                  <a:moveTo>
                    <a:pt x="341" y="0"/>
                  </a:moveTo>
                  <a:cubicBezTo>
                    <a:pt x="322" y="0"/>
                    <a:pt x="302" y="2"/>
                    <a:pt x="282" y="6"/>
                  </a:cubicBezTo>
                  <a:cubicBezTo>
                    <a:pt x="106" y="41"/>
                    <a:pt x="1" y="200"/>
                    <a:pt x="17" y="376"/>
                  </a:cubicBezTo>
                  <a:cubicBezTo>
                    <a:pt x="50" y="538"/>
                    <a:pt x="203" y="640"/>
                    <a:pt x="351" y="640"/>
                  </a:cubicBezTo>
                  <a:cubicBezTo>
                    <a:pt x="363" y="640"/>
                    <a:pt x="375" y="640"/>
                    <a:pt x="387" y="638"/>
                  </a:cubicBezTo>
                  <a:cubicBezTo>
                    <a:pt x="563" y="603"/>
                    <a:pt x="685" y="428"/>
                    <a:pt x="650" y="270"/>
                  </a:cubicBezTo>
                  <a:cubicBezTo>
                    <a:pt x="619" y="115"/>
                    <a:pt x="4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6"/>
            <p:cNvSpPr/>
            <p:nvPr/>
          </p:nvSpPr>
          <p:spPr>
            <a:xfrm>
              <a:off x="1848150" y="349725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0"/>
                  </a:moveTo>
                  <a:cubicBezTo>
                    <a:pt x="339" y="0"/>
                    <a:pt x="318" y="2"/>
                    <a:pt x="298" y="7"/>
                  </a:cubicBezTo>
                  <a:cubicBezTo>
                    <a:pt x="122" y="42"/>
                    <a:pt x="0" y="217"/>
                    <a:pt x="35" y="393"/>
                  </a:cubicBezTo>
                  <a:cubicBezTo>
                    <a:pt x="66" y="546"/>
                    <a:pt x="203" y="645"/>
                    <a:pt x="354" y="645"/>
                  </a:cubicBezTo>
                  <a:cubicBezTo>
                    <a:pt x="376" y="645"/>
                    <a:pt x="399" y="643"/>
                    <a:pt x="422" y="639"/>
                  </a:cubicBezTo>
                  <a:cubicBezTo>
                    <a:pt x="597" y="620"/>
                    <a:pt x="703" y="445"/>
                    <a:pt x="684" y="269"/>
                  </a:cubicBezTo>
                  <a:cubicBezTo>
                    <a:pt x="653" y="114"/>
                    <a:pt x="512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6"/>
            <p:cNvSpPr/>
            <p:nvPr/>
          </p:nvSpPr>
          <p:spPr>
            <a:xfrm>
              <a:off x="2123400" y="805250"/>
              <a:ext cx="31650" cy="29225"/>
            </a:xfrm>
            <a:custGeom>
              <a:avLst/>
              <a:gdLst/>
              <a:ahLst/>
              <a:cxnLst/>
              <a:rect l="l" t="t" r="r" b="b"/>
              <a:pathLst>
                <a:path w="1266" h="1169" extrusionOk="0">
                  <a:moveTo>
                    <a:pt x="649" y="1"/>
                  </a:moveTo>
                  <a:cubicBezTo>
                    <a:pt x="609" y="1"/>
                    <a:pt x="569" y="5"/>
                    <a:pt x="527" y="14"/>
                  </a:cubicBezTo>
                  <a:cubicBezTo>
                    <a:pt x="211" y="66"/>
                    <a:pt x="1" y="366"/>
                    <a:pt x="54" y="682"/>
                  </a:cubicBezTo>
                  <a:cubicBezTo>
                    <a:pt x="100" y="959"/>
                    <a:pt x="335" y="1168"/>
                    <a:pt x="617" y="1168"/>
                  </a:cubicBezTo>
                  <a:cubicBezTo>
                    <a:pt x="657" y="1168"/>
                    <a:pt x="697" y="1164"/>
                    <a:pt x="738" y="1155"/>
                  </a:cubicBezTo>
                  <a:cubicBezTo>
                    <a:pt x="1054" y="1103"/>
                    <a:pt x="1265" y="804"/>
                    <a:pt x="1195" y="488"/>
                  </a:cubicBezTo>
                  <a:cubicBezTo>
                    <a:pt x="1150" y="198"/>
                    <a:pt x="917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6"/>
            <p:cNvSpPr/>
            <p:nvPr/>
          </p:nvSpPr>
          <p:spPr>
            <a:xfrm>
              <a:off x="1539050" y="597875"/>
              <a:ext cx="14075" cy="12875"/>
            </a:xfrm>
            <a:custGeom>
              <a:avLst/>
              <a:gdLst/>
              <a:ahLst/>
              <a:cxnLst/>
              <a:rect l="l" t="t" r="r" b="b"/>
              <a:pathLst>
                <a:path w="563" h="515" extrusionOk="0">
                  <a:moveTo>
                    <a:pt x="277" y="0"/>
                  </a:moveTo>
                  <a:cubicBezTo>
                    <a:pt x="267" y="0"/>
                    <a:pt x="257" y="1"/>
                    <a:pt x="247" y="2"/>
                  </a:cubicBezTo>
                  <a:cubicBezTo>
                    <a:pt x="106" y="20"/>
                    <a:pt x="1" y="161"/>
                    <a:pt x="36" y="301"/>
                  </a:cubicBezTo>
                  <a:cubicBezTo>
                    <a:pt x="51" y="430"/>
                    <a:pt x="171" y="514"/>
                    <a:pt x="299" y="514"/>
                  </a:cubicBezTo>
                  <a:cubicBezTo>
                    <a:pt x="310" y="514"/>
                    <a:pt x="322" y="514"/>
                    <a:pt x="334" y="512"/>
                  </a:cubicBezTo>
                  <a:cubicBezTo>
                    <a:pt x="474" y="477"/>
                    <a:pt x="563" y="353"/>
                    <a:pt x="528" y="213"/>
                  </a:cubicBezTo>
                  <a:cubicBezTo>
                    <a:pt x="511" y="84"/>
                    <a:pt x="391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6"/>
            <p:cNvSpPr/>
            <p:nvPr/>
          </p:nvSpPr>
          <p:spPr>
            <a:xfrm>
              <a:off x="2194525" y="1232575"/>
              <a:ext cx="13650" cy="12275"/>
            </a:xfrm>
            <a:custGeom>
              <a:avLst/>
              <a:gdLst/>
              <a:ahLst/>
              <a:cxnLst/>
              <a:rect l="l" t="t" r="r" b="b"/>
              <a:pathLst>
                <a:path w="546" h="491" extrusionOk="0">
                  <a:moveTo>
                    <a:pt x="291" y="1"/>
                  </a:moveTo>
                  <a:cubicBezTo>
                    <a:pt x="271" y="1"/>
                    <a:pt x="250" y="3"/>
                    <a:pt x="230" y="8"/>
                  </a:cubicBezTo>
                  <a:cubicBezTo>
                    <a:pt x="89" y="27"/>
                    <a:pt x="1" y="149"/>
                    <a:pt x="36" y="289"/>
                  </a:cubicBezTo>
                  <a:cubicBezTo>
                    <a:pt x="51" y="409"/>
                    <a:pt x="142" y="491"/>
                    <a:pt x="256" y="491"/>
                  </a:cubicBezTo>
                  <a:cubicBezTo>
                    <a:pt x="275" y="491"/>
                    <a:pt x="296" y="488"/>
                    <a:pt x="317" y="483"/>
                  </a:cubicBezTo>
                  <a:cubicBezTo>
                    <a:pt x="457" y="465"/>
                    <a:pt x="546" y="343"/>
                    <a:pt x="511" y="202"/>
                  </a:cubicBezTo>
                  <a:cubicBezTo>
                    <a:pt x="495" y="83"/>
                    <a:pt x="404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6"/>
            <p:cNvSpPr/>
            <p:nvPr/>
          </p:nvSpPr>
          <p:spPr>
            <a:xfrm>
              <a:off x="2107175" y="120730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71" y="1"/>
                  </a:moveTo>
                  <a:cubicBezTo>
                    <a:pt x="36" y="1"/>
                    <a:pt x="1" y="54"/>
                    <a:pt x="1" y="106"/>
                  </a:cubicBezTo>
                  <a:cubicBezTo>
                    <a:pt x="17" y="141"/>
                    <a:pt x="53" y="176"/>
                    <a:pt x="106" y="176"/>
                  </a:cubicBezTo>
                  <a:cubicBezTo>
                    <a:pt x="158" y="159"/>
                    <a:pt x="176" y="124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6"/>
            <p:cNvSpPr/>
            <p:nvPr/>
          </p:nvSpPr>
          <p:spPr>
            <a:xfrm>
              <a:off x="1904350" y="1269550"/>
              <a:ext cx="4825" cy="4625"/>
            </a:xfrm>
            <a:custGeom>
              <a:avLst/>
              <a:gdLst/>
              <a:ahLst/>
              <a:cxnLst/>
              <a:rect l="l" t="t" r="r" b="b"/>
              <a:pathLst>
                <a:path w="193" h="185" extrusionOk="0">
                  <a:moveTo>
                    <a:pt x="113" y="0"/>
                  </a:moveTo>
                  <a:cubicBezTo>
                    <a:pt x="105" y="0"/>
                    <a:pt x="96" y="2"/>
                    <a:pt x="87" y="4"/>
                  </a:cubicBezTo>
                  <a:cubicBezTo>
                    <a:pt x="35" y="4"/>
                    <a:pt x="0" y="58"/>
                    <a:pt x="0" y="110"/>
                  </a:cubicBezTo>
                  <a:cubicBezTo>
                    <a:pt x="14" y="153"/>
                    <a:pt x="52" y="185"/>
                    <a:pt x="94" y="185"/>
                  </a:cubicBezTo>
                  <a:cubicBezTo>
                    <a:pt x="103" y="185"/>
                    <a:pt x="113" y="183"/>
                    <a:pt x="122" y="180"/>
                  </a:cubicBezTo>
                  <a:cubicBezTo>
                    <a:pt x="176" y="180"/>
                    <a:pt x="193" y="128"/>
                    <a:pt x="193" y="75"/>
                  </a:cubicBezTo>
                  <a:cubicBezTo>
                    <a:pt x="179" y="32"/>
                    <a:pt x="15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6"/>
            <p:cNvSpPr/>
            <p:nvPr/>
          </p:nvSpPr>
          <p:spPr>
            <a:xfrm>
              <a:off x="1982500" y="929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05" y="1"/>
                  </a:moveTo>
                  <a:cubicBezTo>
                    <a:pt x="35" y="19"/>
                    <a:pt x="0" y="89"/>
                    <a:pt x="0" y="141"/>
                  </a:cubicBezTo>
                  <a:cubicBezTo>
                    <a:pt x="15" y="202"/>
                    <a:pt x="69" y="250"/>
                    <a:pt x="118" y="250"/>
                  </a:cubicBezTo>
                  <a:cubicBezTo>
                    <a:pt x="126" y="250"/>
                    <a:pt x="133" y="249"/>
                    <a:pt x="141" y="247"/>
                  </a:cubicBezTo>
                  <a:cubicBezTo>
                    <a:pt x="211" y="230"/>
                    <a:pt x="263" y="176"/>
                    <a:pt x="246" y="106"/>
                  </a:cubicBezTo>
                  <a:cubicBezTo>
                    <a:pt x="228" y="36"/>
                    <a:pt x="176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6"/>
            <p:cNvSpPr/>
            <p:nvPr/>
          </p:nvSpPr>
          <p:spPr>
            <a:xfrm>
              <a:off x="1889825" y="715175"/>
              <a:ext cx="40425" cy="37575"/>
            </a:xfrm>
            <a:custGeom>
              <a:avLst/>
              <a:gdLst/>
              <a:ahLst/>
              <a:cxnLst/>
              <a:rect l="l" t="t" r="r" b="b"/>
              <a:pathLst>
                <a:path w="1617" h="1503" extrusionOk="0">
                  <a:moveTo>
                    <a:pt x="822" y="1"/>
                  </a:moveTo>
                  <a:cubicBezTo>
                    <a:pt x="772" y="1"/>
                    <a:pt x="720" y="6"/>
                    <a:pt x="668" y="17"/>
                  </a:cubicBezTo>
                  <a:cubicBezTo>
                    <a:pt x="265" y="87"/>
                    <a:pt x="1" y="473"/>
                    <a:pt x="71" y="878"/>
                  </a:cubicBezTo>
                  <a:cubicBezTo>
                    <a:pt x="134" y="1239"/>
                    <a:pt x="451" y="1503"/>
                    <a:pt x="820" y="1503"/>
                  </a:cubicBezTo>
                  <a:cubicBezTo>
                    <a:pt x="862" y="1503"/>
                    <a:pt x="906" y="1499"/>
                    <a:pt x="949" y="1492"/>
                  </a:cubicBezTo>
                  <a:cubicBezTo>
                    <a:pt x="1354" y="1422"/>
                    <a:pt x="1616" y="1018"/>
                    <a:pt x="1546" y="614"/>
                  </a:cubicBezTo>
                  <a:cubicBezTo>
                    <a:pt x="1485" y="260"/>
                    <a:pt x="1180" y="1"/>
                    <a:pt x="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6"/>
            <p:cNvSpPr/>
            <p:nvPr/>
          </p:nvSpPr>
          <p:spPr>
            <a:xfrm>
              <a:off x="1888525" y="1022725"/>
              <a:ext cx="14500" cy="13450"/>
            </a:xfrm>
            <a:custGeom>
              <a:avLst/>
              <a:gdLst/>
              <a:ahLst/>
              <a:cxnLst/>
              <a:rect l="l" t="t" r="r" b="b"/>
              <a:pathLst>
                <a:path w="580" h="538" extrusionOk="0">
                  <a:moveTo>
                    <a:pt x="302" y="1"/>
                  </a:moveTo>
                  <a:cubicBezTo>
                    <a:pt x="284" y="1"/>
                    <a:pt x="265" y="3"/>
                    <a:pt x="247" y="8"/>
                  </a:cubicBezTo>
                  <a:cubicBezTo>
                    <a:pt x="106" y="26"/>
                    <a:pt x="1" y="167"/>
                    <a:pt x="36" y="307"/>
                  </a:cubicBezTo>
                  <a:cubicBezTo>
                    <a:pt x="51" y="451"/>
                    <a:pt x="170" y="537"/>
                    <a:pt x="297" y="537"/>
                  </a:cubicBezTo>
                  <a:cubicBezTo>
                    <a:pt x="309" y="537"/>
                    <a:pt x="322" y="536"/>
                    <a:pt x="334" y="535"/>
                  </a:cubicBezTo>
                  <a:cubicBezTo>
                    <a:pt x="474" y="500"/>
                    <a:pt x="580" y="359"/>
                    <a:pt x="545" y="219"/>
                  </a:cubicBezTo>
                  <a:cubicBezTo>
                    <a:pt x="530" y="97"/>
                    <a:pt x="422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6"/>
            <p:cNvSpPr/>
            <p:nvPr/>
          </p:nvSpPr>
          <p:spPr>
            <a:xfrm>
              <a:off x="1998300" y="128670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5" y="0"/>
                  </a:moveTo>
                  <a:cubicBezTo>
                    <a:pt x="164" y="0"/>
                    <a:pt x="152" y="2"/>
                    <a:pt x="141" y="4"/>
                  </a:cubicBezTo>
                  <a:cubicBezTo>
                    <a:pt x="52" y="21"/>
                    <a:pt x="0" y="91"/>
                    <a:pt x="17" y="180"/>
                  </a:cubicBezTo>
                  <a:cubicBezTo>
                    <a:pt x="33" y="255"/>
                    <a:pt x="88" y="305"/>
                    <a:pt x="159" y="305"/>
                  </a:cubicBezTo>
                  <a:cubicBezTo>
                    <a:pt x="170" y="305"/>
                    <a:pt x="181" y="304"/>
                    <a:pt x="193" y="302"/>
                  </a:cubicBezTo>
                  <a:cubicBezTo>
                    <a:pt x="281" y="285"/>
                    <a:pt x="333" y="215"/>
                    <a:pt x="316" y="126"/>
                  </a:cubicBezTo>
                  <a:cubicBezTo>
                    <a:pt x="316" y="51"/>
                    <a:pt x="25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6"/>
            <p:cNvSpPr/>
            <p:nvPr/>
          </p:nvSpPr>
          <p:spPr>
            <a:xfrm>
              <a:off x="1937250" y="948725"/>
              <a:ext cx="7500" cy="7125"/>
            </a:xfrm>
            <a:custGeom>
              <a:avLst/>
              <a:gdLst/>
              <a:ahLst/>
              <a:cxnLst/>
              <a:rect l="l" t="t" r="r" b="b"/>
              <a:pathLst>
                <a:path w="300" h="285" extrusionOk="0">
                  <a:moveTo>
                    <a:pt x="124" y="1"/>
                  </a:moveTo>
                  <a:cubicBezTo>
                    <a:pt x="54" y="17"/>
                    <a:pt x="0" y="88"/>
                    <a:pt x="19" y="176"/>
                  </a:cubicBezTo>
                  <a:cubicBezTo>
                    <a:pt x="19" y="237"/>
                    <a:pt x="72" y="285"/>
                    <a:pt x="143" y="285"/>
                  </a:cubicBezTo>
                  <a:cubicBezTo>
                    <a:pt x="154" y="285"/>
                    <a:pt x="165" y="284"/>
                    <a:pt x="176" y="282"/>
                  </a:cubicBezTo>
                  <a:cubicBezTo>
                    <a:pt x="246" y="263"/>
                    <a:pt x="300" y="193"/>
                    <a:pt x="281" y="123"/>
                  </a:cubicBezTo>
                  <a:cubicBezTo>
                    <a:pt x="265" y="36"/>
                    <a:pt x="19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6"/>
            <p:cNvSpPr/>
            <p:nvPr/>
          </p:nvSpPr>
          <p:spPr>
            <a:xfrm>
              <a:off x="1855600" y="518375"/>
              <a:ext cx="7025" cy="6675"/>
            </a:xfrm>
            <a:custGeom>
              <a:avLst/>
              <a:gdLst/>
              <a:ahLst/>
              <a:cxnLst/>
              <a:rect l="l" t="t" r="r" b="b"/>
              <a:pathLst>
                <a:path w="281" h="267" extrusionOk="0">
                  <a:moveTo>
                    <a:pt x="152" y="1"/>
                  </a:moveTo>
                  <a:cubicBezTo>
                    <a:pt x="143" y="1"/>
                    <a:pt x="133" y="2"/>
                    <a:pt x="124" y="4"/>
                  </a:cubicBezTo>
                  <a:cubicBezTo>
                    <a:pt x="53" y="21"/>
                    <a:pt x="0" y="91"/>
                    <a:pt x="18" y="162"/>
                  </a:cubicBezTo>
                  <a:cubicBezTo>
                    <a:pt x="35" y="232"/>
                    <a:pt x="105" y="267"/>
                    <a:pt x="176" y="267"/>
                  </a:cubicBezTo>
                  <a:cubicBezTo>
                    <a:pt x="246" y="250"/>
                    <a:pt x="281" y="180"/>
                    <a:pt x="281" y="110"/>
                  </a:cubicBezTo>
                  <a:cubicBezTo>
                    <a:pt x="266" y="49"/>
                    <a:pt x="212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6"/>
            <p:cNvSpPr/>
            <p:nvPr/>
          </p:nvSpPr>
          <p:spPr>
            <a:xfrm>
              <a:off x="2210800" y="1162975"/>
              <a:ext cx="4825" cy="4525"/>
            </a:xfrm>
            <a:custGeom>
              <a:avLst/>
              <a:gdLst/>
              <a:ahLst/>
              <a:cxnLst/>
              <a:rect l="l" t="t" r="r" b="b"/>
              <a:pathLst>
                <a:path w="193" h="181" extrusionOk="0">
                  <a:moveTo>
                    <a:pt x="70" y="1"/>
                  </a:moveTo>
                  <a:cubicBezTo>
                    <a:pt x="35" y="18"/>
                    <a:pt x="0" y="53"/>
                    <a:pt x="0" y="106"/>
                  </a:cubicBezTo>
                  <a:cubicBezTo>
                    <a:pt x="14" y="149"/>
                    <a:pt x="41" y="181"/>
                    <a:pt x="80" y="181"/>
                  </a:cubicBezTo>
                  <a:cubicBezTo>
                    <a:pt x="88" y="181"/>
                    <a:pt x="96" y="179"/>
                    <a:pt x="105" y="176"/>
                  </a:cubicBezTo>
                  <a:cubicBezTo>
                    <a:pt x="157" y="176"/>
                    <a:pt x="193" y="123"/>
                    <a:pt x="176" y="71"/>
                  </a:cubicBezTo>
                  <a:cubicBezTo>
                    <a:pt x="176" y="36"/>
                    <a:pt x="122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6"/>
            <p:cNvSpPr/>
            <p:nvPr/>
          </p:nvSpPr>
          <p:spPr>
            <a:xfrm>
              <a:off x="1705425" y="191250"/>
              <a:ext cx="24200" cy="22225"/>
            </a:xfrm>
            <a:custGeom>
              <a:avLst/>
              <a:gdLst/>
              <a:ahLst/>
              <a:cxnLst/>
              <a:rect l="l" t="t" r="r" b="b"/>
              <a:pathLst>
                <a:path w="968" h="889" extrusionOk="0">
                  <a:moveTo>
                    <a:pt x="473" y="0"/>
                  </a:moveTo>
                  <a:cubicBezTo>
                    <a:pt x="451" y="0"/>
                    <a:pt x="428" y="2"/>
                    <a:pt x="406" y="5"/>
                  </a:cubicBezTo>
                  <a:cubicBezTo>
                    <a:pt x="160" y="58"/>
                    <a:pt x="1" y="286"/>
                    <a:pt x="54" y="532"/>
                  </a:cubicBezTo>
                  <a:cubicBezTo>
                    <a:pt x="86" y="739"/>
                    <a:pt x="276" y="888"/>
                    <a:pt x="494" y="888"/>
                  </a:cubicBezTo>
                  <a:cubicBezTo>
                    <a:pt x="517" y="888"/>
                    <a:pt x="540" y="886"/>
                    <a:pt x="563" y="883"/>
                  </a:cubicBezTo>
                  <a:cubicBezTo>
                    <a:pt x="809" y="831"/>
                    <a:pt x="967" y="602"/>
                    <a:pt x="914" y="375"/>
                  </a:cubicBezTo>
                  <a:cubicBezTo>
                    <a:pt x="882" y="152"/>
                    <a:pt x="692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6"/>
            <p:cNvSpPr/>
            <p:nvPr/>
          </p:nvSpPr>
          <p:spPr>
            <a:xfrm>
              <a:off x="1757700" y="200000"/>
              <a:ext cx="21100" cy="19625"/>
            </a:xfrm>
            <a:custGeom>
              <a:avLst/>
              <a:gdLst/>
              <a:ahLst/>
              <a:cxnLst/>
              <a:rect l="l" t="t" r="r" b="b"/>
              <a:pathLst>
                <a:path w="844" h="785" extrusionOk="0">
                  <a:moveTo>
                    <a:pt x="417" y="1"/>
                  </a:moveTo>
                  <a:cubicBezTo>
                    <a:pt x="395" y="1"/>
                    <a:pt x="373" y="3"/>
                    <a:pt x="352" y="6"/>
                  </a:cubicBezTo>
                  <a:cubicBezTo>
                    <a:pt x="141" y="41"/>
                    <a:pt x="0" y="252"/>
                    <a:pt x="36" y="463"/>
                  </a:cubicBezTo>
                  <a:cubicBezTo>
                    <a:pt x="67" y="652"/>
                    <a:pt x="240" y="784"/>
                    <a:pt x="427" y="784"/>
                  </a:cubicBezTo>
                  <a:cubicBezTo>
                    <a:pt x="449" y="784"/>
                    <a:pt x="470" y="783"/>
                    <a:pt x="492" y="779"/>
                  </a:cubicBezTo>
                  <a:cubicBezTo>
                    <a:pt x="703" y="744"/>
                    <a:pt x="843" y="533"/>
                    <a:pt x="808" y="322"/>
                  </a:cubicBezTo>
                  <a:cubicBezTo>
                    <a:pt x="777" y="133"/>
                    <a:pt x="60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6"/>
            <p:cNvSpPr/>
            <p:nvPr/>
          </p:nvSpPr>
          <p:spPr>
            <a:xfrm>
              <a:off x="2137025" y="786200"/>
              <a:ext cx="5725" cy="5375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6" y="21"/>
                    <a:pt x="1" y="74"/>
                    <a:pt x="18" y="126"/>
                  </a:cubicBezTo>
                  <a:cubicBezTo>
                    <a:pt x="18" y="179"/>
                    <a:pt x="88" y="215"/>
                    <a:pt x="141" y="215"/>
                  </a:cubicBezTo>
                  <a:cubicBezTo>
                    <a:pt x="193" y="196"/>
                    <a:pt x="228" y="144"/>
                    <a:pt x="228" y="91"/>
                  </a:cubicBezTo>
                  <a:cubicBezTo>
                    <a:pt x="214" y="46"/>
                    <a:pt x="172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6"/>
            <p:cNvSpPr/>
            <p:nvPr/>
          </p:nvSpPr>
          <p:spPr>
            <a:xfrm>
              <a:off x="1999600" y="738350"/>
              <a:ext cx="11900" cy="11550"/>
            </a:xfrm>
            <a:custGeom>
              <a:avLst/>
              <a:gdLst/>
              <a:ahLst/>
              <a:cxnLst/>
              <a:rect l="l" t="t" r="r" b="b"/>
              <a:pathLst>
                <a:path w="476" h="462" extrusionOk="0">
                  <a:moveTo>
                    <a:pt x="225" y="1"/>
                  </a:moveTo>
                  <a:cubicBezTo>
                    <a:pt x="215" y="1"/>
                    <a:pt x="204" y="1"/>
                    <a:pt x="194" y="3"/>
                  </a:cubicBezTo>
                  <a:cubicBezTo>
                    <a:pt x="70" y="38"/>
                    <a:pt x="0" y="143"/>
                    <a:pt x="19" y="267"/>
                  </a:cubicBezTo>
                  <a:cubicBezTo>
                    <a:pt x="34" y="378"/>
                    <a:pt x="138" y="462"/>
                    <a:pt x="249" y="462"/>
                  </a:cubicBezTo>
                  <a:cubicBezTo>
                    <a:pt x="260" y="462"/>
                    <a:pt x="270" y="461"/>
                    <a:pt x="281" y="459"/>
                  </a:cubicBezTo>
                  <a:cubicBezTo>
                    <a:pt x="405" y="424"/>
                    <a:pt x="475" y="319"/>
                    <a:pt x="457" y="197"/>
                  </a:cubicBezTo>
                  <a:cubicBezTo>
                    <a:pt x="441" y="83"/>
                    <a:pt x="336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6"/>
            <p:cNvSpPr/>
            <p:nvPr/>
          </p:nvSpPr>
          <p:spPr>
            <a:xfrm>
              <a:off x="1705025" y="410275"/>
              <a:ext cx="12725" cy="11675"/>
            </a:xfrm>
            <a:custGeom>
              <a:avLst/>
              <a:gdLst/>
              <a:ahLst/>
              <a:cxnLst/>
              <a:rect l="l" t="t" r="r" b="b"/>
              <a:pathLst>
                <a:path w="509" h="467" extrusionOk="0">
                  <a:moveTo>
                    <a:pt x="266" y="0"/>
                  </a:moveTo>
                  <a:cubicBezTo>
                    <a:pt x="248" y="0"/>
                    <a:pt x="229" y="3"/>
                    <a:pt x="211" y="8"/>
                  </a:cubicBezTo>
                  <a:cubicBezTo>
                    <a:pt x="87" y="25"/>
                    <a:pt x="0" y="149"/>
                    <a:pt x="17" y="271"/>
                  </a:cubicBezTo>
                  <a:cubicBezTo>
                    <a:pt x="49" y="384"/>
                    <a:pt x="156" y="467"/>
                    <a:pt x="267" y="467"/>
                  </a:cubicBezTo>
                  <a:cubicBezTo>
                    <a:pt x="278" y="467"/>
                    <a:pt x="288" y="466"/>
                    <a:pt x="298" y="465"/>
                  </a:cubicBezTo>
                  <a:cubicBezTo>
                    <a:pt x="422" y="430"/>
                    <a:pt x="509" y="306"/>
                    <a:pt x="474" y="184"/>
                  </a:cubicBezTo>
                  <a:cubicBezTo>
                    <a:pt x="459" y="79"/>
                    <a:pt x="368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6"/>
            <p:cNvSpPr/>
            <p:nvPr/>
          </p:nvSpPr>
          <p:spPr>
            <a:xfrm>
              <a:off x="1552225" y="347975"/>
              <a:ext cx="20225" cy="18750"/>
            </a:xfrm>
            <a:custGeom>
              <a:avLst/>
              <a:gdLst/>
              <a:ahLst/>
              <a:cxnLst/>
              <a:rect l="l" t="t" r="r" b="b"/>
              <a:pathLst>
                <a:path w="809" h="750" extrusionOk="0">
                  <a:moveTo>
                    <a:pt x="411" y="1"/>
                  </a:moveTo>
                  <a:cubicBezTo>
                    <a:pt x="392" y="1"/>
                    <a:pt x="372" y="3"/>
                    <a:pt x="352" y="6"/>
                  </a:cubicBezTo>
                  <a:cubicBezTo>
                    <a:pt x="141" y="41"/>
                    <a:pt x="1" y="252"/>
                    <a:pt x="36" y="445"/>
                  </a:cubicBezTo>
                  <a:cubicBezTo>
                    <a:pt x="67" y="631"/>
                    <a:pt x="222" y="750"/>
                    <a:pt x="403" y="750"/>
                  </a:cubicBezTo>
                  <a:cubicBezTo>
                    <a:pt x="426" y="750"/>
                    <a:pt x="450" y="748"/>
                    <a:pt x="474" y="744"/>
                  </a:cubicBezTo>
                  <a:cubicBezTo>
                    <a:pt x="685" y="709"/>
                    <a:pt x="808" y="515"/>
                    <a:pt x="773" y="322"/>
                  </a:cubicBezTo>
                  <a:cubicBezTo>
                    <a:pt x="742" y="133"/>
                    <a:pt x="58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6"/>
            <p:cNvSpPr/>
            <p:nvPr/>
          </p:nvSpPr>
          <p:spPr>
            <a:xfrm>
              <a:off x="1670300" y="575025"/>
              <a:ext cx="10150" cy="9375"/>
            </a:xfrm>
            <a:custGeom>
              <a:avLst/>
              <a:gdLst/>
              <a:ahLst/>
              <a:cxnLst/>
              <a:rect l="l" t="t" r="r" b="b"/>
              <a:pathLst>
                <a:path w="406" h="375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08"/>
                    <a:pt x="36" y="214"/>
                  </a:cubicBezTo>
                  <a:cubicBezTo>
                    <a:pt x="53" y="309"/>
                    <a:pt x="125" y="375"/>
                    <a:pt x="216" y="375"/>
                  </a:cubicBezTo>
                  <a:cubicBezTo>
                    <a:pt x="226" y="375"/>
                    <a:pt x="236" y="374"/>
                    <a:pt x="247" y="372"/>
                  </a:cubicBezTo>
                  <a:cubicBezTo>
                    <a:pt x="335" y="354"/>
                    <a:pt x="406" y="249"/>
                    <a:pt x="387" y="143"/>
                  </a:cubicBezTo>
                  <a:cubicBezTo>
                    <a:pt x="372" y="65"/>
                    <a:pt x="299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6"/>
            <p:cNvSpPr/>
            <p:nvPr/>
          </p:nvSpPr>
          <p:spPr>
            <a:xfrm>
              <a:off x="1892475" y="1101400"/>
              <a:ext cx="6625" cy="5925"/>
            </a:xfrm>
            <a:custGeom>
              <a:avLst/>
              <a:gdLst/>
              <a:ahLst/>
              <a:cxnLst/>
              <a:rect l="l" t="t" r="r" b="b"/>
              <a:pathLst>
                <a:path w="265" h="237" extrusionOk="0">
                  <a:moveTo>
                    <a:pt x="141" y="0"/>
                  </a:moveTo>
                  <a:cubicBezTo>
                    <a:pt x="130" y="0"/>
                    <a:pt x="118" y="2"/>
                    <a:pt x="106" y="5"/>
                  </a:cubicBezTo>
                  <a:cubicBezTo>
                    <a:pt x="54" y="5"/>
                    <a:pt x="0" y="75"/>
                    <a:pt x="18" y="127"/>
                  </a:cubicBezTo>
                  <a:cubicBezTo>
                    <a:pt x="18" y="188"/>
                    <a:pt x="71" y="236"/>
                    <a:pt x="131" y="236"/>
                  </a:cubicBezTo>
                  <a:cubicBezTo>
                    <a:pt x="140" y="236"/>
                    <a:pt x="150" y="235"/>
                    <a:pt x="159" y="233"/>
                  </a:cubicBezTo>
                  <a:cubicBezTo>
                    <a:pt x="211" y="216"/>
                    <a:pt x="264" y="162"/>
                    <a:pt x="246" y="92"/>
                  </a:cubicBezTo>
                  <a:cubicBezTo>
                    <a:pt x="232" y="34"/>
                    <a:pt x="19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6"/>
            <p:cNvSpPr/>
            <p:nvPr/>
          </p:nvSpPr>
          <p:spPr>
            <a:xfrm>
              <a:off x="1704125" y="744000"/>
              <a:ext cx="30775" cy="27500"/>
            </a:xfrm>
            <a:custGeom>
              <a:avLst/>
              <a:gdLst/>
              <a:ahLst/>
              <a:cxnLst/>
              <a:rect l="l" t="t" r="r" b="b"/>
              <a:pathLst>
                <a:path w="1231" h="1100" extrusionOk="0">
                  <a:moveTo>
                    <a:pt x="613" y="0"/>
                  </a:moveTo>
                  <a:cubicBezTo>
                    <a:pt x="562" y="0"/>
                    <a:pt x="510" y="7"/>
                    <a:pt x="458" y="23"/>
                  </a:cubicBezTo>
                  <a:cubicBezTo>
                    <a:pt x="177" y="111"/>
                    <a:pt x="1" y="409"/>
                    <a:pt x="88" y="708"/>
                  </a:cubicBezTo>
                  <a:cubicBezTo>
                    <a:pt x="161" y="940"/>
                    <a:pt x="376" y="1099"/>
                    <a:pt x="616" y="1099"/>
                  </a:cubicBezTo>
                  <a:cubicBezTo>
                    <a:pt x="668" y="1099"/>
                    <a:pt x="721" y="1092"/>
                    <a:pt x="774" y="1076"/>
                  </a:cubicBezTo>
                  <a:cubicBezTo>
                    <a:pt x="1055" y="989"/>
                    <a:pt x="1230" y="690"/>
                    <a:pt x="1142" y="392"/>
                  </a:cubicBezTo>
                  <a:cubicBezTo>
                    <a:pt x="1070" y="160"/>
                    <a:pt x="854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6"/>
            <p:cNvSpPr/>
            <p:nvPr/>
          </p:nvSpPr>
          <p:spPr>
            <a:xfrm>
              <a:off x="1330500" y="896250"/>
              <a:ext cx="15400" cy="13800"/>
            </a:xfrm>
            <a:custGeom>
              <a:avLst/>
              <a:gdLst/>
              <a:ahLst/>
              <a:cxnLst/>
              <a:rect l="l" t="t" r="r" b="b"/>
              <a:pathLst>
                <a:path w="616" h="552" extrusionOk="0">
                  <a:moveTo>
                    <a:pt x="301" y="0"/>
                  </a:moveTo>
                  <a:cubicBezTo>
                    <a:pt x="277" y="0"/>
                    <a:pt x="253" y="3"/>
                    <a:pt x="229" y="9"/>
                  </a:cubicBezTo>
                  <a:cubicBezTo>
                    <a:pt x="89" y="44"/>
                    <a:pt x="0" y="203"/>
                    <a:pt x="35" y="360"/>
                  </a:cubicBezTo>
                  <a:cubicBezTo>
                    <a:pt x="78" y="473"/>
                    <a:pt x="176" y="552"/>
                    <a:pt x="294" y="552"/>
                  </a:cubicBezTo>
                  <a:cubicBezTo>
                    <a:pt x="324" y="552"/>
                    <a:pt x="355" y="547"/>
                    <a:pt x="387" y="536"/>
                  </a:cubicBezTo>
                  <a:cubicBezTo>
                    <a:pt x="527" y="501"/>
                    <a:pt x="616" y="343"/>
                    <a:pt x="580" y="203"/>
                  </a:cubicBezTo>
                  <a:cubicBezTo>
                    <a:pt x="536" y="71"/>
                    <a:pt x="420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6"/>
            <p:cNvSpPr/>
            <p:nvPr/>
          </p:nvSpPr>
          <p:spPr>
            <a:xfrm>
              <a:off x="1765150" y="751475"/>
              <a:ext cx="32075" cy="28800"/>
            </a:xfrm>
            <a:custGeom>
              <a:avLst/>
              <a:gdLst/>
              <a:ahLst/>
              <a:cxnLst/>
              <a:rect l="l" t="t" r="r" b="b"/>
              <a:pathLst>
                <a:path w="1283" h="1152" extrusionOk="0">
                  <a:moveTo>
                    <a:pt x="640" y="0"/>
                  </a:moveTo>
                  <a:cubicBezTo>
                    <a:pt x="586" y="0"/>
                    <a:pt x="530" y="8"/>
                    <a:pt x="475" y="23"/>
                  </a:cubicBezTo>
                  <a:cubicBezTo>
                    <a:pt x="176" y="110"/>
                    <a:pt x="0" y="426"/>
                    <a:pt x="89" y="742"/>
                  </a:cubicBezTo>
                  <a:cubicBezTo>
                    <a:pt x="161" y="989"/>
                    <a:pt x="388" y="1152"/>
                    <a:pt x="633" y="1152"/>
                  </a:cubicBezTo>
                  <a:cubicBezTo>
                    <a:pt x="686" y="1152"/>
                    <a:pt x="739" y="1144"/>
                    <a:pt x="791" y="1129"/>
                  </a:cubicBezTo>
                  <a:cubicBezTo>
                    <a:pt x="1107" y="1042"/>
                    <a:pt x="1283" y="725"/>
                    <a:pt x="1194" y="426"/>
                  </a:cubicBezTo>
                  <a:cubicBezTo>
                    <a:pt x="1123" y="165"/>
                    <a:pt x="895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6"/>
            <p:cNvSpPr/>
            <p:nvPr/>
          </p:nvSpPr>
          <p:spPr>
            <a:xfrm>
              <a:off x="1557050" y="987825"/>
              <a:ext cx="41750" cy="37500"/>
            </a:xfrm>
            <a:custGeom>
              <a:avLst/>
              <a:gdLst/>
              <a:ahLst/>
              <a:cxnLst/>
              <a:rect l="l" t="t" r="r" b="b"/>
              <a:pathLst>
                <a:path w="1670" h="1500" extrusionOk="0">
                  <a:moveTo>
                    <a:pt x="853" y="1"/>
                  </a:moveTo>
                  <a:cubicBezTo>
                    <a:pt x="780" y="1"/>
                    <a:pt x="706" y="12"/>
                    <a:pt x="632" y="34"/>
                  </a:cubicBezTo>
                  <a:cubicBezTo>
                    <a:pt x="229" y="139"/>
                    <a:pt x="0" y="561"/>
                    <a:pt x="124" y="947"/>
                  </a:cubicBezTo>
                  <a:cubicBezTo>
                    <a:pt x="212" y="1285"/>
                    <a:pt x="520" y="1500"/>
                    <a:pt x="855" y="1500"/>
                  </a:cubicBezTo>
                  <a:cubicBezTo>
                    <a:pt x="921" y="1500"/>
                    <a:pt x="987" y="1491"/>
                    <a:pt x="1054" y="1474"/>
                  </a:cubicBezTo>
                  <a:cubicBezTo>
                    <a:pt x="1440" y="1352"/>
                    <a:pt x="1669" y="930"/>
                    <a:pt x="1564" y="544"/>
                  </a:cubicBezTo>
                  <a:cubicBezTo>
                    <a:pt x="1463" y="213"/>
                    <a:pt x="1175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6"/>
            <p:cNvSpPr/>
            <p:nvPr/>
          </p:nvSpPr>
          <p:spPr>
            <a:xfrm>
              <a:off x="1463075" y="781850"/>
              <a:ext cx="24625" cy="22025"/>
            </a:xfrm>
            <a:custGeom>
              <a:avLst/>
              <a:gdLst/>
              <a:ahLst/>
              <a:cxnLst/>
              <a:rect l="l" t="t" r="r" b="b"/>
              <a:pathLst>
                <a:path w="985" h="881" extrusionOk="0">
                  <a:moveTo>
                    <a:pt x="491" y="1"/>
                  </a:moveTo>
                  <a:cubicBezTo>
                    <a:pt x="451" y="1"/>
                    <a:pt x="410" y="7"/>
                    <a:pt x="370" y="19"/>
                  </a:cubicBezTo>
                  <a:cubicBezTo>
                    <a:pt x="124" y="89"/>
                    <a:pt x="1" y="335"/>
                    <a:pt x="54" y="564"/>
                  </a:cubicBezTo>
                  <a:cubicBezTo>
                    <a:pt x="112" y="752"/>
                    <a:pt x="289" y="880"/>
                    <a:pt x="488" y="880"/>
                  </a:cubicBezTo>
                  <a:cubicBezTo>
                    <a:pt x="530" y="880"/>
                    <a:pt x="573" y="874"/>
                    <a:pt x="616" y="862"/>
                  </a:cubicBezTo>
                  <a:cubicBezTo>
                    <a:pt x="844" y="792"/>
                    <a:pt x="984" y="546"/>
                    <a:pt x="914" y="318"/>
                  </a:cubicBezTo>
                  <a:cubicBezTo>
                    <a:pt x="856" y="129"/>
                    <a:pt x="679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6"/>
            <p:cNvSpPr/>
            <p:nvPr/>
          </p:nvSpPr>
          <p:spPr>
            <a:xfrm>
              <a:off x="1462200" y="834275"/>
              <a:ext cx="21975" cy="19675"/>
            </a:xfrm>
            <a:custGeom>
              <a:avLst/>
              <a:gdLst/>
              <a:ahLst/>
              <a:cxnLst/>
              <a:rect l="l" t="t" r="r" b="b"/>
              <a:pathLst>
                <a:path w="879" h="787" extrusionOk="0">
                  <a:moveTo>
                    <a:pt x="434" y="0"/>
                  </a:moveTo>
                  <a:cubicBezTo>
                    <a:pt x="401" y="0"/>
                    <a:pt x="368" y="4"/>
                    <a:pt x="335" y="13"/>
                  </a:cubicBezTo>
                  <a:cubicBezTo>
                    <a:pt x="124" y="83"/>
                    <a:pt x="1" y="294"/>
                    <a:pt x="54" y="504"/>
                  </a:cubicBezTo>
                  <a:cubicBezTo>
                    <a:pt x="111" y="674"/>
                    <a:pt x="259" y="787"/>
                    <a:pt x="425" y="787"/>
                  </a:cubicBezTo>
                  <a:cubicBezTo>
                    <a:pt x="465" y="787"/>
                    <a:pt x="505" y="781"/>
                    <a:pt x="546" y="767"/>
                  </a:cubicBezTo>
                  <a:cubicBezTo>
                    <a:pt x="757" y="715"/>
                    <a:pt x="879" y="486"/>
                    <a:pt x="809" y="294"/>
                  </a:cubicBezTo>
                  <a:cubicBezTo>
                    <a:pt x="765" y="116"/>
                    <a:pt x="608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6"/>
            <p:cNvSpPr/>
            <p:nvPr/>
          </p:nvSpPr>
          <p:spPr>
            <a:xfrm>
              <a:off x="1232150" y="719925"/>
              <a:ext cx="21100" cy="18825"/>
            </a:xfrm>
            <a:custGeom>
              <a:avLst/>
              <a:gdLst/>
              <a:ahLst/>
              <a:cxnLst/>
              <a:rect l="l" t="t" r="r" b="b"/>
              <a:pathLst>
                <a:path w="844" h="753" extrusionOk="0">
                  <a:moveTo>
                    <a:pt x="437" y="1"/>
                  </a:moveTo>
                  <a:cubicBezTo>
                    <a:pt x="398" y="1"/>
                    <a:pt x="357" y="7"/>
                    <a:pt x="316" y="21"/>
                  </a:cubicBezTo>
                  <a:cubicBezTo>
                    <a:pt x="124" y="73"/>
                    <a:pt x="0" y="283"/>
                    <a:pt x="71" y="477"/>
                  </a:cubicBezTo>
                  <a:cubicBezTo>
                    <a:pt x="116" y="639"/>
                    <a:pt x="272" y="752"/>
                    <a:pt x="435" y="752"/>
                  </a:cubicBezTo>
                  <a:cubicBezTo>
                    <a:pt x="466" y="752"/>
                    <a:pt x="497" y="748"/>
                    <a:pt x="527" y="740"/>
                  </a:cubicBezTo>
                  <a:cubicBezTo>
                    <a:pt x="721" y="670"/>
                    <a:pt x="843" y="477"/>
                    <a:pt x="791" y="266"/>
                  </a:cubicBezTo>
                  <a:cubicBezTo>
                    <a:pt x="735" y="110"/>
                    <a:pt x="598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6"/>
            <p:cNvSpPr/>
            <p:nvPr/>
          </p:nvSpPr>
          <p:spPr>
            <a:xfrm>
              <a:off x="1456525" y="543425"/>
              <a:ext cx="10100" cy="9375"/>
            </a:xfrm>
            <a:custGeom>
              <a:avLst/>
              <a:gdLst/>
              <a:ahLst/>
              <a:cxnLst/>
              <a:rect l="l" t="t" r="r" b="b"/>
              <a:pathLst>
                <a:path w="404" h="375" extrusionOk="0">
                  <a:moveTo>
                    <a:pt x="189" y="0"/>
                  </a:moveTo>
                  <a:cubicBezTo>
                    <a:pt x="178" y="0"/>
                    <a:pt x="168" y="1"/>
                    <a:pt x="157" y="3"/>
                  </a:cubicBezTo>
                  <a:cubicBezTo>
                    <a:pt x="70" y="21"/>
                    <a:pt x="0" y="126"/>
                    <a:pt x="17" y="213"/>
                  </a:cubicBezTo>
                  <a:cubicBezTo>
                    <a:pt x="33" y="308"/>
                    <a:pt x="106" y="374"/>
                    <a:pt x="197" y="374"/>
                  </a:cubicBezTo>
                  <a:cubicBezTo>
                    <a:pt x="207" y="374"/>
                    <a:pt x="217" y="374"/>
                    <a:pt x="228" y="372"/>
                  </a:cubicBezTo>
                  <a:cubicBezTo>
                    <a:pt x="333" y="354"/>
                    <a:pt x="403" y="248"/>
                    <a:pt x="386" y="161"/>
                  </a:cubicBezTo>
                  <a:cubicBezTo>
                    <a:pt x="370" y="66"/>
                    <a:pt x="283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6"/>
            <p:cNvSpPr/>
            <p:nvPr/>
          </p:nvSpPr>
          <p:spPr>
            <a:xfrm>
              <a:off x="1502600" y="464825"/>
              <a:ext cx="10550" cy="9825"/>
            </a:xfrm>
            <a:custGeom>
              <a:avLst/>
              <a:gdLst/>
              <a:ahLst/>
              <a:cxnLst/>
              <a:rect l="l" t="t" r="r" b="b"/>
              <a:pathLst>
                <a:path w="422" h="393" extrusionOk="0">
                  <a:moveTo>
                    <a:pt x="210" y="1"/>
                  </a:moveTo>
                  <a:cubicBezTo>
                    <a:pt x="198" y="1"/>
                    <a:pt x="187" y="2"/>
                    <a:pt x="176" y="4"/>
                  </a:cubicBezTo>
                  <a:cubicBezTo>
                    <a:pt x="71" y="21"/>
                    <a:pt x="0" y="126"/>
                    <a:pt x="19" y="231"/>
                  </a:cubicBezTo>
                  <a:cubicBezTo>
                    <a:pt x="34" y="326"/>
                    <a:pt x="121" y="393"/>
                    <a:pt x="215" y="393"/>
                  </a:cubicBezTo>
                  <a:cubicBezTo>
                    <a:pt x="225" y="393"/>
                    <a:pt x="236" y="392"/>
                    <a:pt x="246" y="390"/>
                  </a:cubicBezTo>
                  <a:cubicBezTo>
                    <a:pt x="352" y="372"/>
                    <a:pt x="422" y="266"/>
                    <a:pt x="405" y="161"/>
                  </a:cubicBezTo>
                  <a:cubicBezTo>
                    <a:pt x="389" y="6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6"/>
            <p:cNvSpPr/>
            <p:nvPr/>
          </p:nvSpPr>
          <p:spPr>
            <a:xfrm>
              <a:off x="1544325" y="493350"/>
              <a:ext cx="9675" cy="9400"/>
            </a:xfrm>
            <a:custGeom>
              <a:avLst/>
              <a:gdLst/>
              <a:ahLst/>
              <a:cxnLst/>
              <a:rect l="l" t="t" r="r" b="b"/>
              <a:pathLst>
                <a:path w="387" h="376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52" y="22"/>
                    <a:pt x="0" y="127"/>
                    <a:pt x="17" y="214"/>
                  </a:cubicBezTo>
                  <a:cubicBezTo>
                    <a:pt x="34" y="309"/>
                    <a:pt x="106" y="375"/>
                    <a:pt x="197" y="375"/>
                  </a:cubicBezTo>
                  <a:cubicBezTo>
                    <a:pt x="207" y="375"/>
                    <a:pt x="218" y="375"/>
                    <a:pt x="228" y="373"/>
                  </a:cubicBezTo>
                  <a:cubicBezTo>
                    <a:pt x="317" y="355"/>
                    <a:pt x="387" y="249"/>
                    <a:pt x="369" y="162"/>
                  </a:cubicBezTo>
                  <a:cubicBezTo>
                    <a:pt x="353" y="67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6"/>
            <p:cNvSpPr/>
            <p:nvPr/>
          </p:nvSpPr>
          <p:spPr>
            <a:xfrm>
              <a:off x="1772175" y="120250"/>
              <a:ext cx="7050" cy="6275"/>
            </a:xfrm>
            <a:custGeom>
              <a:avLst/>
              <a:gdLst/>
              <a:ahLst/>
              <a:cxnLst/>
              <a:rect l="l" t="t" r="r" b="b"/>
              <a:pathLst>
                <a:path w="282" h="251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2" y="217"/>
                    <a:pt x="83" y="251"/>
                    <a:pt x="130" y="251"/>
                  </a:cubicBezTo>
                  <a:cubicBezTo>
                    <a:pt x="140" y="251"/>
                    <a:pt x="150" y="249"/>
                    <a:pt x="159" y="246"/>
                  </a:cubicBezTo>
                  <a:cubicBezTo>
                    <a:pt x="229" y="246"/>
                    <a:pt x="281" y="176"/>
                    <a:pt x="264" y="105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6"/>
            <p:cNvSpPr/>
            <p:nvPr/>
          </p:nvSpPr>
          <p:spPr>
            <a:xfrm>
              <a:off x="1809925" y="11530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135" y="1"/>
                  </a:moveTo>
                  <a:cubicBezTo>
                    <a:pt x="125" y="1"/>
                    <a:pt x="116" y="2"/>
                    <a:pt x="106" y="6"/>
                  </a:cubicBezTo>
                  <a:cubicBezTo>
                    <a:pt x="54" y="6"/>
                    <a:pt x="1" y="58"/>
                    <a:pt x="19" y="128"/>
                  </a:cubicBezTo>
                  <a:cubicBezTo>
                    <a:pt x="36" y="181"/>
                    <a:pt x="89" y="216"/>
                    <a:pt x="141" y="216"/>
                  </a:cubicBezTo>
                  <a:cubicBezTo>
                    <a:pt x="194" y="198"/>
                    <a:pt x="246" y="146"/>
                    <a:pt x="230" y="76"/>
                  </a:cubicBezTo>
                  <a:cubicBezTo>
                    <a:pt x="215" y="32"/>
                    <a:pt x="177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6"/>
            <p:cNvSpPr/>
            <p:nvPr/>
          </p:nvSpPr>
          <p:spPr>
            <a:xfrm>
              <a:off x="1923200" y="-6325"/>
              <a:ext cx="4425" cy="3775"/>
            </a:xfrm>
            <a:custGeom>
              <a:avLst/>
              <a:gdLst/>
              <a:ahLst/>
              <a:cxnLst/>
              <a:rect l="l" t="t" r="r" b="b"/>
              <a:pathLst>
                <a:path w="177" h="151" extrusionOk="0">
                  <a:moveTo>
                    <a:pt x="91" y="1"/>
                  </a:moveTo>
                  <a:cubicBezTo>
                    <a:pt x="84" y="1"/>
                    <a:pt x="77" y="2"/>
                    <a:pt x="71" y="5"/>
                  </a:cubicBezTo>
                  <a:cubicBezTo>
                    <a:pt x="36" y="5"/>
                    <a:pt x="1" y="40"/>
                    <a:pt x="1" y="94"/>
                  </a:cubicBezTo>
                  <a:cubicBezTo>
                    <a:pt x="15" y="122"/>
                    <a:pt x="41" y="151"/>
                    <a:pt x="78" y="151"/>
                  </a:cubicBezTo>
                  <a:cubicBezTo>
                    <a:pt x="87" y="151"/>
                    <a:pt x="96" y="149"/>
                    <a:pt x="106" y="146"/>
                  </a:cubicBezTo>
                  <a:cubicBezTo>
                    <a:pt x="141" y="146"/>
                    <a:pt x="176" y="111"/>
                    <a:pt x="159" y="59"/>
                  </a:cubicBezTo>
                  <a:cubicBezTo>
                    <a:pt x="159" y="30"/>
                    <a:pt x="12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6"/>
            <p:cNvSpPr/>
            <p:nvPr/>
          </p:nvSpPr>
          <p:spPr>
            <a:xfrm>
              <a:off x="1940750" y="-29450"/>
              <a:ext cx="4425" cy="3950"/>
            </a:xfrm>
            <a:custGeom>
              <a:avLst/>
              <a:gdLst/>
              <a:ahLst/>
              <a:cxnLst/>
              <a:rect l="l" t="t" r="r" b="b"/>
              <a:pathLst>
                <a:path w="177" h="158" extrusionOk="0">
                  <a:moveTo>
                    <a:pt x="71" y="0"/>
                  </a:moveTo>
                  <a:cubicBezTo>
                    <a:pt x="36" y="17"/>
                    <a:pt x="1" y="52"/>
                    <a:pt x="19" y="87"/>
                  </a:cubicBezTo>
                  <a:cubicBezTo>
                    <a:pt x="19" y="141"/>
                    <a:pt x="71" y="158"/>
                    <a:pt x="106" y="158"/>
                  </a:cubicBezTo>
                  <a:cubicBezTo>
                    <a:pt x="141" y="141"/>
                    <a:pt x="177" y="106"/>
                    <a:pt x="160" y="71"/>
                  </a:cubicBezTo>
                  <a:cubicBezTo>
                    <a:pt x="160" y="17"/>
                    <a:pt x="125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4" name="Google Shape;954;p6"/>
          <p:cNvGrpSpPr/>
          <p:nvPr/>
        </p:nvGrpSpPr>
        <p:grpSpPr>
          <a:xfrm rot="-6112628" flipH="1">
            <a:off x="-1260738" y="247664"/>
            <a:ext cx="1835780" cy="1792851"/>
            <a:chOff x="6412250" y="-147537"/>
            <a:chExt cx="1592199" cy="1554966"/>
          </a:xfrm>
        </p:grpSpPr>
        <p:sp>
          <p:nvSpPr>
            <p:cNvPr id="955" name="Google Shape;955;p6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6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6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6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6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6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6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" name="Google Shape;962;p6"/>
          <p:cNvGrpSpPr/>
          <p:nvPr/>
        </p:nvGrpSpPr>
        <p:grpSpPr>
          <a:xfrm rot="-603908" flipH="1">
            <a:off x="7942195" y="2873075"/>
            <a:ext cx="2804326" cy="2324169"/>
            <a:chOff x="6647413" y="3065235"/>
            <a:chExt cx="2204700" cy="1827212"/>
          </a:xfrm>
        </p:grpSpPr>
        <p:sp>
          <p:nvSpPr>
            <p:cNvPr id="963" name="Google Shape;963;p6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6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6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6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6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6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" name="Google Shape;969;p6"/>
          <p:cNvGrpSpPr/>
          <p:nvPr/>
        </p:nvGrpSpPr>
        <p:grpSpPr>
          <a:xfrm rot="654173">
            <a:off x="6824460" y="-1223695"/>
            <a:ext cx="1902878" cy="1763712"/>
            <a:chOff x="983700" y="238125"/>
            <a:chExt cx="5650225" cy="5237000"/>
          </a:xfrm>
        </p:grpSpPr>
        <p:sp>
          <p:nvSpPr>
            <p:cNvPr id="970" name="Google Shape;970;p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" name="Google Shape;984;p6"/>
          <p:cNvGrpSpPr/>
          <p:nvPr/>
        </p:nvGrpSpPr>
        <p:grpSpPr>
          <a:xfrm rot="2700000">
            <a:off x="-572572" y="4385804"/>
            <a:ext cx="1901769" cy="1762684"/>
            <a:chOff x="983700" y="238125"/>
            <a:chExt cx="5650225" cy="5237000"/>
          </a:xfrm>
        </p:grpSpPr>
        <p:sp>
          <p:nvSpPr>
            <p:cNvPr id="985" name="Google Shape;985;p6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6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6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6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6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6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6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6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6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6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6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6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0025" scaled="0"/>
        </a:gradFill>
        <a:effectLst/>
      </p:bgPr>
    </p:bg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4256400" cy="12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01" name="Google Shape;1001;p7"/>
          <p:cNvSpPr txBox="1">
            <a:spLocks noGrp="1"/>
          </p:cNvSpPr>
          <p:nvPr>
            <p:ph type="subTitle" idx="1"/>
          </p:nvPr>
        </p:nvSpPr>
        <p:spPr>
          <a:xfrm>
            <a:off x="713275" y="1873663"/>
            <a:ext cx="4256400" cy="23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2" name="Google Shape;1002;p7"/>
          <p:cNvSpPr>
            <a:spLocks noGrp="1"/>
          </p:cNvSpPr>
          <p:nvPr>
            <p:ph type="pic" idx="2"/>
          </p:nvPr>
        </p:nvSpPr>
        <p:spPr>
          <a:xfrm>
            <a:off x="5643775" y="539500"/>
            <a:ext cx="2787000" cy="4064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grpSp>
        <p:nvGrpSpPr>
          <p:cNvPr id="1003" name="Google Shape;1003;p7"/>
          <p:cNvGrpSpPr/>
          <p:nvPr/>
        </p:nvGrpSpPr>
        <p:grpSpPr>
          <a:xfrm rot="540198">
            <a:off x="-1532305" y="3078935"/>
            <a:ext cx="2266163" cy="2581469"/>
            <a:chOff x="403600" y="3855900"/>
            <a:chExt cx="1643350" cy="1872000"/>
          </a:xfrm>
        </p:grpSpPr>
        <p:sp>
          <p:nvSpPr>
            <p:cNvPr id="1004" name="Google Shape;1004;p7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7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7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7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7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7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7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7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7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7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7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7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7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7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7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7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7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7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7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7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7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7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7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7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7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7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7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7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7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7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7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7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7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7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7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7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7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7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7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7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7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7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7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7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7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7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7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7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7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7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7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7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7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7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7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7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7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7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7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7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7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7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7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7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7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7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7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7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7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7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7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7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7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7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7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7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7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7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7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7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7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7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7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7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7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7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7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7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7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7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7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7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7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7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7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7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7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7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7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7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7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7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7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7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7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" name="Google Shape;1169;p7"/>
          <p:cNvGrpSpPr/>
          <p:nvPr/>
        </p:nvGrpSpPr>
        <p:grpSpPr>
          <a:xfrm rot="-9196620">
            <a:off x="3612845" y="-1405066"/>
            <a:ext cx="2266161" cy="2581466"/>
            <a:chOff x="403600" y="3855900"/>
            <a:chExt cx="1643350" cy="1872000"/>
          </a:xfrm>
        </p:grpSpPr>
        <p:sp>
          <p:nvSpPr>
            <p:cNvPr id="1170" name="Google Shape;1170;p7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7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7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7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7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7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7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7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7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7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7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7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7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7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7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7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7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7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7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7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7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7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7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7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7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7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7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7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7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7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7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7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7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7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7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7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7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7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7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7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7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7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7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7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7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7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7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7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7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7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7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7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7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7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7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7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7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7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7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7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7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7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7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7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7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7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7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7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7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7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7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7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7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7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7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7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7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7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7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7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7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7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7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7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7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7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7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7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7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7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7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7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7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7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7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7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7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7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7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7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7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7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7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7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7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7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7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7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7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7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7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7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7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7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7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7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7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7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7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7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7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7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7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7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7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7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7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7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7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7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7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7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7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7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7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7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7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7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7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7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7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7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7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7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7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7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7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7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7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7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7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7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7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7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7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7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7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7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7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7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7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7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7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7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" name="Google Shape;1335;p7"/>
          <p:cNvGrpSpPr/>
          <p:nvPr/>
        </p:nvGrpSpPr>
        <p:grpSpPr>
          <a:xfrm rot="6170067">
            <a:off x="3753639" y="4479931"/>
            <a:ext cx="1835653" cy="1792727"/>
            <a:chOff x="6412250" y="-147537"/>
            <a:chExt cx="1592199" cy="1554966"/>
          </a:xfrm>
        </p:grpSpPr>
        <p:sp>
          <p:nvSpPr>
            <p:cNvPr id="1336" name="Google Shape;1336;p7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7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7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7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7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7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7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" name="Google Shape;1343;p7"/>
          <p:cNvGrpSpPr/>
          <p:nvPr/>
        </p:nvGrpSpPr>
        <p:grpSpPr>
          <a:xfrm rot="2023216">
            <a:off x="-1234562" y="858901"/>
            <a:ext cx="2051956" cy="1468506"/>
            <a:chOff x="1604389" y="4048377"/>
            <a:chExt cx="2052099" cy="1468608"/>
          </a:xfrm>
        </p:grpSpPr>
        <p:sp>
          <p:nvSpPr>
            <p:cNvPr id="1344" name="Google Shape;1344;p7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7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7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7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7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7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6198662" scaled="0"/>
        </a:gra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52" name="Google Shape;1352;p8"/>
          <p:cNvGrpSpPr/>
          <p:nvPr/>
        </p:nvGrpSpPr>
        <p:grpSpPr>
          <a:xfrm rot="10400458" flipH="1">
            <a:off x="-1129561" y="2497263"/>
            <a:ext cx="1835771" cy="1792842"/>
            <a:chOff x="6412250" y="-147537"/>
            <a:chExt cx="1592199" cy="1554966"/>
          </a:xfrm>
        </p:grpSpPr>
        <p:sp>
          <p:nvSpPr>
            <p:cNvPr id="1353" name="Google Shape;1353;p8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" name="Google Shape;1360;p8"/>
          <p:cNvGrpSpPr/>
          <p:nvPr/>
        </p:nvGrpSpPr>
        <p:grpSpPr>
          <a:xfrm rot="-4850302" flipH="1">
            <a:off x="7854891" y="1106282"/>
            <a:ext cx="2803992" cy="2323893"/>
            <a:chOff x="6647413" y="3065235"/>
            <a:chExt cx="2204700" cy="1827212"/>
          </a:xfrm>
        </p:grpSpPr>
        <p:sp>
          <p:nvSpPr>
            <p:cNvPr id="1361" name="Google Shape;1361;p8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" name="Google Shape;1367;p8"/>
          <p:cNvGrpSpPr/>
          <p:nvPr/>
        </p:nvGrpSpPr>
        <p:grpSpPr>
          <a:xfrm rot="-4782913">
            <a:off x="5825452" y="-1709263"/>
            <a:ext cx="2266108" cy="2581406"/>
            <a:chOff x="403600" y="3855900"/>
            <a:chExt cx="1643350" cy="1872000"/>
          </a:xfrm>
        </p:grpSpPr>
        <p:sp>
          <p:nvSpPr>
            <p:cNvPr id="1368" name="Google Shape;1368;p8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8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" name="Google Shape;1533;p8"/>
          <p:cNvGrpSpPr/>
          <p:nvPr/>
        </p:nvGrpSpPr>
        <p:grpSpPr>
          <a:xfrm rot="-9196620">
            <a:off x="378570" y="4585784"/>
            <a:ext cx="2266161" cy="2581466"/>
            <a:chOff x="403600" y="3855900"/>
            <a:chExt cx="1643350" cy="1872000"/>
          </a:xfrm>
        </p:grpSpPr>
        <p:sp>
          <p:nvSpPr>
            <p:cNvPr id="1534" name="Google Shape;1534;p8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8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8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8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8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8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8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8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8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8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8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8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8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9" name="Google Shape;1699;p8"/>
          <p:cNvGrpSpPr/>
          <p:nvPr/>
        </p:nvGrpSpPr>
        <p:grpSpPr>
          <a:xfrm rot="3016766">
            <a:off x="6500312" y="4339821"/>
            <a:ext cx="1901846" cy="1762756"/>
            <a:chOff x="983700" y="238125"/>
            <a:chExt cx="5650225" cy="5237000"/>
          </a:xfrm>
        </p:grpSpPr>
        <p:sp>
          <p:nvSpPr>
            <p:cNvPr id="1700" name="Google Shape;1700;p8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8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8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8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8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8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8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8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8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8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8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8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8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8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4" name="Google Shape;1714;p8"/>
          <p:cNvGrpSpPr/>
          <p:nvPr/>
        </p:nvGrpSpPr>
        <p:grpSpPr>
          <a:xfrm rot="-6610768">
            <a:off x="319878" y="-1148377"/>
            <a:ext cx="1901635" cy="1762560"/>
            <a:chOff x="983700" y="238125"/>
            <a:chExt cx="5650225" cy="5237000"/>
          </a:xfrm>
        </p:grpSpPr>
        <p:sp>
          <p:nvSpPr>
            <p:cNvPr id="1715" name="Google Shape;1715;p8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8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8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8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8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8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8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8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8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8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8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8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8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8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1400" scaled="0"/>
        </a:gra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9"/>
          <p:cNvGrpSpPr/>
          <p:nvPr/>
        </p:nvGrpSpPr>
        <p:grpSpPr>
          <a:xfrm rot="-3646957" flipH="1">
            <a:off x="4482970" y="-1465910"/>
            <a:ext cx="2803953" cy="2323860"/>
            <a:chOff x="6647413" y="3065235"/>
            <a:chExt cx="2204700" cy="1827212"/>
          </a:xfrm>
        </p:grpSpPr>
        <p:sp>
          <p:nvSpPr>
            <p:cNvPr id="1731" name="Google Shape;1731;p9"/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9"/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9"/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9"/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9"/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9"/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7" name="Google Shape;1737;p9"/>
          <p:cNvGrpSpPr/>
          <p:nvPr/>
        </p:nvGrpSpPr>
        <p:grpSpPr>
          <a:xfrm rot="-9141958" flipH="1">
            <a:off x="740693" y="4278978"/>
            <a:ext cx="1835850" cy="1792919"/>
            <a:chOff x="6412250" y="-147537"/>
            <a:chExt cx="1592199" cy="1554966"/>
          </a:xfrm>
        </p:grpSpPr>
        <p:sp>
          <p:nvSpPr>
            <p:cNvPr id="1738" name="Google Shape;1738;p9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5" name="Google Shape;1745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46" name="Google Shape;1746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747" name="Google Shape;1747;p9"/>
          <p:cNvGrpSpPr/>
          <p:nvPr/>
        </p:nvGrpSpPr>
        <p:grpSpPr>
          <a:xfrm rot="1743567">
            <a:off x="7410362" y="3043611"/>
            <a:ext cx="2266168" cy="2581475"/>
            <a:chOff x="403600" y="3855900"/>
            <a:chExt cx="1643350" cy="1872000"/>
          </a:xfrm>
        </p:grpSpPr>
        <p:sp>
          <p:nvSpPr>
            <p:cNvPr id="1748" name="Google Shape;1748;p9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9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9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9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9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9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9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9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9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9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9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9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9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9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9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9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9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9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9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9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9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9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9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9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9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9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9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9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9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9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9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9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9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9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9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9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9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9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9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9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9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9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9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9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9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9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9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9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9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9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9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9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9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9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9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9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9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9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9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9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9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9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9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9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9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9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9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9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9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9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9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9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9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9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9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9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9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9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9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3" name="Google Shape;1913;p9"/>
          <p:cNvGrpSpPr/>
          <p:nvPr/>
        </p:nvGrpSpPr>
        <p:grpSpPr>
          <a:xfrm rot="-6908498">
            <a:off x="-714857" y="-578404"/>
            <a:ext cx="2266263" cy="2581583"/>
            <a:chOff x="403600" y="3855900"/>
            <a:chExt cx="1643350" cy="1872000"/>
          </a:xfrm>
        </p:grpSpPr>
        <p:sp>
          <p:nvSpPr>
            <p:cNvPr id="1914" name="Google Shape;1914;p9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9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9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9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9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9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9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9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9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9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9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9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9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9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9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9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9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9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9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9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9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9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9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9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9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9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9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9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9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9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9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9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9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9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9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9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9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9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9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9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9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9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9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9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9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9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9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9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9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9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9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9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9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9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9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9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9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9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9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9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9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9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9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9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9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9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9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9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9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9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9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9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9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9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9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9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9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9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9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9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9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9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9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9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9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9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9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9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9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9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9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9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9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9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9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9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9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9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9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9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9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9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9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9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9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9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9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9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9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9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9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9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9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9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9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9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9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9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9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9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9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9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9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9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9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9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9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9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9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9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9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9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9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9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9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9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9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9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9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9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9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9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9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9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9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9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9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9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9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9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9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9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9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9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9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9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9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9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9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9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9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9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9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9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9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9"/>
          <p:cNvGrpSpPr/>
          <p:nvPr/>
        </p:nvGrpSpPr>
        <p:grpSpPr>
          <a:xfrm rot="-6611000">
            <a:off x="-915214" y="3337719"/>
            <a:ext cx="2348357" cy="2176612"/>
            <a:chOff x="983700" y="238125"/>
            <a:chExt cx="5650225" cy="5237000"/>
          </a:xfrm>
        </p:grpSpPr>
        <p:sp>
          <p:nvSpPr>
            <p:cNvPr id="2080" name="Google Shape;2080;p9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9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9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9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9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9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9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9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9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9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9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9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9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9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4" name="Google Shape;2094;p9"/>
          <p:cNvGrpSpPr/>
          <p:nvPr/>
        </p:nvGrpSpPr>
        <p:grpSpPr>
          <a:xfrm rot="2253712">
            <a:off x="6375294" y="-1677967"/>
            <a:ext cx="2348631" cy="2176865"/>
            <a:chOff x="983700" y="238125"/>
            <a:chExt cx="5650225" cy="5237000"/>
          </a:xfrm>
        </p:grpSpPr>
        <p:sp>
          <p:nvSpPr>
            <p:cNvPr id="2095" name="Google Shape;2095;p9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9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9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9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9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9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9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9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9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9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9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9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9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9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6198662" scaled="0"/>
        </a:gradFill>
        <a:effectLst/>
      </p:bgPr>
    </p:bg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gradFill>
          <a:gsLst>
            <a:gs pos="0">
              <a:schemeClr val="accent1"/>
            </a:gs>
            <a:gs pos="100000">
              <a:schemeClr val="lt1"/>
            </a:gs>
          </a:gsLst>
          <a:lin ang="10800025" scaled="0"/>
        </a:gradFill>
        <a:effectLst/>
      </p:bgPr>
    </p:bg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1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 b="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13"/>
          <p:cNvSpPr txBox="1">
            <a:spLocks noGrp="1"/>
          </p:cNvSpPr>
          <p:nvPr>
            <p:ph type="title" idx="2" hasCustomPrompt="1"/>
          </p:nvPr>
        </p:nvSpPr>
        <p:spPr>
          <a:xfrm>
            <a:off x="831900" y="1625350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0" name="Google Shape;2510;p13"/>
          <p:cNvSpPr txBox="1">
            <a:spLocks noGrp="1"/>
          </p:cNvSpPr>
          <p:nvPr>
            <p:ph type="title" idx="3" hasCustomPrompt="1"/>
          </p:nvPr>
        </p:nvSpPr>
        <p:spPr>
          <a:xfrm>
            <a:off x="4711975" y="1625354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1" name="Google Shape;2511;p13"/>
          <p:cNvSpPr txBox="1">
            <a:spLocks noGrp="1"/>
          </p:cNvSpPr>
          <p:nvPr>
            <p:ph type="title" idx="4" hasCustomPrompt="1"/>
          </p:nvPr>
        </p:nvSpPr>
        <p:spPr>
          <a:xfrm>
            <a:off x="825125" y="2505213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2" name="Google Shape;2512;p13"/>
          <p:cNvSpPr txBox="1">
            <a:spLocks noGrp="1"/>
          </p:cNvSpPr>
          <p:nvPr>
            <p:ph type="title" idx="5" hasCustomPrompt="1"/>
          </p:nvPr>
        </p:nvSpPr>
        <p:spPr>
          <a:xfrm>
            <a:off x="4711975" y="2505230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3" name="Google Shape;2513;p13"/>
          <p:cNvSpPr txBox="1">
            <a:spLocks noGrp="1"/>
          </p:cNvSpPr>
          <p:nvPr>
            <p:ph type="title" idx="6" hasCustomPrompt="1"/>
          </p:nvPr>
        </p:nvSpPr>
        <p:spPr>
          <a:xfrm>
            <a:off x="831900" y="3385101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4" name="Google Shape;2514;p13"/>
          <p:cNvSpPr txBox="1">
            <a:spLocks noGrp="1"/>
          </p:cNvSpPr>
          <p:nvPr>
            <p:ph type="title" idx="7" hasCustomPrompt="1"/>
          </p:nvPr>
        </p:nvSpPr>
        <p:spPr>
          <a:xfrm>
            <a:off x="4711975" y="3385106"/>
            <a:ext cx="734700" cy="55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15" name="Google Shape;2515;p13"/>
          <p:cNvSpPr txBox="1">
            <a:spLocks noGrp="1"/>
          </p:cNvSpPr>
          <p:nvPr>
            <p:ph type="subTitle" idx="1"/>
          </p:nvPr>
        </p:nvSpPr>
        <p:spPr>
          <a:xfrm>
            <a:off x="1719000" y="1625352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16" name="Google Shape;2516;p13"/>
          <p:cNvSpPr txBox="1">
            <a:spLocks noGrp="1"/>
          </p:cNvSpPr>
          <p:nvPr>
            <p:ph type="subTitle" idx="8"/>
          </p:nvPr>
        </p:nvSpPr>
        <p:spPr>
          <a:xfrm>
            <a:off x="1719000" y="2505216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17" name="Google Shape;2517;p13"/>
          <p:cNvSpPr txBox="1">
            <a:spLocks noGrp="1"/>
          </p:cNvSpPr>
          <p:nvPr>
            <p:ph type="subTitle" idx="9"/>
          </p:nvPr>
        </p:nvSpPr>
        <p:spPr>
          <a:xfrm>
            <a:off x="1719000" y="3385152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18" name="Google Shape;2518;p13"/>
          <p:cNvSpPr txBox="1">
            <a:spLocks noGrp="1"/>
          </p:cNvSpPr>
          <p:nvPr>
            <p:ph type="subTitle" idx="13"/>
          </p:nvPr>
        </p:nvSpPr>
        <p:spPr>
          <a:xfrm>
            <a:off x="5599075" y="1625352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19" name="Google Shape;2519;p13"/>
          <p:cNvSpPr txBox="1">
            <a:spLocks noGrp="1"/>
          </p:cNvSpPr>
          <p:nvPr>
            <p:ph type="subTitle" idx="14"/>
          </p:nvPr>
        </p:nvSpPr>
        <p:spPr>
          <a:xfrm>
            <a:off x="5599075" y="2505204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20" name="Google Shape;2520;p13"/>
          <p:cNvSpPr txBox="1">
            <a:spLocks noGrp="1"/>
          </p:cNvSpPr>
          <p:nvPr>
            <p:ph type="subTitle" idx="15"/>
          </p:nvPr>
        </p:nvSpPr>
        <p:spPr>
          <a:xfrm>
            <a:off x="5599075" y="3385056"/>
            <a:ext cx="2719800" cy="5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3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521" name="Google Shape;2521;p13"/>
          <p:cNvGrpSpPr/>
          <p:nvPr/>
        </p:nvGrpSpPr>
        <p:grpSpPr>
          <a:xfrm rot="9358557">
            <a:off x="4605754" y="-902259"/>
            <a:ext cx="1835769" cy="1792840"/>
            <a:chOff x="6412250" y="-147537"/>
            <a:chExt cx="1592199" cy="1554966"/>
          </a:xfrm>
        </p:grpSpPr>
        <p:sp>
          <p:nvSpPr>
            <p:cNvPr id="2522" name="Google Shape;2522;p13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3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3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3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3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3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3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9" name="Google Shape;2529;p13"/>
          <p:cNvGrpSpPr/>
          <p:nvPr/>
        </p:nvGrpSpPr>
        <p:grpSpPr>
          <a:xfrm rot="1297870">
            <a:off x="6068537" y="-871816"/>
            <a:ext cx="2051931" cy="1468488"/>
            <a:chOff x="1604389" y="4048377"/>
            <a:chExt cx="2052099" cy="1468608"/>
          </a:xfrm>
        </p:grpSpPr>
        <p:sp>
          <p:nvSpPr>
            <p:cNvPr id="2530" name="Google Shape;2530;p13"/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13"/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13"/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13"/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3"/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3"/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6" name="Google Shape;2536;p13"/>
          <p:cNvGrpSpPr/>
          <p:nvPr/>
        </p:nvGrpSpPr>
        <p:grpSpPr>
          <a:xfrm rot="5696543">
            <a:off x="-1255465" y="174405"/>
            <a:ext cx="2266060" cy="2581351"/>
            <a:chOff x="403600" y="3855900"/>
            <a:chExt cx="1643350" cy="1872000"/>
          </a:xfrm>
        </p:grpSpPr>
        <p:sp>
          <p:nvSpPr>
            <p:cNvPr id="2537" name="Google Shape;2537;p13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13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13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13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13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13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13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13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13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13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13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3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3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3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3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3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3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3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3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3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3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3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3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3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3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3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3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3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3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3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3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3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3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3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3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3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3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3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3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3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3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3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3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3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3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3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3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3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3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3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3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3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3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3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3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3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3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3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3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3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3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3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3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3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3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3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3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3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3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3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3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3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3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3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3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3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3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3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3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3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3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3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3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3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3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3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3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3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3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3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3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3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3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3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3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3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3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3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3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3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3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3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3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3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3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3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3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3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3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3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3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3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3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3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3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3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3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3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3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3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13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13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13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13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3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3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3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3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3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3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3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3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3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3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3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3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3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3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3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3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3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3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3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3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3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3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3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3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3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3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3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3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3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3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3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3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3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3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3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3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3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3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3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3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3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2" name="Google Shape;2702;p13"/>
          <p:cNvGrpSpPr/>
          <p:nvPr/>
        </p:nvGrpSpPr>
        <p:grpSpPr>
          <a:xfrm rot="3671931">
            <a:off x="2395761" y="4081149"/>
            <a:ext cx="2265967" cy="2581245"/>
            <a:chOff x="403600" y="3855900"/>
            <a:chExt cx="1643350" cy="1872000"/>
          </a:xfrm>
        </p:grpSpPr>
        <p:sp>
          <p:nvSpPr>
            <p:cNvPr id="2703" name="Google Shape;2703;p13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3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3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3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3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3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3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3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3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3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3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3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3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3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3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3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3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3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3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3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3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3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3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3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3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3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3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3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3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3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3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3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3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3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3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3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3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3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3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3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3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3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3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3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3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3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3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3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3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3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3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3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3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3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3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3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3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3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3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3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3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3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3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3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3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3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3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13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13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13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13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13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13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13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13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13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13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13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13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13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13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13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13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13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13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13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13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13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13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13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13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13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13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13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13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13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13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13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13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13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13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13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13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13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13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13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13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13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13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13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13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13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13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13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13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13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13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13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13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13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13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13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13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13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13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13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13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13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13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13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13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13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13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13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13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13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13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13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13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13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13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13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13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13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13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13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13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13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13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13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13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13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13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13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13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13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13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13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13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13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13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13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13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13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13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8" name="Google Shape;2868;p13"/>
          <p:cNvGrpSpPr/>
          <p:nvPr/>
        </p:nvGrpSpPr>
        <p:grpSpPr>
          <a:xfrm rot="-3299714">
            <a:off x="-159925" y="4118447"/>
            <a:ext cx="2704727" cy="2506918"/>
            <a:chOff x="983700" y="238125"/>
            <a:chExt cx="5650225" cy="5237000"/>
          </a:xfrm>
        </p:grpSpPr>
        <p:sp>
          <p:nvSpPr>
            <p:cNvPr id="2869" name="Google Shape;2869;p13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13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13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13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13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13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13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13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13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13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13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13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13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13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2" r:id="rId11"/>
    <p:sldLayoutId id="2147483665" r:id="rId12"/>
    <p:sldLayoutId id="2147483667" r:id="rId13"/>
    <p:sldLayoutId id="2147483670" r:id="rId14"/>
    <p:sldLayoutId id="2147483671" r:id="rId15"/>
    <p:sldLayoutId id="2147483672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10" Type="http://schemas.openxmlformats.org/officeDocument/2006/relationships/image" Target="../media/image29.png"/><Relationship Id="rId4" Type="http://schemas.openxmlformats.org/officeDocument/2006/relationships/image" Target="../media/image31.png"/><Relationship Id="rId9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5.png"/><Relationship Id="rId3" Type="http://schemas.openxmlformats.org/officeDocument/2006/relationships/image" Target="../media/image37.png"/><Relationship Id="rId7" Type="http://schemas.openxmlformats.org/officeDocument/2006/relationships/image" Target="../media/image48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image" Target="../media/image36.jpeg"/><Relationship Id="rId5" Type="http://schemas.openxmlformats.org/officeDocument/2006/relationships/image" Target="../media/image47.png"/><Relationship Id="rId10" Type="http://schemas.openxmlformats.org/officeDocument/2006/relationships/image" Target="../media/image12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12.png"/><Relationship Id="rId3" Type="http://schemas.openxmlformats.org/officeDocument/2006/relationships/image" Target="../media/image36.jpeg"/><Relationship Id="rId7" Type="http://schemas.openxmlformats.org/officeDocument/2006/relationships/image" Target="../media/image41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37.pn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2.png"/><Relationship Id="rId3" Type="http://schemas.openxmlformats.org/officeDocument/2006/relationships/image" Target="../media/image36.jpeg"/><Relationship Id="rId7" Type="http://schemas.openxmlformats.org/officeDocument/2006/relationships/image" Target="../media/image55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37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url.stanford.edu/xh271zf3698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SQUID" TargetMode="External"/><Relationship Id="rId4" Type="http://schemas.openxmlformats.org/officeDocument/2006/relationships/hyperlink" Target="https://starcryo.com/wp-content/themes/education-pro/manuals/MrSQm66.pdf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2" name="Google Shape;6752;p33"/>
          <p:cNvSpPr txBox="1">
            <a:spLocks noGrp="1"/>
          </p:cNvSpPr>
          <p:nvPr>
            <p:ph type="ctrTitle"/>
          </p:nvPr>
        </p:nvSpPr>
        <p:spPr>
          <a:xfrm>
            <a:off x="1549456" y="1637063"/>
            <a:ext cx="6216013" cy="12747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0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Characterizing Noise in </a:t>
            </a:r>
            <a:r>
              <a:rPr lang="en-CA" sz="4000" err="1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SuperCDMS</a:t>
            </a:r>
            <a:r>
              <a:rPr lang="en-CA" sz="40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 </a:t>
            </a:r>
            <a:r>
              <a:rPr lang="en-CA" sz="4000" err="1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HVeV</a:t>
            </a:r>
            <a:r>
              <a:rPr lang="en-CA" sz="40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 Detectors</a:t>
            </a:r>
            <a:endParaRPr sz="4000">
              <a:latin typeface="League Spartan ExtraLight"/>
              <a:ea typeface="League Spartan ExtraLight"/>
              <a:cs typeface="League Spartan ExtraLight"/>
              <a:sym typeface="League Spartan ExtraLight"/>
            </a:endParaRPr>
          </a:p>
        </p:txBody>
      </p:sp>
      <p:sp>
        <p:nvSpPr>
          <p:cNvPr id="6753" name="Google Shape;6753;p33"/>
          <p:cNvSpPr txBox="1">
            <a:spLocks noGrp="1"/>
          </p:cNvSpPr>
          <p:nvPr>
            <p:ph type="subTitle" idx="1"/>
          </p:nvPr>
        </p:nvSpPr>
        <p:spPr>
          <a:xfrm>
            <a:off x="2639700" y="3201904"/>
            <a:ext cx="38646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Hussein David &amp; Rhea Zhu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54" name="Google Shape;6754;p33"/>
          <p:cNvGrpSpPr/>
          <p:nvPr/>
        </p:nvGrpSpPr>
        <p:grpSpPr>
          <a:xfrm rot="5608527">
            <a:off x="5667974" y="4087532"/>
            <a:ext cx="2256156" cy="2203396"/>
            <a:chOff x="6412250" y="-147537"/>
            <a:chExt cx="1592199" cy="1554966"/>
          </a:xfrm>
        </p:grpSpPr>
        <p:sp>
          <p:nvSpPr>
            <p:cNvPr id="6755" name="Google Shape;6755;p33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3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3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3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3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3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3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2" name="Google Shape;6762;p33"/>
          <p:cNvGrpSpPr/>
          <p:nvPr/>
        </p:nvGrpSpPr>
        <p:grpSpPr>
          <a:xfrm rot="1920578">
            <a:off x="7708214" y="-126591"/>
            <a:ext cx="2426116" cy="2248684"/>
            <a:chOff x="983700" y="238125"/>
            <a:chExt cx="5650225" cy="5237000"/>
          </a:xfrm>
        </p:grpSpPr>
        <p:sp>
          <p:nvSpPr>
            <p:cNvPr id="6763" name="Google Shape;6763;p33"/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3"/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3"/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3"/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3"/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3"/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3"/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3"/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3"/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3"/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3"/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33"/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33"/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33"/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FB7748DA-9489-0196-7104-E99326465440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1/17</a:t>
            </a:r>
          </a:p>
        </p:txBody>
      </p:sp>
    </p:spTree>
  </p:cSld>
  <p:clrMapOvr>
    <a:masterClrMapping/>
  </p:clrMapOvr>
  <p:transition spd="med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8">
          <a:extLst>
            <a:ext uri="{FF2B5EF4-FFF2-40B4-BE49-F238E27FC236}">
              <a16:creationId xmlns:a16="http://schemas.microsoft.com/office/drawing/2014/main" id="{3960CDD0-4C35-E18E-F910-4301E29C1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2" name="Google Shape;7222;p37">
            <a:extLst>
              <a:ext uri="{FF2B5EF4-FFF2-40B4-BE49-F238E27FC236}">
                <a16:creationId xmlns:a16="http://schemas.microsoft.com/office/drawing/2014/main" id="{5CE5D1C1-6D77-6AFC-CF9C-CB35294D84CD}"/>
              </a:ext>
            </a:extLst>
          </p:cNvPr>
          <p:cNvGrpSpPr/>
          <p:nvPr/>
        </p:nvGrpSpPr>
        <p:grpSpPr>
          <a:xfrm rot="7735180">
            <a:off x="7162787" y="-1150639"/>
            <a:ext cx="2704457" cy="2506671"/>
            <a:chOff x="983700" y="238125"/>
            <a:chExt cx="5650225" cy="5237000"/>
          </a:xfrm>
        </p:grpSpPr>
        <p:sp>
          <p:nvSpPr>
            <p:cNvPr id="7223" name="Google Shape;7223;p37">
              <a:extLst>
                <a:ext uri="{FF2B5EF4-FFF2-40B4-BE49-F238E27FC236}">
                  <a16:creationId xmlns:a16="http://schemas.microsoft.com/office/drawing/2014/main" id="{7AAAA0B1-914B-C587-E3CA-86BEA994A2C3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37">
              <a:extLst>
                <a:ext uri="{FF2B5EF4-FFF2-40B4-BE49-F238E27FC236}">
                  <a16:creationId xmlns:a16="http://schemas.microsoft.com/office/drawing/2014/main" id="{37163915-962B-B841-8E0F-569849F89216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37">
              <a:extLst>
                <a:ext uri="{FF2B5EF4-FFF2-40B4-BE49-F238E27FC236}">
                  <a16:creationId xmlns:a16="http://schemas.microsoft.com/office/drawing/2014/main" id="{527BB637-2BAC-8BB5-D6F2-50BC06EE4D16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37">
              <a:extLst>
                <a:ext uri="{FF2B5EF4-FFF2-40B4-BE49-F238E27FC236}">
                  <a16:creationId xmlns:a16="http://schemas.microsoft.com/office/drawing/2014/main" id="{7AC4EED8-A73B-ACED-170E-55C88A918747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37">
              <a:extLst>
                <a:ext uri="{FF2B5EF4-FFF2-40B4-BE49-F238E27FC236}">
                  <a16:creationId xmlns:a16="http://schemas.microsoft.com/office/drawing/2014/main" id="{E7B99780-49F3-0F90-7F0C-163396128B12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37">
              <a:extLst>
                <a:ext uri="{FF2B5EF4-FFF2-40B4-BE49-F238E27FC236}">
                  <a16:creationId xmlns:a16="http://schemas.microsoft.com/office/drawing/2014/main" id="{5DD011A3-6775-D582-E44C-466702A5441E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37">
              <a:extLst>
                <a:ext uri="{FF2B5EF4-FFF2-40B4-BE49-F238E27FC236}">
                  <a16:creationId xmlns:a16="http://schemas.microsoft.com/office/drawing/2014/main" id="{B9568843-10E0-2503-C87E-330B130ABD51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37">
              <a:extLst>
                <a:ext uri="{FF2B5EF4-FFF2-40B4-BE49-F238E27FC236}">
                  <a16:creationId xmlns:a16="http://schemas.microsoft.com/office/drawing/2014/main" id="{E159E41F-3D44-952F-E110-70C4906191DD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37">
              <a:extLst>
                <a:ext uri="{FF2B5EF4-FFF2-40B4-BE49-F238E27FC236}">
                  <a16:creationId xmlns:a16="http://schemas.microsoft.com/office/drawing/2014/main" id="{3FBC3AA2-9309-73D0-2465-03752CEA13F6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37">
              <a:extLst>
                <a:ext uri="{FF2B5EF4-FFF2-40B4-BE49-F238E27FC236}">
                  <a16:creationId xmlns:a16="http://schemas.microsoft.com/office/drawing/2014/main" id="{AE91B46F-6D00-8A01-4B49-DD494DDB45DF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37">
              <a:extLst>
                <a:ext uri="{FF2B5EF4-FFF2-40B4-BE49-F238E27FC236}">
                  <a16:creationId xmlns:a16="http://schemas.microsoft.com/office/drawing/2014/main" id="{4C6A32E5-A949-AC87-91C2-7A0764242362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37">
              <a:extLst>
                <a:ext uri="{FF2B5EF4-FFF2-40B4-BE49-F238E27FC236}">
                  <a16:creationId xmlns:a16="http://schemas.microsoft.com/office/drawing/2014/main" id="{A7E39903-7949-7667-4FED-FE63EA52A62A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37">
              <a:extLst>
                <a:ext uri="{FF2B5EF4-FFF2-40B4-BE49-F238E27FC236}">
                  <a16:creationId xmlns:a16="http://schemas.microsoft.com/office/drawing/2014/main" id="{0E00870B-8490-90B2-119D-C3C4C2506C19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37">
              <a:extLst>
                <a:ext uri="{FF2B5EF4-FFF2-40B4-BE49-F238E27FC236}">
                  <a16:creationId xmlns:a16="http://schemas.microsoft.com/office/drawing/2014/main" id="{AB1E0C55-71A9-067B-C8DA-245BC61AFB95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7219;p37">
            <a:extLst>
              <a:ext uri="{FF2B5EF4-FFF2-40B4-BE49-F238E27FC236}">
                <a16:creationId xmlns:a16="http://schemas.microsoft.com/office/drawing/2014/main" id="{A5A26A79-6FDB-EF43-8F40-9D0C6EA7AC80}"/>
              </a:ext>
            </a:extLst>
          </p:cNvPr>
          <p:cNvSpPr txBox="1">
            <a:spLocks/>
          </p:cNvSpPr>
          <p:nvPr/>
        </p:nvSpPr>
        <p:spPr>
          <a:xfrm>
            <a:off x="712918" y="508918"/>
            <a:ext cx="4786883" cy="12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>
              <a:lnSpc>
                <a:spcPct val="80000"/>
              </a:lnSpc>
            </a:pPr>
            <a:r>
              <a:rPr lang="en-CA" sz="3000"/>
              <a:t>What is a Transition-Edge Sensor (TES)?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9D8AB35-2FA7-4D18-D28D-E929386BE0B1}"/>
              </a:ext>
            </a:extLst>
          </p:cNvPr>
          <p:cNvSpPr/>
          <p:nvPr/>
        </p:nvSpPr>
        <p:spPr>
          <a:xfrm>
            <a:off x="577174" y="3722451"/>
            <a:ext cx="317771" cy="180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DAB92AB-7E29-E99E-46A4-089DD2D05239}"/>
              </a:ext>
            </a:extLst>
          </p:cNvPr>
          <p:cNvGrpSpPr/>
          <p:nvPr/>
        </p:nvGrpSpPr>
        <p:grpSpPr>
          <a:xfrm>
            <a:off x="4803940" y="1260559"/>
            <a:ext cx="3880327" cy="3357624"/>
            <a:chOff x="4725861" y="1128296"/>
            <a:chExt cx="3880327" cy="335762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6F2E259-31A4-3A74-921A-48A918D80B2F}"/>
                </a:ext>
              </a:extLst>
            </p:cNvPr>
            <p:cNvGrpSpPr/>
            <p:nvPr/>
          </p:nvGrpSpPr>
          <p:grpSpPr>
            <a:xfrm>
              <a:off x="4725861" y="1128296"/>
              <a:ext cx="3880327" cy="3357624"/>
              <a:chOff x="4725861" y="1128296"/>
              <a:chExt cx="3880327" cy="3357624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715DB70-0C12-2F4E-2C09-83C624365BD7}"/>
                  </a:ext>
                </a:extLst>
              </p:cNvPr>
              <p:cNvGrpSpPr/>
              <p:nvPr/>
            </p:nvGrpSpPr>
            <p:grpSpPr>
              <a:xfrm>
                <a:off x="4725861" y="1128296"/>
                <a:ext cx="3880327" cy="3357624"/>
                <a:chOff x="4914720" y="1283988"/>
                <a:chExt cx="3880327" cy="3357624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37A82A9-F665-75C1-FC33-1BE6FE788255}"/>
                    </a:ext>
                  </a:extLst>
                </p:cNvPr>
                <p:cNvSpPr/>
                <p:nvPr/>
              </p:nvSpPr>
              <p:spPr>
                <a:xfrm>
                  <a:off x="4914720" y="1283988"/>
                  <a:ext cx="3880327" cy="3357624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9EEE5701-9D6A-E0EE-2B29-704B0BC8FB83}"/>
                    </a:ext>
                  </a:extLst>
                </p:cNvPr>
                <p:cNvGrpSpPr/>
                <p:nvPr/>
              </p:nvGrpSpPr>
              <p:grpSpPr>
                <a:xfrm>
                  <a:off x="4988925" y="1372120"/>
                  <a:ext cx="3728090" cy="3183296"/>
                  <a:chOff x="4988925" y="1372120"/>
                  <a:chExt cx="3728090" cy="3183296"/>
                </a:xfrm>
              </p:grpSpPr>
              <p:pic>
                <p:nvPicPr>
                  <p:cNvPr id="29" name="Picture 28">
                    <a:extLst>
                      <a:ext uri="{FF2B5EF4-FFF2-40B4-BE49-F238E27FC236}">
                        <a16:creationId xmlns:a16="http://schemas.microsoft.com/office/drawing/2014/main" id="{89846F7D-CC76-EBF4-2BF2-2A0FBCE3369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4988925" y="3250955"/>
                    <a:ext cx="3728090" cy="1304461"/>
                  </a:xfrm>
                  <a:prstGeom prst="rect">
                    <a:avLst/>
                  </a:prstGeom>
                </p:spPr>
              </p:pic>
              <p:pic>
                <p:nvPicPr>
                  <p:cNvPr id="32" name="Picture Placeholder 4">
                    <a:extLst>
                      <a:ext uri="{FF2B5EF4-FFF2-40B4-BE49-F238E27FC236}">
                        <a16:creationId xmlns:a16="http://schemas.microsoft.com/office/drawing/2014/main" id="{ADB70499-B2B0-090D-77BC-9F80BD3102C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rcRect l="2491" t="1373" r="69513" b="210"/>
                  <a:stretch>
                    <a:fillRect/>
                  </a:stretch>
                </p:blipFill>
                <p:spPr>
                  <a:xfrm rot="16200000">
                    <a:off x="5944289" y="422614"/>
                    <a:ext cx="1823220" cy="3722232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pic>
            </p:grp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928E2E-CD2B-2206-2920-55FCD8CBB1E8}"/>
                  </a:ext>
                </a:extLst>
              </p:cNvPr>
              <p:cNvSpPr/>
              <p:nvPr/>
            </p:nvSpPr>
            <p:spPr>
              <a:xfrm>
                <a:off x="4904001" y="1868132"/>
                <a:ext cx="299028" cy="20491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2024526-600D-8326-03E3-975B0DFB9EE2}"/>
                  </a:ext>
                </a:extLst>
              </p:cNvPr>
              <p:cNvSpPr/>
              <p:nvPr/>
            </p:nvSpPr>
            <p:spPr>
              <a:xfrm>
                <a:off x="5698668" y="1216426"/>
                <a:ext cx="372665" cy="29460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EC3750E-FB85-50BC-2AC6-CA1AC93577C7}"/>
                  </a:ext>
                </a:extLst>
              </p:cNvPr>
              <p:cNvSpPr/>
              <p:nvPr/>
            </p:nvSpPr>
            <p:spPr>
              <a:xfrm>
                <a:off x="6465090" y="1211968"/>
                <a:ext cx="372665" cy="20523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CF5055F-6B19-AD65-1D5A-7EA6BE2CBE73}"/>
                  </a:ext>
                </a:extLst>
              </p:cNvPr>
              <p:cNvSpPr/>
              <p:nvPr/>
            </p:nvSpPr>
            <p:spPr>
              <a:xfrm>
                <a:off x="7143914" y="1216427"/>
                <a:ext cx="372665" cy="15659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87D13DE-ABCD-2C62-9722-90C4E7E7311D}"/>
                  </a:ext>
                </a:extLst>
              </p:cNvPr>
              <p:cNvSpPr/>
              <p:nvPr/>
            </p:nvSpPr>
            <p:spPr>
              <a:xfrm>
                <a:off x="6327760" y="2099597"/>
                <a:ext cx="372665" cy="47215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Google Shape;8104;p47">
              <a:extLst>
                <a:ext uri="{FF2B5EF4-FFF2-40B4-BE49-F238E27FC236}">
                  <a16:creationId xmlns:a16="http://schemas.microsoft.com/office/drawing/2014/main" id="{73E762E0-A1DD-20C2-8BDE-4F81BB15B096}"/>
                </a:ext>
              </a:extLst>
            </p:cNvPr>
            <p:cNvSpPr txBox="1">
              <a:spLocks/>
            </p:cNvSpPr>
            <p:nvPr/>
          </p:nvSpPr>
          <p:spPr>
            <a:xfrm>
              <a:off x="6284813" y="2248468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Rₛₕ</a:t>
              </a:r>
            </a:p>
          </p:txBody>
        </p:sp>
        <p:sp>
          <p:nvSpPr>
            <p:cNvPr id="43" name="Google Shape;8104;p47">
              <a:extLst>
                <a:ext uri="{FF2B5EF4-FFF2-40B4-BE49-F238E27FC236}">
                  <a16:creationId xmlns:a16="http://schemas.microsoft.com/office/drawing/2014/main" id="{6E74651F-77CE-000C-71AE-183059A542E2}"/>
                </a:ext>
              </a:extLst>
            </p:cNvPr>
            <p:cNvSpPr txBox="1">
              <a:spLocks/>
            </p:cNvSpPr>
            <p:nvPr/>
          </p:nvSpPr>
          <p:spPr>
            <a:xfrm>
              <a:off x="5646920" y="1646660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Rₚ</a:t>
              </a:r>
            </a:p>
          </p:txBody>
        </p:sp>
        <p:sp>
          <p:nvSpPr>
            <p:cNvPr id="44" name="Google Shape;8104;p47">
              <a:extLst>
                <a:ext uri="{FF2B5EF4-FFF2-40B4-BE49-F238E27FC236}">
                  <a16:creationId xmlns:a16="http://schemas.microsoft.com/office/drawing/2014/main" id="{3C0C5C8D-EBB9-8A18-5049-ED42000043B3}"/>
                </a:ext>
              </a:extLst>
            </p:cNvPr>
            <p:cNvSpPr txBox="1">
              <a:spLocks/>
            </p:cNvSpPr>
            <p:nvPr/>
          </p:nvSpPr>
          <p:spPr>
            <a:xfrm>
              <a:off x="6333924" y="1693364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Lᵢ</a:t>
              </a:r>
            </a:p>
          </p:txBody>
        </p:sp>
        <p:sp>
          <p:nvSpPr>
            <p:cNvPr id="45" name="Google Shape;8104;p47">
              <a:extLst>
                <a:ext uri="{FF2B5EF4-FFF2-40B4-BE49-F238E27FC236}">
                  <a16:creationId xmlns:a16="http://schemas.microsoft.com/office/drawing/2014/main" id="{8A00E16A-8A63-7141-8945-4AA6A819CCBD}"/>
                </a:ext>
              </a:extLst>
            </p:cNvPr>
            <p:cNvSpPr txBox="1">
              <a:spLocks/>
            </p:cNvSpPr>
            <p:nvPr/>
          </p:nvSpPr>
          <p:spPr>
            <a:xfrm>
              <a:off x="7095455" y="1795839"/>
              <a:ext cx="834115" cy="426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TES</a:t>
              </a:r>
            </a:p>
          </p:txBody>
        </p:sp>
        <p:sp>
          <p:nvSpPr>
            <p:cNvPr id="46" name="Google Shape;8104;p47">
              <a:extLst>
                <a:ext uri="{FF2B5EF4-FFF2-40B4-BE49-F238E27FC236}">
                  <a16:creationId xmlns:a16="http://schemas.microsoft.com/office/drawing/2014/main" id="{6D09A911-E907-0D06-1F7B-EFD58A23A8CA}"/>
                </a:ext>
              </a:extLst>
            </p:cNvPr>
            <p:cNvSpPr txBox="1">
              <a:spLocks/>
            </p:cNvSpPr>
            <p:nvPr/>
          </p:nvSpPr>
          <p:spPr>
            <a:xfrm>
              <a:off x="4798661" y="2329300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I</a:t>
              </a:r>
            </a:p>
          </p:txBody>
        </p:sp>
        <p:sp>
          <p:nvSpPr>
            <p:cNvPr id="47" name="Google Shape;8104;p47">
              <a:extLst>
                <a:ext uri="{FF2B5EF4-FFF2-40B4-BE49-F238E27FC236}">
                  <a16:creationId xmlns:a16="http://schemas.microsoft.com/office/drawing/2014/main" id="{EE5AC7D8-26F1-5BFF-8587-D7D8AF1CB620}"/>
                </a:ext>
              </a:extLst>
            </p:cNvPr>
            <p:cNvSpPr txBox="1">
              <a:spLocks/>
            </p:cNvSpPr>
            <p:nvPr/>
          </p:nvSpPr>
          <p:spPr>
            <a:xfrm>
              <a:off x="4852279" y="2446057"/>
              <a:ext cx="420284" cy="309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sz="800" b="1">
                  <a:solidFill>
                    <a:schemeClr val="bg1"/>
                  </a:solidFill>
                  <a:sym typeface="Wingdings" pitchFamily="2" charset="2"/>
                </a:rPr>
                <a:t>b</a:t>
              </a:r>
            </a:p>
          </p:txBody>
        </p:sp>
      </p:grpSp>
      <p:sp>
        <p:nvSpPr>
          <p:cNvPr id="22" name="Google Shape;8104;p47">
            <a:extLst>
              <a:ext uri="{FF2B5EF4-FFF2-40B4-BE49-F238E27FC236}">
                <a16:creationId xmlns:a16="http://schemas.microsoft.com/office/drawing/2014/main" id="{AEBF46ED-46C0-20A3-37E6-B0DCBA1E629D}"/>
              </a:ext>
            </a:extLst>
          </p:cNvPr>
          <p:cNvSpPr txBox="1">
            <a:spLocks/>
          </p:cNvSpPr>
          <p:nvPr/>
        </p:nvSpPr>
        <p:spPr>
          <a:xfrm>
            <a:off x="736059" y="4328331"/>
            <a:ext cx="3350994" cy="54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buNone/>
            </a:pPr>
            <a:r>
              <a:rPr lang="en-US"/>
              <a:t>Resistance read out by </a:t>
            </a:r>
            <a:r>
              <a:rPr lang="en-US" b="1"/>
              <a:t>SQUID</a:t>
            </a:r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0CF134-D7B8-90B9-692A-F8F994984538}"/>
              </a:ext>
            </a:extLst>
          </p:cNvPr>
          <p:cNvGrpSpPr/>
          <p:nvPr/>
        </p:nvGrpSpPr>
        <p:grpSpPr>
          <a:xfrm>
            <a:off x="1000196" y="2724104"/>
            <a:ext cx="3556794" cy="1570647"/>
            <a:chOff x="905980" y="2521927"/>
            <a:chExt cx="3556794" cy="157064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37427E-ECEA-A88B-5928-C57D1DF84E86}"/>
                </a:ext>
              </a:extLst>
            </p:cNvPr>
            <p:cNvGrpSpPr/>
            <p:nvPr/>
          </p:nvGrpSpPr>
          <p:grpSpPr>
            <a:xfrm>
              <a:off x="905980" y="2521927"/>
              <a:ext cx="1768562" cy="1570647"/>
              <a:chOff x="3360487" y="1264682"/>
              <a:chExt cx="1768562" cy="1570647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2A48F6D-25B8-BCB5-5B3D-EC1E86BDAC22}"/>
                  </a:ext>
                </a:extLst>
              </p:cNvPr>
              <p:cNvSpPr/>
              <p:nvPr/>
            </p:nvSpPr>
            <p:spPr>
              <a:xfrm flipH="1">
                <a:off x="3360487" y="1264682"/>
                <a:ext cx="53008" cy="157064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A96F040-873F-9E10-6EBB-0B089A086785}"/>
                  </a:ext>
                </a:extLst>
              </p:cNvPr>
              <p:cNvSpPr/>
              <p:nvPr/>
            </p:nvSpPr>
            <p:spPr>
              <a:xfrm rot="5400000" flipH="1">
                <a:off x="3426918" y="1208479"/>
                <a:ext cx="78714" cy="1911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RvsT">
                <a:extLst>
                  <a:ext uri="{FF2B5EF4-FFF2-40B4-BE49-F238E27FC236}">
                    <a16:creationId xmlns:a16="http://schemas.microsoft.com/office/drawing/2014/main" id="{797A4139-12D0-9F10-E857-1C218E66A2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-1271" t="2672" r="94257" b="17509"/>
              <a:stretch>
                <a:fillRect/>
              </a:stretch>
            </p:blipFill>
            <p:spPr>
              <a:xfrm>
                <a:off x="3377561" y="1343397"/>
                <a:ext cx="148781" cy="1469843"/>
              </a:xfrm>
              <a:prstGeom prst="rect">
                <a:avLst/>
              </a:prstGeom>
            </p:spPr>
          </p:pic>
          <p:pic>
            <p:nvPicPr>
              <p:cNvPr id="12" name="Picture 11" descr="RvsT">
                <a:extLst>
                  <a:ext uri="{FF2B5EF4-FFF2-40B4-BE49-F238E27FC236}">
                    <a16:creationId xmlns:a16="http://schemas.microsoft.com/office/drawing/2014/main" id="{CA33FD31-1EFC-5370-7DA0-D490C3CF09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16705" t="2944" r="7728" b="17240"/>
              <a:stretch>
                <a:fillRect/>
              </a:stretch>
            </p:blipFill>
            <p:spPr>
              <a:xfrm>
                <a:off x="3526342" y="1264682"/>
                <a:ext cx="1602706" cy="1469844"/>
              </a:xfrm>
              <a:prstGeom prst="rect">
                <a:avLst/>
              </a:prstGeom>
            </p:spPr>
          </p:pic>
          <p:pic>
            <p:nvPicPr>
              <p:cNvPr id="13" name="Picture 12" descr="RvsT">
                <a:extLst>
                  <a:ext uri="{FF2B5EF4-FFF2-40B4-BE49-F238E27FC236}">
                    <a16:creationId xmlns:a16="http://schemas.microsoft.com/office/drawing/2014/main" id="{48955F4D-1FFE-47A1-61C2-A4E88B9AB7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11201" t="94247" r="6005" b="279"/>
              <a:stretch>
                <a:fillRect/>
              </a:stretch>
            </p:blipFill>
            <p:spPr>
              <a:xfrm>
                <a:off x="3360488" y="2734526"/>
                <a:ext cx="1768561" cy="100803"/>
              </a:xfrm>
              <a:prstGeom prst="rect">
                <a:avLst/>
              </a:prstGeom>
            </p:spPr>
          </p:pic>
        </p:grpSp>
        <p:sp>
          <p:nvSpPr>
            <p:cNvPr id="25" name="Google Shape;8104;p47">
              <a:extLst>
                <a:ext uri="{FF2B5EF4-FFF2-40B4-BE49-F238E27FC236}">
                  <a16:creationId xmlns:a16="http://schemas.microsoft.com/office/drawing/2014/main" id="{759697FF-F044-1A64-7E06-E197470FF796}"/>
                </a:ext>
              </a:extLst>
            </p:cNvPr>
            <p:cNvSpPr txBox="1">
              <a:spLocks/>
            </p:cNvSpPr>
            <p:nvPr/>
          </p:nvSpPr>
          <p:spPr>
            <a:xfrm>
              <a:off x="2860067" y="2881065"/>
              <a:ext cx="1602707" cy="9744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Font typeface="Barlow"/>
                <a:buNone/>
              </a:pPr>
              <a:r>
                <a:rPr lang="en-US"/>
                <a:t>Sensitive </a:t>
              </a:r>
            </a:p>
            <a:p>
              <a:pPr marL="152400" indent="0">
                <a:buFont typeface="Barlow"/>
                <a:buNone/>
              </a:pPr>
              <a:r>
                <a:rPr lang="en-US" b="1"/>
                <a:t>resistance measurement</a:t>
              </a:r>
              <a:endParaRPr lang="en-US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682F19F-E24D-132C-784E-7819588259C2}"/>
                </a:ext>
              </a:extLst>
            </p:cNvPr>
            <p:cNvCxnSpPr/>
            <p:nvPr/>
          </p:nvCxnSpPr>
          <p:spPr>
            <a:xfrm>
              <a:off x="2762953" y="3333921"/>
              <a:ext cx="25085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Google Shape;8104;p47">
            <a:extLst>
              <a:ext uri="{FF2B5EF4-FFF2-40B4-BE49-F238E27FC236}">
                <a16:creationId xmlns:a16="http://schemas.microsoft.com/office/drawing/2014/main" id="{4236B204-8EC3-96A1-4094-473DCD75978A}"/>
              </a:ext>
            </a:extLst>
          </p:cNvPr>
          <p:cNvSpPr txBox="1">
            <a:spLocks/>
          </p:cNvSpPr>
          <p:nvPr/>
        </p:nvSpPr>
        <p:spPr>
          <a:xfrm>
            <a:off x="701751" y="1395398"/>
            <a:ext cx="3834183" cy="42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buNone/>
            </a:pPr>
            <a:r>
              <a:rPr lang="en-US">
                <a:sym typeface="Wingdings" pitchFamily="2" charset="2"/>
              </a:rPr>
              <a:t>Cryogenic sensor cooled to </a:t>
            </a:r>
            <a:r>
              <a:rPr lang="en-US" b="1">
                <a:sym typeface="Wingdings" pitchFamily="2" charset="2"/>
              </a:rPr>
              <a:t>transition</a:t>
            </a:r>
          </a:p>
        </p:txBody>
      </p:sp>
      <p:sp>
        <p:nvSpPr>
          <p:cNvPr id="51" name="Google Shape;8104;p47">
            <a:extLst>
              <a:ext uri="{FF2B5EF4-FFF2-40B4-BE49-F238E27FC236}">
                <a16:creationId xmlns:a16="http://schemas.microsoft.com/office/drawing/2014/main" id="{09CC8A96-A944-2B49-5A5B-7295E75ADCBB}"/>
              </a:ext>
            </a:extLst>
          </p:cNvPr>
          <p:cNvSpPr txBox="1">
            <a:spLocks/>
          </p:cNvSpPr>
          <p:nvPr/>
        </p:nvSpPr>
        <p:spPr>
          <a:xfrm>
            <a:off x="696188" y="1705948"/>
            <a:ext cx="4111680" cy="1015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Phonons in substrate absorbed into </a:t>
            </a:r>
            <a:r>
              <a:rPr lang="en-US" b="1">
                <a:solidFill>
                  <a:schemeClr val="tx1"/>
                </a:solidFill>
                <a:sym typeface="Wingdings" pitchFamily="2" charset="2"/>
              </a:rPr>
              <a:t>Al</a:t>
            </a:r>
          </a:p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Additional energy </a:t>
            </a:r>
            <a:r>
              <a:rPr lang="en-US" b="1">
                <a:solidFill>
                  <a:schemeClr val="tx1"/>
                </a:solidFill>
                <a:sym typeface="Wingdings" pitchFamily="2" charset="2"/>
              </a:rPr>
              <a:t>break Cooper pairs </a:t>
            </a:r>
          </a:p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Quasiparticles converted to heat in TES:</a:t>
            </a:r>
          </a:p>
          <a:p>
            <a:pPr marL="495300" indent="-342900">
              <a:buFont typeface="+mj-lt"/>
              <a:buAutoNum type="arabicPeriod"/>
            </a:pPr>
            <a:endParaRPr lang="en-US" b="1">
              <a:sym typeface="Wingdings" pitchFamily="2" charset="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3AFA7B-F8B6-4FF5-0DED-46B498253C57}"/>
              </a:ext>
            </a:extLst>
          </p:cNvPr>
          <p:cNvGrpSpPr/>
          <p:nvPr/>
        </p:nvGrpSpPr>
        <p:grpSpPr>
          <a:xfrm>
            <a:off x="5386922" y="1364097"/>
            <a:ext cx="571619" cy="472153"/>
            <a:chOff x="5927498" y="2004877"/>
            <a:chExt cx="571619" cy="472153"/>
          </a:xfrm>
        </p:grpSpPr>
        <p:sp>
          <p:nvSpPr>
            <p:cNvPr id="2" name="Google Shape;8104;p47">
              <a:extLst>
                <a:ext uri="{FF2B5EF4-FFF2-40B4-BE49-F238E27FC236}">
                  <a16:creationId xmlns:a16="http://schemas.microsoft.com/office/drawing/2014/main" id="{F9D9E89A-0EA9-C3ED-745D-8A10AA87FDD3}"/>
                </a:ext>
              </a:extLst>
            </p:cNvPr>
            <p:cNvSpPr txBox="1">
              <a:spLocks/>
            </p:cNvSpPr>
            <p:nvPr/>
          </p:nvSpPr>
          <p:spPr>
            <a:xfrm>
              <a:off x="6033730" y="2119583"/>
              <a:ext cx="80891" cy="309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sz="800" b="1">
                  <a:solidFill>
                    <a:schemeClr val="bg1"/>
                  </a:solidFill>
                  <a:sym typeface="Wingdings" pitchFamily="2" charset="2"/>
                </a:rPr>
                <a:t>s</a:t>
              </a:r>
            </a:p>
          </p:txBody>
        </p:sp>
        <p:sp>
          <p:nvSpPr>
            <p:cNvPr id="3" name="Google Shape;8104;p47">
              <a:extLst>
                <a:ext uri="{FF2B5EF4-FFF2-40B4-BE49-F238E27FC236}">
                  <a16:creationId xmlns:a16="http://schemas.microsoft.com/office/drawing/2014/main" id="{B4348C47-70ED-1B08-496B-891016F1F2BF}"/>
                </a:ext>
              </a:extLst>
            </p:cNvPr>
            <p:cNvSpPr txBox="1">
              <a:spLocks/>
            </p:cNvSpPr>
            <p:nvPr/>
          </p:nvSpPr>
          <p:spPr>
            <a:xfrm>
              <a:off x="5927498" y="2004877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094DF42-9A86-99ED-ADAB-9C81D1DFAA0E}"/>
              </a:ext>
            </a:extLst>
          </p:cNvPr>
          <p:cNvGrpSpPr/>
          <p:nvPr/>
        </p:nvGrpSpPr>
        <p:grpSpPr>
          <a:xfrm>
            <a:off x="5459476" y="2509169"/>
            <a:ext cx="625960" cy="472153"/>
            <a:chOff x="5979389" y="2003186"/>
            <a:chExt cx="625960" cy="472153"/>
          </a:xfrm>
        </p:grpSpPr>
        <p:sp>
          <p:nvSpPr>
            <p:cNvPr id="6" name="Google Shape;8104;p47">
              <a:extLst>
                <a:ext uri="{FF2B5EF4-FFF2-40B4-BE49-F238E27FC236}">
                  <a16:creationId xmlns:a16="http://schemas.microsoft.com/office/drawing/2014/main" id="{B5EC37BD-F801-840C-06DC-951EAA582CA6}"/>
                </a:ext>
              </a:extLst>
            </p:cNvPr>
            <p:cNvSpPr txBox="1">
              <a:spLocks/>
            </p:cNvSpPr>
            <p:nvPr/>
          </p:nvSpPr>
          <p:spPr>
            <a:xfrm>
              <a:off x="6033730" y="2119583"/>
              <a:ext cx="571619" cy="309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sz="800" b="1" err="1">
                  <a:solidFill>
                    <a:schemeClr val="bg1"/>
                  </a:solidFill>
                  <a:sym typeface="Wingdings" pitchFamily="2" charset="2"/>
                </a:rPr>
                <a:t>sh</a:t>
              </a:r>
              <a:endParaRPr lang="en-US" sz="800" b="1">
                <a:solidFill>
                  <a:schemeClr val="bg1"/>
                </a:solidFill>
                <a:sym typeface="Wingdings" pitchFamily="2" charset="2"/>
              </a:endParaRPr>
            </a:p>
          </p:txBody>
        </p:sp>
        <p:sp>
          <p:nvSpPr>
            <p:cNvPr id="7" name="Google Shape;8104;p47">
              <a:extLst>
                <a:ext uri="{FF2B5EF4-FFF2-40B4-BE49-F238E27FC236}">
                  <a16:creationId xmlns:a16="http://schemas.microsoft.com/office/drawing/2014/main" id="{DAA584C5-2C60-CB9F-158D-2EA4FB4FF7F5}"/>
                </a:ext>
              </a:extLst>
            </p:cNvPr>
            <p:cNvSpPr txBox="1">
              <a:spLocks/>
            </p:cNvSpPr>
            <p:nvPr/>
          </p:nvSpPr>
          <p:spPr>
            <a:xfrm>
              <a:off x="5979389" y="2003186"/>
              <a:ext cx="571619" cy="472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None/>
              </a:pPr>
              <a:r>
                <a:rPr lang="en-US" b="1">
                  <a:solidFill>
                    <a:schemeClr val="bg1"/>
                  </a:solidFill>
                  <a:sym typeface="Wingdings" pitchFamily="2" charset="2"/>
                </a:rPr>
                <a:t>I</a:t>
              </a:r>
            </a:p>
          </p:txBody>
        </p:sp>
      </p:grpSp>
      <p:sp>
        <p:nvSpPr>
          <p:cNvPr id="9" name="Google Shape;6752;p33">
            <a:extLst>
              <a:ext uri="{FF2B5EF4-FFF2-40B4-BE49-F238E27FC236}">
                <a16:creationId xmlns:a16="http://schemas.microsoft.com/office/drawing/2014/main" id="{628AC77E-42C3-1A93-3BA1-5F3772DE9BC6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5/17</a:t>
            </a:r>
          </a:p>
        </p:txBody>
      </p:sp>
    </p:spTree>
    <p:extLst>
      <p:ext uri="{BB962C8B-B14F-4D97-AF65-F5344CB8AC3E}">
        <p14:creationId xmlns:p14="http://schemas.microsoft.com/office/powerpoint/2010/main" val="1226075481"/>
      </p:ext>
    </p:extLst>
  </p:cSld>
  <p:clrMapOvr>
    <a:masterClrMapping/>
  </p:clrMapOvr>
  <p:transition spd="med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8">
          <a:extLst>
            <a:ext uri="{FF2B5EF4-FFF2-40B4-BE49-F238E27FC236}">
              <a16:creationId xmlns:a16="http://schemas.microsoft.com/office/drawing/2014/main" id="{60E591A1-7229-7BBD-0145-90E6944C8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2" name="Google Shape;7222;p37">
            <a:extLst>
              <a:ext uri="{FF2B5EF4-FFF2-40B4-BE49-F238E27FC236}">
                <a16:creationId xmlns:a16="http://schemas.microsoft.com/office/drawing/2014/main" id="{67C55E87-7C1F-28CA-17CE-C6F625EFE471}"/>
              </a:ext>
            </a:extLst>
          </p:cNvPr>
          <p:cNvGrpSpPr/>
          <p:nvPr/>
        </p:nvGrpSpPr>
        <p:grpSpPr>
          <a:xfrm rot="7735180">
            <a:off x="7162787" y="-1150639"/>
            <a:ext cx="2704457" cy="2506671"/>
            <a:chOff x="983700" y="238125"/>
            <a:chExt cx="5650225" cy="5237000"/>
          </a:xfrm>
        </p:grpSpPr>
        <p:sp>
          <p:nvSpPr>
            <p:cNvPr id="7223" name="Google Shape;7223;p37">
              <a:extLst>
                <a:ext uri="{FF2B5EF4-FFF2-40B4-BE49-F238E27FC236}">
                  <a16:creationId xmlns:a16="http://schemas.microsoft.com/office/drawing/2014/main" id="{C93FA115-6E9A-9576-B952-8B8B83707A30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37">
              <a:extLst>
                <a:ext uri="{FF2B5EF4-FFF2-40B4-BE49-F238E27FC236}">
                  <a16:creationId xmlns:a16="http://schemas.microsoft.com/office/drawing/2014/main" id="{ABCD70B8-3748-2BC0-FBF7-258A85BE48B2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37">
              <a:extLst>
                <a:ext uri="{FF2B5EF4-FFF2-40B4-BE49-F238E27FC236}">
                  <a16:creationId xmlns:a16="http://schemas.microsoft.com/office/drawing/2014/main" id="{7B4DD4A0-1AA2-43FF-BB92-71053BA0CF60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37">
              <a:extLst>
                <a:ext uri="{FF2B5EF4-FFF2-40B4-BE49-F238E27FC236}">
                  <a16:creationId xmlns:a16="http://schemas.microsoft.com/office/drawing/2014/main" id="{AA6D1F47-2A4C-57DE-2BEF-1910A004D231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37">
              <a:extLst>
                <a:ext uri="{FF2B5EF4-FFF2-40B4-BE49-F238E27FC236}">
                  <a16:creationId xmlns:a16="http://schemas.microsoft.com/office/drawing/2014/main" id="{CCAAA3BD-D44B-D6C2-7EDB-EE060D93C75B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37">
              <a:extLst>
                <a:ext uri="{FF2B5EF4-FFF2-40B4-BE49-F238E27FC236}">
                  <a16:creationId xmlns:a16="http://schemas.microsoft.com/office/drawing/2014/main" id="{5852A208-53D9-D2F8-62EB-3822566D5031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37">
              <a:extLst>
                <a:ext uri="{FF2B5EF4-FFF2-40B4-BE49-F238E27FC236}">
                  <a16:creationId xmlns:a16="http://schemas.microsoft.com/office/drawing/2014/main" id="{2ADD827F-133E-D75E-AB03-A8DF774B153F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37">
              <a:extLst>
                <a:ext uri="{FF2B5EF4-FFF2-40B4-BE49-F238E27FC236}">
                  <a16:creationId xmlns:a16="http://schemas.microsoft.com/office/drawing/2014/main" id="{108BA03B-54E2-5F56-6967-1F36F3838D3D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37">
              <a:extLst>
                <a:ext uri="{FF2B5EF4-FFF2-40B4-BE49-F238E27FC236}">
                  <a16:creationId xmlns:a16="http://schemas.microsoft.com/office/drawing/2014/main" id="{73227C88-06CA-D976-8138-3C3F13D529C9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37">
              <a:extLst>
                <a:ext uri="{FF2B5EF4-FFF2-40B4-BE49-F238E27FC236}">
                  <a16:creationId xmlns:a16="http://schemas.microsoft.com/office/drawing/2014/main" id="{88FB3BDB-CBF0-E529-2B21-7D7331D812FC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37">
              <a:extLst>
                <a:ext uri="{FF2B5EF4-FFF2-40B4-BE49-F238E27FC236}">
                  <a16:creationId xmlns:a16="http://schemas.microsoft.com/office/drawing/2014/main" id="{AEF038C7-6BF0-254A-2044-6D91ED730BC7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37">
              <a:extLst>
                <a:ext uri="{FF2B5EF4-FFF2-40B4-BE49-F238E27FC236}">
                  <a16:creationId xmlns:a16="http://schemas.microsoft.com/office/drawing/2014/main" id="{5860C6A3-2756-52E7-1BD5-D1081CFAB0F8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37">
              <a:extLst>
                <a:ext uri="{FF2B5EF4-FFF2-40B4-BE49-F238E27FC236}">
                  <a16:creationId xmlns:a16="http://schemas.microsoft.com/office/drawing/2014/main" id="{0A88A96E-C3E2-484A-2FA8-7D52CA8EEED6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37">
              <a:extLst>
                <a:ext uri="{FF2B5EF4-FFF2-40B4-BE49-F238E27FC236}">
                  <a16:creationId xmlns:a16="http://schemas.microsoft.com/office/drawing/2014/main" id="{306754B7-4487-900B-05E0-3841858EFE8B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7219;p37">
            <a:extLst>
              <a:ext uri="{FF2B5EF4-FFF2-40B4-BE49-F238E27FC236}">
                <a16:creationId xmlns:a16="http://schemas.microsoft.com/office/drawing/2014/main" id="{9C666D86-CC66-AF5D-B902-86078BEE4E6D}"/>
              </a:ext>
            </a:extLst>
          </p:cNvPr>
          <p:cNvSpPr txBox="1">
            <a:spLocks/>
          </p:cNvSpPr>
          <p:nvPr/>
        </p:nvSpPr>
        <p:spPr>
          <a:xfrm>
            <a:off x="712918" y="508918"/>
            <a:ext cx="4786883" cy="12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>
              <a:lnSpc>
                <a:spcPct val="80000"/>
              </a:lnSpc>
            </a:pPr>
            <a:r>
              <a:rPr lang="en-CA" sz="3000"/>
              <a:t>What is a Transition-Edge Sensor (TES)?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779B4B-1605-1C8C-1F46-0453B3FD31BB}"/>
              </a:ext>
            </a:extLst>
          </p:cNvPr>
          <p:cNvSpPr/>
          <p:nvPr/>
        </p:nvSpPr>
        <p:spPr>
          <a:xfrm>
            <a:off x="577174" y="3722451"/>
            <a:ext cx="317771" cy="180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8104;p47">
            <a:extLst>
              <a:ext uri="{FF2B5EF4-FFF2-40B4-BE49-F238E27FC236}">
                <a16:creationId xmlns:a16="http://schemas.microsoft.com/office/drawing/2014/main" id="{E7229C38-761F-1278-B826-2B933B1B8E63}"/>
              </a:ext>
            </a:extLst>
          </p:cNvPr>
          <p:cNvSpPr txBox="1">
            <a:spLocks/>
          </p:cNvSpPr>
          <p:nvPr/>
        </p:nvSpPr>
        <p:spPr>
          <a:xfrm>
            <a:off x="736059" y="4328331"/>
            <a:ext cx="3350994" cy="54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buNone/>
            </a:pPr>
            <a:r>
              <a:rPr lang="en-US"/>
              <a:t>Resistance read out by </a:t>
            </a:r>
            <a:r>
              <a:rPr lang="en-US" b="1"/>
              <a:t>SQUID</a:t>
            </a:r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AE42486-CF25-6AAC-3C3E-1F60F8C390A0}"/>
              </a:ext>
            </a:extLst>
          </p:cNvPr>
          <p:cNvGrpSpPr/>
          <p:nvPr/>
        </p:nvGrpSpPr>
        <p:grpSpPr>
          <a:xfrm>
            <a:off x="1000196" y="2724104"/>
            <a:ext cx="3556794" cy="1570647"/>
            <a:chOff x="905980" y="2521927"/>
            <a:chExt cx="3556794" cy="157064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1A2EA21-BBCC-F815-49C8-FDE5607E1226}"/>
                </a:ext>
              </a:extLst>
            </p:cNvPr>
            <p:cNvGrpSpPr/>
            <p:nvPr/>
          </p:nvGrpSpPr>
          <p:grpSpPr>
            <a:xfrm>
              <a:off x="905980" y="2521927"/>
              <a:ext cx="1768562" cy="1570647"/>
              <a:chOff x="3360487" y="1264682"/>
              <a:chExt cx="1768562" cy="1570647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A2B27F9-17B6-C2D2-31A5-ACB87BADC04A}"/>
                  </a:ext>
                </a:extLst>
              </p:cNvPr>
              <p:cNvSpPr/>
              <p:nvPr/>
            </p:nvSpPr>
            <p:spPr>
              <a:xfrm flipH="1">
                <a:off x="3360487" y="1264682"/>
                <a:ext cx="53008" cy="157064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5ABBD53-A6E2-FAB6-9D82-5DA46D87B5F7}"/>
                  </a:ext>
                </a:extLst>
              </p:cNvPr>
              <p:cNvSpPr/>
              <p:nvPr/>
            </p:nvSpPr>
            <p:spPr>
              <a:xfrm rot="5400000" flipH="1">
                <a:off x="3426918" y="1208479"/>
                <a:ext cx="78714" cy="1911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RvsT">
                <a:extLst>
                  <a:ext uri="{FF2B5EF4-FFF2-40B4-BE49-F238E27FC236}">
                    <a16:creationId xmlns:a16="http://schemas.microsoft.com/office/drawing/2014/main" id="{246D763A-11C8-D9DC-D337-69072857F4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-1271" t="2672" r="94257" b="17509"/>
              <a:stretch>
                <a:fillRect/>
              </a:stretch>
            </p:blipFill>
            <p:spPr>
              <a:xfrm>
                <a:off x="3377561" y="1343397"/>
                <a:ext cx="148781" cy="1469843"/>
              </a:xfrm>
              <a:prstGeom prst="rect">
                <a:avLst/>
              </a:prstGeom>
            </p:spPr>
          </p:pic>
          <p:pic>
            <p:nvPicPr>
              <p:cNvPr id="12" name="Picture 11" descr="RvsT">
                <a:extLst>
                  <a:ext uri="{FF2B5EF4-FFF2-40B4-BE49-F238E27FC236}">
                    <a16:creationId xmlns:a16="http://schemas.microsoft.com/office/drawing/2014/main" id="{1CBB3104-3C0A-8EAB-6098-15514AF5CF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6705" t="2944" r="7728" b="17240"/>
              <a:stretch>
                <a:fillRect/>
              </a:stretch>
            </p:blipFill>
            <p:spPr>
              <a:xfrm>
                <a:off x="3526342" y="1264682"/>
                <a:ext cx="1602706" cy="1469844"/>
              </a:xfrm>
              <a:prstGeom prst="rect">
                <a:avLst/>
              </a:prstGeom>
            </p:spPr>
          </p:pic>
          <p:pic>
            <p:nvPicPr>
              <p:cNvPr id="13" name="Picture 12" descr="RvsT">
                <a:extLst>
                  <a:ext uri="{FF2B5EF4-FFF2-40B4-BE49-F238E27FC236}">
                    <a16:creationId xmlns:a16="http://schemas.microsoft.com/office/drawing/2014/main" id="{28A40427-0EF5-7911-B0EF-589D4A337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1201" t="94247" r="6005" b="279"/>
              <a:stretch>
                <a:fillRect/>
              </a:stretch>
            </p:blipFill>
            <p:spPr>
              <a:xfrm>
                <a:off x="3360488" y="2734526"/>
                <a:ext cx="1768561" cy="100803"/>
              </a:xfrm>
              <a:prstGeom prst="rect">
                <a:avLst/>
              </a:prstGeom>
            </p:spPr>
          </p:pic>
        </p:grpSp>
        <p:sp>
          <p:nvSpPr>
            <p:cNvPr id="25" name="Google Shape;8104;p47">
              <a:extLst>
                <a:ext uri="{FF2B5EF4-FFF2-40B4-BE49-F238E27FC236}">
                  <a16:creationId xmlns:a16="http://schemas.microsoft.com/office/drawing/2014/main" id="{6165B34F-38C8-88C5-83D3-514038288672}"/>
                </a:ext>
              </a:extLst>
            </p:cNvPr>
            <p:cNvSpPr txBox="1">
              <a:spLocks/>
            </p:cNvSpPr>
            <p:nvPr/>
          </p:nvSpPr>
          <p:spPr>
            <a:xfrm>
              <a:off x="2860067" y="2881065"/>
              <a:ext cx="1602707" cy="9744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>
                <a:buFont typeface="Barlow"/>
                <a:buNone/>
              </a:pPr>
              <a:r>
                <a:rPr lang="en-US"/>
                <a:t>Sensitive </a:t>
              </a:r>
            </a:p>
            <a:p>
              <a:pPr marL="152400" indent="0">
                <a:buFont typeface="Barlow"/>
                <a:buNone/>
              </a:pPr>
              <a:r>
                <a:rPr lang="en-US" b="1"/>
                <a:t>resistance measurement</a:t>
              </a:r>
              <a:endParaRPr lang="en-US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522B864-2C08-9347-1DFD-EC472C7D6821}"/>
                </a:ext>
              </a:extLst>
            </p:cNvPr>
            <p:cNvCxnSpPr/>
            <p:nvPr/>
          </p:nvCxnSpPr>
          <p:spPr>
            <a:xfrm>
              <a:off x="2762953" y="3333921"/>
              <a:ext cx="25085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Google Shape;8104;p47">
            <a:extLst>
              <a:ext uri="{FF2B5EF4-FFF2-40B4-BE49-F238E27FC236}">
                <a16:creationId xmlns:a16="http://schemas.microsoft.com/office/drawing/2014/main" id="{1143C3AE-35AC-530A-008E-28EF9364AD07}"/>
              </a:ext>
            </a:extLst>
          </p:cNvPr>
          <p:cNvSpPr txBox="1">
            <a:spLocks/>
          </p:cNvSpPr>
          <p:nvPr/>
        </p:nvSpPr>
        <p:spPr>
          <a:xfrm>
            <a:off x="701751" y="1395398"/>
            <a:ext cx="3834183" cy="42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buNone/>
            </a:pPr>
            <a:r>
              <a:rPr lang="en-US">
                <a:sym typeface="Wingdings" pitchFamily="2" charset="2"/>
              </a:rPr>
              <a:t>Cryogenic sensor cooled to </a:t>
            </a:r>
            <a:r>
              <a:rPr lang="en-US" b="1">
                <a:sym typeface="Wingdings" pitchFamily="2" charset="2"/>
              </a:rPr>
              <a:t>transition</a:t>
            </a:r>
          </a:p>
        </p:txBody>
      </p:sp>
      <p:sp>
        <p:nvSpPr>
          <p:cNvPr id="51" name="Google Shape;8104;p47">
            <a:extLst>
              <a:ext uri="{FF2B5EF4-FFF2-40B4-BE49-F238E27FC236}">
                <a16:creationId xmlns:a16="http://schemas.microsoft.com/office/drawing/2014/main" id="{C6ABD237-CACA-15BE-D3BB-9EB50482CED8}"/>
              </a:ext>
            </a:extLst>
          </p:cNvPr>
          <p:cNvSpPr txBox="1">
            <a:spLocks/>
          </p:cNvSpPr>
          <p:nvPr/>
        </p:nvSpPr>
        <p:spPr>
          <a:xfrm>
            <a:off x="696188" y="1705948"/>
            <a:ext cx="4111680" cy="1015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Phonons in substrate absorbed into </a:t>
            </a:r>
            <a:r>
              <a:rPr lang="en-US" b="1">
                <a:solidFill>
                  <a:schemeClr val="tx1"/>
                </a:solidFill>
                <a:sym typeface="Wingdings" pitchFamily="2" charset="2"/>
              </a:rPr>
              <a:t>Al</a:t>
            </a:r>
          </a:p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Additional energy </a:t>
            </a:r>
            <a:r>
              <a:rPr lang="en-US" b="1">
                <a:solidFill>
                  <a:schemeClr val="tx1"/>
                </a:solidFill>
                <a:sym typeface="Wingdings" pitchFamily="2" charset="2"/>
              </a:rPr>
              <a:t>break Cooper pairs </a:t>
            </a:r>
          </a:p>
          <a:p>
            <a:pPr marL="495300" indent="-34290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Wingdings" pitchFamily="2" charset="2"/>
              </a:rPr>
              <a:t>Quasiparticles converted to heat in TES:</a:t>
            </a:r>
          </a:p>
          <a:p>
            <a:pPr marL="495300" indent="-342900">
              <a:buFont typeface="+mj-lt"/>
              <a:buAutoNum type="arabicPeriod"/>
            </a:pPr>
            <a:endParaRPr lang="en-US" b="1">
              <a:sym typeface="Wingdings" pitchFamily="2" charset="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F913D01-2418-31A2-0288-638074C03473}"/>
              </a:ext>
            </a:extLst>
          </p:cNvPr>
          <p:cNvGrpSpPr/>
          <p:nvPr/>
        </p:nvGrpSpPr>
        <p:grpSpPr>
          <a:xfrm>
            <a:off x="5053674" y="991635"/>
            <a:ext cx="3512007" cy="3608914"/>
            <a:chOff x="5054819" y="1136706"/>
            <a:chExt cx="3227026" cy="335762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B156FC1-3974-95E3-2859-F9684913D2CE}"/>
                </a:ext>
              </a:extLst>
            </p:cNvPr>
            <p:cNvSpPr/>
            <p:nvPr/>
          </p:nvSpPr>
          <p:spPr>
            <a:xfrm>
              <a:off x="5054819" y="1136706"/>
              <a:ext cx="3227026" cy="33576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E6798B8-5D41-81A8-7537-23C69A055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905" r="2253"/>
            <a:stretch>
              <a:fillRect/>
            </a:stretch>
          </p:blipFill>
          <p:spPr>
            <a:xfrm>
              <a:off x="5137950" y="1212533"/>
              <a:ext cx="3059875" cy="3205969"/>
            </a:xfrm>
            <a:prstGeom prst="rect">
              <a:avLst/>
            </a:prstGeom>
          </p:spPr>
        </p:pic>
      </p:grpSp>
      <p:sp>
        <p:nvSpPr>
          <p:cNvPr id="10" name="Google Shape;6752;p33">
            <a:extLst>
              <a:ext uri="{FF2B5EF4-FFF2-40B4-BE49-F238E27FC236}">
                <a16:creationId xmlns:a16="http://schemas.microsoft.com/office/drawing/2014/main" id="{52EB428C-4781-C631-F3E7-0CC2292E2366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5/17</a:t>
            </a:r>
          </a:p>
        </p:txBody>
      </p:sp>
    </p:spTree>
    <p:extLst>
      <p:ext uri="{BB962C8B-B14F-4D97-AF65-F5344CB8AC3E}">
        <p14:creationId xmlns:p14="http://schemas.microsoft.com/office/powerpoint/2010/main" val="3392058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8">
          <a:extLst>
            <a:ext uri="{FF2B5EF4-FFF2-40B4-BE49-F238E27FC236}">
              <a16:creationId xmlns:a16="http://schemas.microsoft.com/office/drawing/2014/main" id="{521F21AD-34C3-D809-ECBC-9A2277200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9" name="Google Shape;7179;p36">
            <a:extLst>
              <a:ext uri="{FF2B5EF4-FFF2-40B4-BE49-F238E27FC236}">
                <a16:creationId xmlns:a16="http://schemas.microsoft.com/office/drawing/2014/main" id="{AA8642B4-5212-807A-F2AC-BABCBD6EFBD3}"/>
              </a:ext>
            </a:extLst>
          </p:cNvPr>
          <p:cNvGrpSpPr/>
          <p:nvPr/>
        </p:nvGrpSpPr>
        <p:grpSpPr>
          <a:xfrm rot="-9415486" flipH="1">
            <a:off x="5506433" y="3908662"/>
            <a:ext cx="2485759" cy="2427630"/>
            <a:chOff x="6412250" y="-147537"/>
            <a:chExt cx="1592199" cy="1554966"/>
          </a:xfrm>
        </p:grpSpPr>
        <p:sp>
          <p:nvSpPr>
            <p:cNvPr id="7180" name="Google Shape;7180;p36">
              <a:extLst>
                <a:ext uri="{FF2B5EF4-FFF2-40B4-BE49-F238E27FC236}">
                  <a16:creationId xmlns:a16="http://schemas.microsoft.com/office/drawing/2014/main" id="{FE990178-C655-1635-738B-0DC23AE6F1D3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36">
              <a:extLst>
                <a:ext uri="{FF2B5EF4-FFF2-40B4-BE49-F238E27FC236}">
                  <a16:creationId xmlns:a16="http://schemas.microsoft.com/office/drawing/2014/main" id="{B748160F-FF6D-2D7E-1600-3FA8B1BD6B10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36">
              <a:extLst>
                <a:ext uri="{FF2B5EF4-FFF2-40B4-BE49-F238E27FC236}">
                  <a16:creationId xmlns:a16="http://schemas.microsoft.com/office/drawing/2014/main" id="{D8A88F16-15C5-6A38-5A1C-19D4702B3153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36">
              <a:extLst>
                <a:ext uri="{FF2B5EF4-FFF2-40B4-BE49-F238E27FC236}">
                  <a16:creationId xmlns:a16="http://schemas.microsoft.com/office/drawing/2014/main" id="{E4870AE6-B187-70E6-F07F-5098ECB9D5DB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36">
              <a:extLst>
                <a:ext uri="{FF2B5EF4-FFF2-40B4-BE49-F238E27FC236}">
                  <a16:creationId xmlns:a16="http://schemas.microsoft.com/office/drawing/2014/main" id="{7D18117F-F8B6-C68E-C389-9C52DA9FFB02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36">
              <a:extLst>
                <a:ext uri="{FF2B5EF4-FFF2-40B4-BE49-F238E27FC236}">
                  <a16:creationId xmlns:a16="http://schemas.microsoft.com/office/drawing/2014/main" id="{7009B78D-7CD1-00B8-A029-123F5C8F3141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36">
              <a:extLst>
                <a:ext uri="{FF2B5EF4-FFF2-40B4-BE49-F238E27FC236}">
                  <a16:creationId xmlns:a16="http://schemas.microsoft.com/office/drawing/2014/main" id="{7529D898-6F50-CFDF-3BDE-5578C948DD82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8" name="Google Shape;7188;p36">
            <a:extLst>
              <a:ext uri="{FF2B5EF4-FFF2-40B4-BE49-F238E27FC236}">
                <a16:creationId xmlns:a16="http://schemas.microsoft.com/office/drawing/2014/main" id="{A01990F1-DEA3-F5E0-70EE-B202C189EE81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239355" y="1619817"/>
            <a:ext cx="665290" cy="4416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7200" name="Google Shape;7200;p36">
            <a:extLst>
              <a:ext uri="{FF2B5EF4-FFF2-40B4-BE49-F238E27FC236}">
                <a16:creationId xmlns:a16="http://schemas.microsoft.com/office/drawing/2014/main" id="{20AC3695-D043-69DB-8AD8-D04C22FCFAB8}"/>
              </a:ext>
            </a:extLst>
          </p:cNvPr>
          <p:cNvGrpSpPr/>
          <p:nvPr/>
        </p:nvGrpSpPr>
        <p:grpSpPr>
          <a:xfrm rot="-1391444">
            <a:off x="7708515" y="278651"/>
            <a:ext cx="2704636" cy="2506835"/>
            <a:chOff x="983700" y="238125"/>
            <a:chExt cx="5650225" cy="5237000"/>
          </a:xfrm>
        </p:grpSpPr>
        <p:sp>
          <p:nvSpPr>
            <p:cNvPr id="7201" name="Google Shape;7201;p36">
              <a:extLst>
                <a:ext uri="{FF2B5EF4-FFF2-40B4-BE49-F238E27FC236}">
                  <a16:creationId xmlns:a16="http://schemas.microsoft.com/office/drawing/2014/main" id="{C013B6E3-823B-F565-324A-2F25BF1E842C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36">
              <a:extLst>
                <a:ext uri="{FF2B5EF4-FFF2-40B4-BE49-F238E27FC236}">
                  <a16:creationId xmlns:a16="http://schemas.microsoft.com/office/drawing/2014/main" id="{A1AFC953-AAF5-3A4D-E7E1-6983D1ED45F2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36">
              <a:extLst>
                <a:ext uri="{FF2B5EF4-FFF2-40B4-BE49-F238E27FC236}">
                  <a16:creationId xmlns:a16="http://schemas.microsoft.com/office/drawing/2014/main" id="{CFD6B103-4730-95C1-FAC3-B87DC1ABAE75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36">
              <a:extLst>
                <a:ext uri="{FF2B5EF4-FFF2-40B4-BE49-F238E27FC236}">
                  <a16:creationId xmlns:a16="http://schemas.microsoft.com/office/drawing/2014/main" id="{BB73B79A-5AD1-0D2D-1883-3C198042E2FE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36">
              <a:extLst>
                <a:ext uri="{FF2B5EF4-FFF2-40B4-BE49-F238E27FC236}">
                  <a16:creationId xmlns:a16="http://schemas.microsoft.com/office/drawing/2014/main" id="{8223150F-9D2E-7599-5BE3-23AACBCBEC7B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36">
              <a:extLst>
                <a:ext uri="{FF2B5EF4-FFF2-40B4-BE49-F238E27FC236}">
                  <a16:creationId xmlns:a16="http://schemas.microsoft.com/office/drawing/2014/main" id="{746F0388-F388-3052-D8F1-55EF22430386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36">
              <a:extLst>
                <a:ext uri="{FF2B5EF4-FFF2-40B4-BE49-F238E27FC236}">
                  <a16:creationId xmlns:a16="http://schemas.microsoft.com/office/drawing/2014/main" id="{B41BD87E-F747-B5D7-B45D-302627C77D69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36">
              <a:extLst>
                <a:ext uri="{FF2B5EF4-FFF2-40B4-BE49-F238E27FC236}">
                  <a16:creationId xmlns:a16="http://schemas.microsoft.com/office/drawing/2014/main" id="{276FF7FA-7092-FFBD-ACDE-DC526DDDC22C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36">
              <a:extLst>
                <a:ext uri="{FF2B5EF4-FFF2-40B4-BE49-F238E27FC236}">
                  <a16:creationId xmlns:a16="http://schemas.microsoft.com/office/drawing/2014/main" id="{6B2BDF07-BD90-B056-35B4-F8088E730D57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36">
              <a:extLst>
                <a:ext uri="{FF2B5EF4-FFF2-40B4-BE49-F238E27FC236}">
                  <a16:creationId xmlns:a16="http://schemas.microsoft.com/office/drawing/2014/main" id="{A8C9903F-AA1B-5085-F50F-14A8187E730A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36">
              <a:extLst>
                <a:ext uri="{FF2B5EF4-FFF2-40B4-BE49-F238E27FC236}">
                  <a16:creationId xmlns:a16="http://schemas.microsoft.com/office/drawing/2014/main" id="{B7F1F201-DFB1-DC7C-2285-E44DD3C179AD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36">
              <a:extLst>
                <a:ext uri="{FF2B5EF4-FFF2-40B4-BE49-F238E27FC236}">
                  <a16:creationId xmlns:a16="http://schemas.microsoft.com/office/drawing/2014/main" id="{AAC3125C-76D7-6772-0DFE-9EE2D748C60D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36">
              <a:extLst>
                <a:ext uri="{FF2B5EF4-FFF2-40B4-BE49-F238E27FC236}">
                  <a16:creationId xmlns:a16="http://schemas.microsoft.com/office/drawing/2014/main" id="{2EBD5150-0A07-A91C-A847-E177EE1B6E97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36">
              <a:extLst>
                <a:ext uri="{FF2B5EF4-FFF2-40B4-BE49-F238E27FC236}">
                  <a16:creationId xmlns:a16="http://schemas.microsoft.com/office/drawing/2014/main" id="{61FE9161-31A0-F76A-A558-B9E12DAC2365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6DA9E58A-2FB0-310F-20F4-FAAF6FF5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618" y="2329501"/>
            <a:ext cx="6398983" cy="1367507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en-US" sz="4000"/>
              <a:t>Overview of Noise Modelling Methods</a:t>
            </a:r>
          </a:p>
        </p:txBody>
      </p: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035B2A41-00C5-D786-DD15-7B0536F80B52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6/17</a:t>
            </a:r>
          </a:p>
        </p:txBody>
      </p:sp>
    </p:spTree>
    <p:extLst>
      <p:ext uri="{BB962C8B-B14F-4D97-AF65-F5344CB8AC3E}">
        <p14:creationId xmlns:p14="http://schemas.microsoft.com/office/powerpoint/2010/main" val="1699852151"/>
      </p:ext>
    </p:extLst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8EEC422A-236E-DBEA-E9D0-82C27FAC4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0" name="Google Shape;8310;p48">
            <a:extLst>
              <a:ext uri="{FF2B5EF4-FFF2-40B4-BE49-F238E27FC236}">
                <a16:creationId xmlns:a16="http://schemas.microsoft.com/office/drawing/2014/main" id="{CEE70284-F42A-C529-F365-83CBD7E99A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9" y="4224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Procedures</a:t>
            </a:r>
            <a:endParaRPr/>
          </a:p>
        </p:txBody>
      </p:sp>
      <p:sp>
        <p:nvSpPr>
          <p:cNvPr id="8311" name="Google Shape;8311;p48">
            <a:extLst>
              <a:ext uri="{FF2B5EF4-FFF2-40B4-BE49-F238E27FC236}">
                <a16:creationId xmlns:a16="http://schemas.microsoft.com/office/drawing/2014/main" id="{8D5AAEA9-B6E0-38D1-A2D9-2A914542F41B}"/>
              </a:ext>
            </a:extLst>
          </p:cNvPr>
          <p:cNvSpPr txBox="1"/>
          <p:nvPr/>
        </p:nvSpPr>
        <p:spPr>
          <a:xfrm flipH="1">
            <a:off x="727259" y="2103964"/>
            <a:ext cx="1812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IV curve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sweep</a:t>
            </a:r>
            <a:endParaRPr lang="en-US"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12" name="Google Shape;8312;p48">
            <a:extLst>
              <a:ext uri="{FF2B5EF4-FFF2-40B4-BE49-F238E27FC236}">
                <a16:creationId xmlns:a16="http://schemas.microsoft.com/office/drawing/2014/main" id="{F8083BB5-98D6-2AEE-8813-32D3F54C98E5}"/>
              </a:ext>
            </a:extLst>
          </p:cNvPr>
          <p:cNvSpPr txBox="1"/>
          <p:nvPr/>
        </p:nvSpPr>
        <p:spPr>
          <a:xfrm flipH="1">
            <a:off x="713125" y="2489450"/>
            <a:ext cx="203705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Rₚ, Rₙ @ 40% transition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3" name="Google Shape;8313;p48">
            <a:extLst>
              <a:ext uri="{FF2B5EF4-FFF2-40B4-BE49-F238E27FC236}">
                <a16:creationId xmlns:a16="http://schemas.microsoft.com/office/drawing/2014/main" id="{BCB9D78D-58F3-E4E2-0458-066BC9FE3B30}"/>
              </a:ext>
            </a:extLst>
          </p:cNvPr>
          <p:cNvSpPr txBox="1"/>
          <p:nvPr/>
        </p:nvSpPr>
        <p:spPr>
          <a:xfrm flipH="1">
            <a:off x="2595290" y="2195401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Superconducting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noise, PJN</a:t>
            </a:r>
          </a:p>
        </p:txBody>
      </p:sp>
      <p:sp>
        <p:nvSpPr>
          <p:cNvPr id="8314" name="Google Shape;8314;p48">
            <a:extLst>
              <a:ext uri="{FF2B5EF4-FFF2-40B4-BE49-F238E27FC236}">
                <a16:creationId xmlns:a16="http://schemas.microsoft.com/office/drawing/2014/main" id="{212259F8-5282-9AFA-C7D9-5FF32937F190}"/>
              </a:ext>
            </a:extLst>
          </p:cNvPr>
          <p:cNvSpPr txBox="1"/>
          <p:nvPr/>
        </p:nvSpPr>
        <p:spPr>
          <a:xfrm flipH="1">
            <a:off x="2649918" y="2492637"/>
            <a:ext cx="18123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Inductance, L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7B383CDF-E457-D5A9-36EB-F168B587AB54}"/>
                  </a:ext>
                </a:extLst>
              </p:cNvPr>
              <p:cNvSpPr txBox="1"/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CA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</a:rPr>
                  <a:t>, LG, K</a:t>
                </a:r>
              </a:p>
            </p:txBody>
          </p:sp>
        </mc:Choice>
        <mc:Fallback xmlns="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7B383CDF-E457-D5A9-36EB-F168B587A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blipFill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19" name="Google Shape;8319;p48">
            <a:extLst>
              <a:ext uri="{FF2B5EF4-FFF2-40B4-BE49-F238E27FC236}">
                <a16:creationId xmlns:a16="http://schemas.microsoft.com/office/drawing/2014/main" id="{F367C3E7-AAAB-F7B4-864B-C53D5CDAF0BE}"/>
              </a:ext>
            </a:extLst>
          </p:cNvPr>
          <p:cNvCxnSpPr>
            <a:stCxn id="8320" idx="3"/>
            <a:endCxn id="8321" idx="1"/>
          </p:cNvCxnSpPr>
          <p:nvPr/>
        </p:nvCxnSpPr>
        <p:spPr>
          <a:xfrm>
            <a:off x="1710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2" name="Google Shape;8322;p48">
            <a:extLst>
              <a:ext uri="{FF2B5EF4-FFF2-40B4-BE49-F238E27FC236}">
                <a16:creationId xmlns:a16="http://schemas.microsoft.com/office/drawing/2014/main" id="{83F578D7-4864-75A6-8105-01B0FCA7C81E}"/>
              </a:ext>
            </a:extLst>
          </p:cNvPr>
          <p:cNvCxnSpPr>
            <a:stCxn id="8321" idx="3"/>
            <a:endCxn id="8323" idx="1"/>
          </p:cNvCxnSpPr>
          <p:nvPr/>
        </p:nvCxnSpPr>
        <p:spPr>
          <a:xfrm>
            <a:off x="3674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4" name="Google Shape;8324;p48">
            <a:extLst>
              <a:ext uri="{FF2B5EF4-FFF2-40B4-BE49-F238E27FC236}">
                <a16:creationId xmlns:a16="http://schemas.microsoft.com/office/drawing/2014/main" id="{6C9ED668-CEDF-769F-014F-FF7647138CB3}"/>
              </a:ext>
            </a:extLst>
          </p:cNvPr>
          <p:cNvCxnSpPr>
            <a:stCxn id="8323" idx="3"/>
            <a:endCxn id="8325" idx="2"/>
          </p:cNvCxnSpPr>
          <p:nvPr/>
        </p:nvCxnSpPr>
        <p:spPr>
          <a:xfrm>
            <a:off x="5639000" y="1489675"/>
            <a:ext cx="1780800" cy="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30" name="Google Shape;8330;p48">
            <a:extLst>
              <a:ext uri="{FF2B5EF4-FFF2-40B4-BE49-F238E27FC236}">
                <a16:creationId xmlns:a16="http://schemas.microsoft.com/office/drawing/2014/main" id="{E21739DB-0B9C-AEF6-502A-A894698882A0}"/>
              </a:ext>
            </a:extLst>
          </p:cNvPr>
          <p:cNvCxnSpPr>
            <a:cxnSpLocks/>
            <a:stCxn id="8325" idx="4"/>
          </p:cNvCxnSpPr>
          <p:nvPr/>
        </p:nvCxnSpPr>
        <p:spPr>
          <a:xfrm flipH="1">
            <a:off x="7510975" y="1584800"/>
            <a:ext cx="600" cy="336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331" name="Google Shape;8331;p48">
            <a:extLst>
              <a:ext uri="{FF2B5EF4-FFF2-40B4-BE49-F238E27FC236}">
                <a16:creationId xmlns:a16="http://schemas.microsoft.com/office/drawing/2014/main" id="{59BEF8E2-2D61-8B75-D735-39C96AB3CD54}"/>
              </a:ext>
            </a:extLst>
          </p:cNvPr>
          <p:cNvSpPr txBox="1"/>
          <p:nvPr/>
        </p:nvSpPr>
        <p:spPr>
          <a:xfrm flipH="1">
            <a:off x="2936796" y="3567739"/>
            <a:ext cx="3270407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Interpreting Parameters</a:t>
            </a:r>
            <a:endParaRPr sz="22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32" name="Google Shape;8332;p48">
            <a:extLst>
              <a:ext uri="{FF2B5EF4-FFF2-40B4-BE49-F238E27FC236}">
                <a16:creationId xmlns:a16="http://schemas.microsoft.com/office/drawing/2014/main" id="{C9741BC0-88EF-B068-CBD8-E24EDFF0F164}"/>
              </a:ext>
            </a:extLst>
          </p:cNvPr>
          <p:cNvSpPr txBox="1"/>
          <p:nvPr/>
        </p:nvSpPr>
        <p:spPr>
          <a:xfrm flipH="1">
            <a:off x="1959032" y="3914998"/>
            <a:ext cx="522593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Use extracted parameters in the context of potential thermal models to calculate expected noise 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20" name="Google Shape;8320;p48">
            <a:extLst>
              <a:ext uri="{FF2B5EF4-FFF2-40B4-BE49-F238E27FC236}">
                <a16:creationId xmlns:a16="http://schemas.microsoft.com/office/drawing/2014/main" id="{0E3A5842-5378-2E54-3DA1-27F685138B16}"/>
              </a:ext>
            </a:extLst>
          </p:cNvPr>
          <p:cNvSpPr/>
          <p:nvPr/>
        </p:nvSpPr>
        <p:spPr>
          <a:xfrm>
            <a:off x="1527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1" name="Google Shape;8321;p48">
            <a:extLst>
              <a:ext uri="{FF2B5EF4-FFF2-40B4-BE49-F238E27FC236}">
                <a16:creationId xmlns:a16="http://schemas.microsoft.com/office/drawing/2014/main" id="{FE80104E-225A-F294-B091-63FFF08CD69C}"/>
              </a:ext>
            </a:extLst>
          </p:cNvPr>
          <p:cNvSpPr/>
          <p:nvPr/>
        </p:nvSpPr>
        <p:spPr>
          <a:xfrm>
            <a:off x="3491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3" name="Google Shape;8323;p48">
            <a:extLst>
              <a:ext uri="{FF2B5EF4-FFF2-40B4-BE49-F238E27FC236}">
                <a16:creationId xmlns:a16="http://schemas.microsoft.com/office/drawing/2014/main" id="{553DEB41-426C-DCB4-6BE4-99044C4532E5}"/>
              </a:ext>
            </a:extLst>
          </p:cNvPr>
          <p:cNvSpPr/>
          <p:nvPr/>
        </p:nvSpPr>
        <p:spPr>
          <a:xfrm>
            <a:off x="545570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4" name="Google Shape;8354;p48">
            <a:extLst>
              <a:ext uri="{FF2B5EF4-FFF2-40B4-BE49-F238E27FC236}">
                <a16:creationId xmlns:a16="http://schemas.microsoft.com/office/drawing/2014/main" id="{97CD1752-FE61-4842-A0E8-5C4945CC5A05}"/>
              </a:ext>
            </a:extLst>
          </p:cNvPr>
          <p:cNvSpPr/>
          <p:nvPr/>
        </p:nvSpPr>
        <p:spPr>
          <a:xfrm>
            <a:off x="7419750" y="13998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5" name="Google Shape;8355;p48">
            <a:extLst>
              <a:ext uri="{FF2B5EF4-FFF2-40B4-BE49-F238E27FC236}">
                <a16:creationId xmlns:a16="http://schemas.microsoft.com/office/drawing/2014/main" id="{2160DA2C-47B0-460C-FDEB-5A769BD66A88}"/>
              </a:ext>
            </a:extLst>
          </p:cNvPr>
          <p:cNvSpPr/>
          <p:nvPr/>
        </p:nvSpPr>
        <p:spPr>
          <a:xfrm>
            <a:off x="4480350" y="2945202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313;p48">
            <a:extLst>
              <a:ext uri="{FF2B5EF4-FFF2-40B4-BE49-F238E27FC236}">
                <a16:creationId xmlns:a16="http://schemas.microsoft.com/office/drawing/2014/main" id="{D051DD7C-B41A-B387-D15D-7C1B7FF45C55}"/>
              </a:ext>
            </a:extLst>
          </p:cNvPr>
          <p:cNvSpPr txBox="1"/>
          <p:nvPr/>
        </p:nvSpPr>
        <p:spPr>
          <a:xfrm flipH="1">
            <a:off x="4552690" y="2110477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Normal noise,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SQUID</a:t>
            </a:r>
            <a:endParaRPr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18" name="Google Shape;8327;p48">
            <a:extLst>
              <a:ext uri="{FF2B5EF4-FFF2-40B4-BE49-F238E27FC236}">
                <a16:creationId xmlns:a16="http://schemas.microsoft.com/office/drawing/2014/main" id="{A2CE82CA-BBD2-E4E2-7F70-DB57216B3D52}"/>
              </a:ext>
            </a:extLst>
          </p:cNvPr>
          <p:cNvCxnSpPr>
            <a:cxnSpLocks/>
          </p:cNvCxnSpPr>
          <p:nvPr/>
        </p:nvCxnSpPr>
        <p:spPr>
          <a:xfrm flipH="1">
            <a:off x="5547400" y="1579140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520AFE-5A6E-799F-E6FA-0A219F0669D2}"/>
              </a:ext>
            </a:extLst>
          </p:cNvPr>
          <p:cNvGrpSpPr/>
          <p:nvPr/>
        </p:nvGrpSpPr>
        <p:grpSpPr>
          <a:xfrm>
            <a:off x="4516846" y="2511800"/>
            <a:ext cx="1812300" cy="478101"/>
            <a:chOff x="4628865" y="2509767"/>
            <a:chExt cx="1812300" cy="478101"/>
          </a:xfrm>
        </p:grpSpPr>
        <p:sp>
          <p:nvSpPr>
            <p:cNvPr id="8316" name="Google Shape;8316;p48">
              <a:extLst>
                <a:ext uri="{FF2B5EF4-FFF2-40B4-BE49-F238E27FC236}">
                  <a16:creationId xmlns:a16="http://schemas.microsoft.com/office/drawing/2014/main" id="{FC2006BA-1D86-FECB-0913-690CB135FF3E}"/>
                </a:ext>
              </a:extLst>
            </p:cNvPr>
            <p:cNvSpPr txBox="1"/>
            <p:nvPr/>
          </p:nvSpPr>
          <p:spPr>
            <a:xfrm flipH="1">
              <a:off x="4628865" y="2509767"/>
              <a:ext cx="18123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DC, f    , n</a:t>
              </a:r>
            </a:p>
          </p:txBody>
        </p:sp>
        <p:sp>
          <p:nvSpPr>
            <p:cNvPr id="19" name="Google Shape;8316;p48">
              <a:extLst>
                <a:ext uri="{FF2B5EF4-FFF2-40B4-BE49-F238E27FC236}">
                  <a16:creationId xmlns:a16="http://schemas.microsoft.com/office/drawing/2014/main" id="{8EC6A3CF-C74F-AA86-BA03-E452BA7EEFD7}"/>
                </a:ext>
              </a:extLst>
            </p:cNvPr>
            <p:cNvSpPr txBox="1"/>
            <p:nvPr/>
          </p:nvSpPr>
          <p:spPr>
            <a:xfrm flipH="1">
              <a:off x="5457979" y="2572521"/>
              <a:ext cx="356488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  <p:sp>
          <p:nvSpPr>
            <p:cNvPr id="20" name="Google Shape;8316;p48">
              <a:extLst>
                <a:ext uri="{FF2B5EF4-FFF2-40B4-BE49-F238E27FC236}">
                  <a16:creationId xmlns:a16="http://schemas.microsoft.com/office/drawing/2014/main" id="{D020E0F1-F99C-E2AB-9670-6C99D0E36E53}"/>
                </a:ext>
              </a:extLst>
            </p:cNvPr>
            <p:cNvSpPr txBox="1"/>
            <p:nvPr/>
          </p:nvSpPr>
          <p:spPr>
            <a:xfrm flipH="1">
              <a:off x="5718771" y="2586049"/>
              <a:ext cx="430744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</p:grpSp>
      <p:sp>
        <p:nvSpPr>
          <p:cNvPr id="22" name="Google Shape;8313;p48">
            <a:extLst>
              <a:ext uri="{FF2B5EF4-FFF2-40B4-BE49-F238E27FC236}">
                <a16:creationId xmlns:a16="http://schemas.microsoft.com/office/drawing/2014/main" id="{3798BE79-3011-8892-9226-AD47774C6AF9}"/>
              </a:ext>
            </a:extLst>
          </p:cNvPr>
          <p:cNvSpPr txBox="1"/>
          <p:nvPr/>
        </p:nvSpPr>
        <p:spPr>
          <a:xfrm flipH="1">
            <a:off x="6475513" y="2118606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Complex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admittance</a:t>
            </a:r>
            <a:endParaRPr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28" name="Google Shape;8327;p48">
            <a:extLst>
              <a:ext uri="{FF2B5EF4-FFF2-40B4-BE49-F238E27FC236}">
                <a16:creationId xmlns:a16="http://schemas.microsoft.com/office/drawing/2014/main" id="{96066021-AB06-DAD5-963A-6A8F5854EF7A}"/>
              </a:ext>
            </a:extLst>
          </p:cNvPr>
          <p:cNvCxnSpPr>
            <a:cxnSpLocks/>
          </p:cNvCxnSpPr>
          <p:nvPr/>
        </p:nvCxnSpPr>
        <p:spPr>
          <a:xfrm flipH="1">
            <a:off x="1618450" y="1581324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8327;p48">
            <a:extLst>
              <a:ext uri="{FF2B5EF4-FFF2-40B4-BE49-F238E27FC236}">
                <a16:creationId xmlns:a16="http://schemas.microsoft.com/office/drawing/2014/main" id="{211784FF-CD00-C14A-4BE1-1278C5F95591}"/>
              </a:ext>
            </a:extLst>
          </p:cNvPr>
          <p:cNvCxnSpPr>
            <a:cxnSpLocks/>
          </p:cNvCxnSpPr>
          <p:nvPr/>
        </p:nvCxnSpPr>
        <p:spPr>
          <a:xfrm flipH="1">
            <a:off x="3583175" y="1581323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" name="Google Shape;8327;p48">
            <a:extLst>
              <a:ext uri="{FF2B5EF4-FFF2-40B4-BE49-F238E27FC236}">
                <a16:creationId xmlns:a16="http://schemas.microsoft.com/office/drawing/2014/main" id="{3A59C423-5EDA-C1A6-55B8-2CCF8058712B}"/>
              </a:ext>
            </a:extLst>
          </p:cNvPr>
          <p:cNvCxnSpPr>
            <a:cxnSpLocks/>
          </p:cNvCxnSpPr>
          <p:nvPr/>
        </p:nvCxnSpPr>
        <p:spPr>
          <a:xfrm flipH="1">
            <a:off x="4565350" y="3133812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A2BCF095-6C23-1772-CAC9-13BBACA6DEED}"/>
              </a:ext>
            </a:extLst>
          </p:cNvPr>
          <p:cNvCxnSpPr>
            <a:cxnSpLocks/>
            <a:stCxn id="8354" idx="3"/>
          </p:cNvCxnSpPr>
          <p:nvPr/>
        </p:nvCxnSpPr>
        <p:spPr>
          <a:xfrm>
            <a:off x="7603050" y="1491475"/>
            <a:ext cx="707100" cy="156047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3" name="Google Shape;8324;p48">
            <a:extLst>
              <a:ext uri="{FF2B5EF4-FFF2-40B4-BE49-F238E27FC236}">
                <a16:creationId xmlns:a16="http://schemas.microsoft.com/office/drawing/2014/main" id="{4811E769-080A-D709-E05C-FD8A1449DC88}"/>
              </a:ext>
            </a:extLst>
          </p:cNvPr>
          <p:cNvCxnSpPr>
            <a:cxnSpLocks/>
            <a:stCxn id="8355" idx="3"/>
          </p:cNvCxnSpPr>
          <p:nvPr/>
        </p:nvCxnSpPr>
        <p:spPr>
          <a:xfrm>
            <a:off x="4663650" y="3036852"/>
            <a:ext cx="3646500" cy="1408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C8E74ABB-AD08-1319-88F2-E57791461F72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137990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5000">
        <p159:morph option="byObject"/>
      </p:transition>
    </mc:Choice>
    <mc:Fallback xmlns="">
      <p:transition spd="med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8332;p48">
            <a:extLst>
              <a:ext uri="{FF2B5EF4-FFF2-40B4-BE49-F238E27FC236}">
                <a16:creationId xmlns:a16="http://schemas.microsoft.com/office/drawing/2014/main" id="{C5481EC6-C3DE-CE9A-5A26-1F10B7C37C19}"/>
              </a:ext>
            </a:extLst>
          </p:cNvPr>
          <p:cNvSpPr txBox="1"/>
          <p:nvPr/>
        </p:nvSpPr>
        <p:spPr>
          <a:xfrm flipH="1">
            <a:off x="1959032" y="3914998"/>
            <a:ext cx="522593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14141"/>
                </a:solidFill>
                <a:latin typeface="Barlow"/>
                <a:ea typeface="Barlow"/>
                <a:cs typeface="Barlow"/>
                <a:sym typeface="Barlow"/>
              </a:rPr>
              <a:t>Use extracted parameters in the context of potential thermal models to calculate expected noise </a:t>
            </a:r>
            <a:endParaRPr>
              <a:solidFill>
                <a:srgbClr val="41414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1" name="Google Shape;8311;p48"/>
          <p:cNvSpPr txBox="1"/>
          <p:nvPr/>
        </p:nvSpPr>
        <p:spPr>
          <a:xfrm flipH="1">
            <a:off x="727259" y="2103964"/>
            <a:ext cx="1812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IV curve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sweep</a:t>
            </a:r>
            <a:endParaRPr lang="en-US"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12" name="Google Shape;8312;p48"/>
          <p:cNvSpPr txBox="1"/>
          <p:nvPr/>
        </p:nvSpPr>
        <p:spPr>
          <a:xfrm flipH="1">
            <a:off x="713125" y="2489450"/>
            <a:ext cx="203705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Rₚ, Rₙ @ 40% transition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3" name="Google Shape;8313;p48"/>
          <p:cNvSpPr txBox="1"/>
          <p:nvPr/>
        </p:nvSpPr>
        <p:spPr>
          <a:xfrm flipH="1">
            <a:off x="2595290" y="2195401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Superconducting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noise, PJN</a:t>
            </a:r>
          </a:p>
        </p:txBody>
      </p:sp>
      <p:sp>
        <p:nvSpPr>
          <p:cNvPr id="8314" name="Google Shape;8314;p48"/>
          <p:cNvSpPr txBox="1"/>
          <p:nvPr/>
        </p:nvSpPr>
        <p:spPr>
          <a:xfrm flipH="1">
            <a:off x="2649918" y="2492637"/>
            <a:ext cx="18123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bg1">
                    <a:lumMod val="75000"/>
                    <a:lumOff val="2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Inductance, L</a:t>
            </a:r>
            <a:endParaRPr>
              <a:solidFill>
                <a:schemeClr val="bg1">
                  <a:lumMod val="75000"/>
                  <a:lumOff val="2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18" name="Google Shape;8318;p48"/>
              <p:cNvSpPr txBox="1"/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CA" sz="1200" b="0" i="1" smtClean="0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1200">
                    <a:solidFill>
                      <a:schemeClr val="bg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CA" sz="1200" i="1">
                            <a:solidFill>
                              <a:schemeClr val="bg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CA" sz="1200" b="0" i="1" smtClean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1200" b="0" i="1" smtClean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200">
                    <a:solidFill>
                      <a:schemeClr val="bg1">
                        <a:lumMod val="75000"/>
                        <a:lumOff val="25000"/>
                      </a:schemeClr>
                    </a:solidFill>
                    <a:latin typeface="Barlow" pitchFamily="2" charset="77"/>
                  </a:rPr>
                  <a:t>, LG, K</a:t>
                </a:r>
              </a:p>
            </p:txBody>
          </p:sp>
        </mc:Choice>
        <mc:Fallback xmlns="">
          <p:sp>
            <p:nvSpPr>
              <p:cNvPr id="8318" name="Google Shape;8318;p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blipFill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19" name="Google Shape;8319;p48"/>
          <p:cNvCxnSpPr>
            <a:stCxn id="8320" idx="3"/>
            <a:endCxn id="8321" idx="1"/>
          </p:cNvCxnSpPr>
          <p:nvPr/>
        </p:nvCxnSpPr>
        <p:spPr>
          <a:xfrm>
            <a:off x="1710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2" name="Google Shape;8322;p48"/>
          <p:cNvCxnSpPr>
            <a:stCxn id="8321" idx="3"/>
            <a:endCxn id="8323" idx="1"/>
          </p:cNvCxnSpPr>
          <p:nvPr/>
        </p:nvCxnSpPr>
        <p:spPr>
          <a:xfrm>
            <a:off x="3674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4" name="Google Shape;8324;p48"/>
          <p:cNvCxnSpPr>
            <a:stCxn id="8323" idx="3"/>
            <a:endCxn id="8325" idx="2"/>
          </p:cNvCxnSpPr>
          <p:nvPr/>
        </p:nvCxnSpPr>
        <p:spPr>
          <a:xfrm>
            <a:off x="5639000" y="1489675"/>
            <a:ext cx="1780800" cy="360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30" name="Google Shape;8330;p48"/>
          <p:cNvCxnSpPr>
            <a:cxnSpLocks/>
            <a:stCxn id="8325" idx="4"/>
          </p:cNvCxnSpPr>
          <p:nvPr/>
        </p:nvCxnSpPr>
        <p:spPr>
          <a:xfrm flipH="1">
            <a:off x="7510975" y="1584800"/>
            <a:ext cx="600" cy="33660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331" name="Google Shape;8331;p48"/>
          <p:cNvSpPr txBox="1"/>
          <p:nvPr/>
        </p:nvSpPr>
        <p:spPr>
          <a:xfrm flipH="1">
            <a:off x="2936796" y="3567739"/>
            <a:ext cx="3270407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Interpreting Parameters</a:t>
            </a:r>
            <a:endParaRPr sz="2200">
              <a:solidFill>
                <a:schemeClr val="bg1">
                  <a:lumMod val="75000"/>
                  <a:lumOff val="25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20" name="Google Shape;8320;p48"/>
          <p:cNvSpPr/>
          <p:nvPr/>
        </p:nvSpPr>
        <p:spPr>
          <a:xfrm>
            <a:off x="1527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1" name="Google Shape;8321;p48"/>
          <p:cNvSpPr/>
          <p:nvPr/>
        </p:nvSpPr>
        <p:spPr>
          <a:xfrm>
            <a:off x="3491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23" name="Google Shape;8323;p48"/>
          <p:cNvSpPr/>
          <p:nvPr/>
        </p:nvSpPr>
        <p:spPr>
          <a:xfrm>
            <a:off x="545570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54" name="Google Shape;8354;p48"/>
          <p:cNvSpPr/>
          <p:nvPr/>
        </p:nvSpPr>
        <p:spPr>
          <a:xfrm>
            <a:off x="7419750" y="13998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55" name="Google Shape;8355;p48"/>
          <p:cNvSpPr/>
          <p:nvPr/>
        </p:nvSpPr>
        <p:spPr>
          <a:xfrm>
            <a:off x="4480350" y="2945202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Google Shape;8313;p48">
            <a:extLst>
              <a:ext uri="{FF2B5EF4-FFF2-40B4-BE49-F238E27FC236}">
                <a16:creationId xmlns:a16="http://schemas.microsoft.com/office/drawing/2014/main" id="{3A13074F-AB09-2FCC-46BF-655E0BDDE34F}"/>
              </a:ext>
            </a:extLst>
          </p:cNvPr>
          <p:cNvSpPr txBox="1"/>
          <p:nvPr/>
        </p:nvSpPr>
        <p:spPr>
          <a:xfrm flipH="1">
            <a:off x="4552690" y="2110477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Normal noise,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SQUID</a:t>
            </a:r>
            <a:endParaRPr sz="1800">
              <a:solidFill>
                <a:schemeClr val="bg1">
                  <a:lumMod val="75000"/>
                  <a:lumOff val="25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18" name="Google Shape;8327;p48">
            <a:extLst>
              <a:ext uri="{FF2B5EF4-FFF2-40B4-BE49-F238E27FC236}">
                <a16:creationId xmlns:a16="http://schemas.microsoft.com/office/drawing/2014/main" id="{CF4930C6-A290-9C87-3E84-A4635AE3D170}"/>
              </a:ext>
            </a:extLst>
          </p:cNvPr>
          <p:cNvCxnSpPr>
            <a:cxnSpLocks/>
          </p:cNvCxnSpPr>
          <p:nvPr/>
        </p:nvCxnSpPr>
        <p:spPr>
          <a:xfrm flipH="1">
            <a:off x="5547400" y="1579140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0F9AD74-3EC3-9BD7-1670-72C2AE768F7C}"/>
              </a:ext>
            </a:extLst>
          </p:cNvPr>
          <p:cNvGrpSpPr/>
          <p:nvPr/>
        </p:nvGrpSpPr>
        <p:grpSpPr>
          <a:xfrm>
            <a:off x="4516846" y="2511800"/>
            <a:ext cx="1812300" cy="478101"/>
            <a:chOff x="4628865" y="2509767"/>
            <a:chExt cx="1812300" cy="478101"/>
          </a:xfrm>
        </p:grpSpPr>
        <p:sp>
          <p:nvSpPr>
            <p:cNvPr id="8316" name="Google Shape;8316;p48"/>
            <p:cNvSpPr txBox="1"/>
            <p:nvPr/>
          </p:nvSpPr>
          <p:spPr>
            <a:xfrm flipH="1">
              <a:off x="4628865" y="2509767"/>
              <a:ext cx="18123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>
                  <a:solidFill>
                    <a:schemeClr val="bg1">
                      <a:lumMod val="75000"/>
                      <a:lumOff val="25000"/>
                    </a:schemeClr>
                  </a:solidFill>
                  <a:latin typeface="Barlow"/>
                  <a:ea typeface="Barlow"/>
                  <a:cs typeface="Barlow"/>
                  <a:sym typeface="Barlow"/>
                </a:rPr>
                <a:t>DC, f    , n</a:t>
              </a:r>
            </a:p>
          </p:txBody>
        </p:sp>
        <p:sp>
          <p:nvSpPr>
            <p:cNvPr id="19" name="Google Shape;8316;p48">
              <a:extLst>
                <a:ext uri="{FF2B5EF4-FFF2-40B4-BE49-F238E27FC236}">
                  <a16:creationId xmlns:a16="http://schemas.microsoft.com/office/drawing/2014/main" id="{3101164A-53E6-9100-D2FF-97F1149C05B8}"/>
                </a:ext>
              </a:extLst>
            </p:cNvPr>
            <p:cNvSpPr txBox="1"/>
            <p:nvPr/>
          </p:nvSpPr>
          <p:spPr>
            <a:xfrm flipH="1">
              <a:off x="5457979" y="2572521"/>
              <a:ext cx="356488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bg1">
                      <a:lumMod val="75000"/>
                      <a:lumOff val="25000"/>
                    </a:schemeClr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  <p:sp>
          <p:nvSpPr>
            <p:cNvPr id="20" name="Google Shape;8316;p48">
              <a:extLst>
                <a:ext uri="{FF2B5EF4-FFF2-40B4-BE49-F238E27FC236}">
                  <a16:creationId xmlns:a16="http://schemas.microsoft.com/office/drawing/2014/main" id="{6C3543CE-9C09-5C8E-41FD-D65142CF9538}"/>
                </a:ext>
              </a:extLst>
            </p:cNvPr>
            <p:cNvSpPr txBox="1"/>
            <p:nvPr/>
          </p:nvSpPr>
          <p:spPr>
            <a:xfrm flipH="1">
              <a:off x="5718771" y="2586049"/>
              <a:ext cx="430744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bg1">
                      <a:lumMod val="75000"/>
                      <a:lumOff val="25000"/>
                    </a:schemeClr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</p:grpSp>
      <p:sp>
        <p:nvSpPr>
          <p:cNvPr id="22" name="Google Shape;8313;p48">
            <a:extLst>
              <a:ext uri="{FF2B5EF4-FFF2-40B4-BE49-F238E27FC236}">
                <a16:creationId xmlns:a16="http://schemas.microsoft.com/office/drawing/2014/main" id="{048ED57A-0545-F606-124C-6151259E0FA5}"/>
              </a:ext>
            </a:extLst>
          </p:cNvPr>
          <p:cNvSpPr txBox="1"/>
          <p:nvPr/>
        </p:nvSpPr>
        <p:spPr>
          <a:xfrm flipH="1">
            <a:off x="6475513" y="2118606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Complex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bg1">
                    <a:lumMod val="75000"/>
                    <a:lumOff val="25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admittance</a:t>
            </a:r>
            <a:endParaRPr sz="1800">
              <a:solidFill>
                <a:schemeClr val="bg1">
                  <a:lumMod val="75000"/>
                  <a:lumOff val="25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28" name="Google Shape;8327;p48">
            <a:extLst>
              <a:ext uri="{FF2B5EF4-FFF2-40B4-BE49-F238E27FC236}">
                <a16:creationId xmlns:a16="http://schemas.microsoft.com/office/drawing/2014/main" id="{D83D2C31-9C30-F75B-2559-73729B554124}"/>
              </a:ext>
            </a:extLst>
          </p:cNvPr>
          <p:cNvCxnSpPr>
            <a:cxnSpLocks/>
          </p:cNvCxnSpPr>
          <p:nvPr/>
        </p:nvCxnSpPr>
        <p:spPr>
          <a:xfrm flipH="1">
            <a:off x="1618450" y="1581324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8327;p48">
            <a:extLst>
              <a:ext uri="{FF2B5EF4-FFF2-40B4-BE49-F238E27FC236}">
                <a16:creationId xmlns:a16="http://schemas.microsoft.com/office/drawing/2014/main" id="{6052B911-4B63-E563-7B4D-4277745068A5}"/>
              </a:ext>
            </a:extLst>
          </p:cNvPr>
          <p:cNvCxnSpPr>
            <a:cxnSpLocks/>
          </p:cNvCxnSpPr>
          <p:nvPr/>
        </p:nvCxnSpPr>
        <p:spPr>
          <a:xfrm flipH="1">
            <a:off x="3583175" y="1581323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" name="Google Shape;8327;p48">
            <a:extLst>
              <a:ext uri="{FF2B5EF4-FFF2-40B4-BE49-F238E27FC236}">
                <a16:creationId xmlns:a16="http://schemas.microsoft.com/office/drawing/2014/main" id="{2E0085F0-225B-6B1F-5CAF-6DD132CBE00F}"/>
              </a:ext>
            </a:extLst>
          </p:cNvPr>
          <p:cNvCxnSpPr>
            <a:cxnSpLocks/>
          </p:cNvCxnSpPr>
          <p:nvPr/>
        </p:nvCxnSpPr>
        <p:spPr>
          <a:xfrm flipH="1">
            <a:off x="4565350" y="3133812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B22F3E2B-4053-1588-A7CE-27ADAD9849E9}"/>
              </a:ext>
            </a:extLst>
          </p:cNvPr>
          <p:cNvCxnSpPr>
            <a:cxnSpLocks/>
            <a:stCxn id="8354" idx="3"/>
          </p:cNvCxnSpPr>
          <p:nvPr/>
        </p:nvCxnSpPr>
        <p:spPr>
          <a:xfrm>
            <a:off x="7603050" y="1491475"/>
            <a:ext cx="707100" cy="1560471"/>
          </a:xfrm>
          <a:prstGeom prst="bentConnector2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3" name="Google Shape;8324;p48">
            <a:extLst>
              <a:ext uri="{FF2B5EF4-FFF2-40B4-BE49-F238E27FC236}">
                <a16:creationId xmlns:a16="http://schemas.microsoft.com/office/drawing/2014/main" id="{CF6FB71E-9489-7D0B-C92C-C7C216102557}"/>
              </a:ext>
            </a:extLst>
          </p:cNvPr>
          <p:cNvCxnSpPr>
            <a:cxnSpLocks/>
            <a:stCxn id="8355" idx="3"/>
          </p:cNvCxnSpPr>
          <p:nvPr/>
        </p:nvCxnSpPr>
        <p:spPr>
          <a:xfrm>
            <a:off x="4663650" y="3036852"/>
            <a:ext cx="3646500" cy="14083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293E9F7-C83C-95A4-37BB-AEADF2D7062D}"/>
              </a:ext>
            </a:extLst>
          </p:cNvPr>
          <p:cNvGrpSpPr/>
          <p:nvPr/>
        </p:nvGrpSpPr>
        <p:grpSpPr>
          <a:xfrm>
            <a:off x="3197174" y="1484809"/>
            <a:ext cx="4840316" cy="2581307"/>
            <a:chOff x="2685926" y="1591940"/>
            <a:chExt cx="3880327" cy="199228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FAA29F-0994-4EA9-938B-9F15A331E2ED}"/>
                </a:ext>
              </a:extLst>
            </p:cNvPr>
            <p:cNvGrpSpPr/>
            <p:nvPr/>
          </p:nvGrpSpPr>
          <p:grpSpPr>
            <a:xfrm>
              <a:off x="2685926" y="1591940"/>
              <a:ext cx="3880327" cy="1992283"/>
              <a:chOff x="4725861" y="1128296"/>
              <a:chExt cx="3880327" cy="1992283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FA78EA1-533E-C879-B3B0-94789DC61537}"/>
                  </a:ext>
                </a:extLst>
              </p:cNvPr>
              <p:cNvGrpSpPr/>
              <p:nvPr/>
            </p:nvGrpSpPr>
            <p:grpSpPr>
              <a:xfrm>
                <a:off x="4725861" y="1128296"/>
                <a:ext cx="3880327" cy="1992283"/>
                <a:chOff x="4725861" y="1128296"/>
                <a:chExt cx="3880327" cy="1992283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D87F85EA-B19C-DEAE-F68E-A668E45A8700}"/>
                    </a:ext>
                  </a:extLst>
                </p:cNvPr>
                <p:cNvGrpSpPr/>
                <p:nvPr/>
              </p:nvGrpSpPr>
              <p:grpSpPr>
                <a:xfrm>
                  <a:off x="4725861" y="1128296"/>
                  <a:ext cx="3880327" cy="1992283"/>
                  <a:chOff x="4914720" y="1283988"/>
                  <a:chExt cx="3880327" cy="1992283"/>
                </a:xfrm>
              </p:grpSpPr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E083D57D-6219-1AA5-BE5A-7278B3409247}"/>
                      </a:ext>
                    </a:extLst>
                  </p:cNvPr>
                  <p:cNvSpPr/>
                  <p:nvPr/>
                </p:nvSpPr>
                <p:spPr>
                  <a:xfrm>
                    <a:off x="4914720" y="1283988"/>
                    <a:ext cx="3880327" cy="1992283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25" name="Picture Placeholder 4">
                    <a:extLst>
                      <a:ext uri="{FF2B5EF4-FFF2-40B4-BE49-F238E27FC236}">
                        <a16:creationId xmlns:a16="http://schemas.microsoft.com/office/drawing/2014/main" id="{FD063C8F-A687-EAC8-E9A7-12B2AAA8B8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rcRect l="2491" t="1373" r="69513" b="210"/>
                  <a:stretch>
                    <a:fillRect/>
                  </a:stretch>
                </p:blipFill>
                <p:spPr>
                  <a:xfrm rot="16200000">
                    <a:off x="5944289" y="422614"/>
                    <a:ext cx="1823220" cy="3722232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pic>
            </p:grp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BFA1FAC-8483-A777-5D07-399D3C5D3ED0}"/>
                    </a:ext>
                  </a:extLst>
                </p:cNvPr>
                <p:cNvSpPr/>
                <p:nvPr/>
              </p:nvSpPr>
              <p:spPr>
                <a:xfrm>
                  <a:off x="4904001" y="1868132"/>
                  <a:ext cx="299028" cy="204911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32B8A31-3491-9A31-48CA-2D3A6533C8AF}"/>
                    </a:ext>
                  </a:extLst>
                </p:cNvPr>
                <p:cNvSpPr/>
                <p:nvPr/>
              </p:nvSpPr>
              <p:spPr>
                <a:xfrm>
                  <a:off x="5698668" y="1216426"/>
                  <a:ext cx="372665" cy="294603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291FA885-6DBE-6742-56C7-8725070392A4}"/>
                    </a:ext>
                  </a:extLst>
                </p:cNvPr>
                <p:cNvSpPr/>
                <p:nvPr/>
              </p:nvSpPr>
              <p:spPr>
                <a:xfrm>
                  <a:off x="6465090" y="1211968"/>
                  <a:ext cx="372665" cy="20523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E3F32944-1962-C1BD-688A-A30F3C62EBCB}"/>
                    </a:ext>
                  </a:extLst>
                </p:cNvPr>
                <p:cNvSpPr/>
                <p:nvPr/>
              </p:nvSpPr>
              <p:spPr>
                <a:xfrm>
                  <a:off x="7143914" y="1216427"/>
                  <a:ext cx="372665" cy="15659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A9BE0C2-3D42-2E21-85A6-37637337CEBD}"/>
                    </a:ext>
                  </a:extLst>
                </p:cNvPr>
                <p:cNvSpPr/>
                <p:nvPr/>
              </p:nvSpPr>
              <p:spPr>
                <a:xfrm>
                  <a:off x="6327760" y="2099597"/>
                  <a:ext cx="372665" cy="472153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" name="Google Shape;8104;p47">
                <a:extLst>
                  <a:ext uri="{FF2B5EF4-FFF2-40B4-BE49-F238E27FC236}">
                    <a16:creationId xmlns:a16="http://schemas.microsoft.com/office/drawing/2014/main" id="{6A761F03-39BF-EFF4-8B68-A36AF2142A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4813" y="2248468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Rₛₕ</a:t>
                </a:r>
              </a:p>
            </p:txBody>
          </p:sp>
          <p:sp>
            <p:nvSpPr>
              <p:cNvPr id="5" name="Google Shape;8104;p47">
                <a:extLst>
                  <a:ext uri="{FF2B5EF4-FFF2-40B4-BE49-F238E27FC236}">
                    <a16:creationId xmlns:a16="http://schemas.microsoft.com/office/drawing/2014/main" id="{11BC6CAC-3529-BF2A-9536-49B6D49105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46920" y="1646660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Rₚ</a:t>
                </a:r>
              </a:p>
            </p:txBody>
          </p:sp>
          <p:sp>
            <p:nvSpPr>
              <p:cNvPr id="6" name="Google Shape;8104;p47">
                <a:extLst>
                  <a:ext uri="{FF2B5EF4-FFF2-40B4-BE49-F238E27FC236}">
                    <a16:creationId xmlns:a16="http://schemas.microsoft.com/office/drawing/2014/main" id="{B4F5B73D-5929-56EF-5EFD-5454BE69B2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33924" y="1693364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Lᵢ</a:t>
                </a:r>
              </a:p>
            </p:txBody>
          </p:sp>
          <p:sp>
            <p:nvSpPr>
              <p:cNvPr id="7" name="Google Shape;8104;p47">
                <a:extLst>
                  <a:ext uri="{FF2B5EF4-FFF2-40B4-BE49-F238E27FC236}">
                    <a16:creationId xmlns:a16="http://schemas.microsoft.com/office/drawing/2014/main" id="{6BF82E62-09D9-4DA3-7F54-3F6289C907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95455" y="1795839"/>
                <a:ext cx="834115" cy="4263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TES</a:t>
                </a:r>
              </a:p>
            </p:txBody>
          </p:sp>
          <p:sp>
            <p:nvSpPr>
              <p:cNvPr id="8" name="Google Shape;8104;p47">
                <a:extLst>
                  <a:ext uri="{FF2B5EF4-FFF2-40B4-BE49-F238E27FC236}">
                    <a16:creationId xmlns:a16="http://schemas.microsoft.com/office/drawing/2014/main" id="{79CBC65E-9198-122B-619D-20CF5CC9CD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98661" y="2329300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I</a:t>
                </a:r>
              </a:p>
            </p:txBody>
          </p:sp>
          <p:sp>
            <p:nvSpPr>
              <p:cNvPr id="9" name="Google Shape;8104;p47">
                <a:extLst>
                  <a:ext uri="{FF2B5EF4-FFF2-40B4-BE49-F238E27FC236}">
                    <a16:creationId xmlns:a16="http://schemas.microsoft.com/office/drawing/2014/main" id="{69AFFEEC-5F43-E91C-3284-40BFFF1516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36421" y="2417166"/>
                <a:ext cx="420284" cy="3091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sz="800" b="1">
                    <a:solidFill>
                      <a:schemeClr val="bg1"/>
                    </a:solidFill>
                    <a:sym typeface="Wingdings" pitchFamily="2" charset="2"/>
                  </a:rPr>
                  <a:t>b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7D94B10-D751-2D24-40E7-1860745747EC}"/>
                </a:ext>
              </a:extLst>
            </p:cNvPr>
            <p:cNvGrpSpPr/>
            <p:nvPr/>
          </p:nvGrpSpPr>
          <p:grpSpPr>
            <a:xfrm>
              <a:off x="3284420" y="1746246"/>
              <a:ext cx="571619" cy="472153"/>
              <a:chOff x="5951768" y="2038381"/>
              <a:chExt cx="571619" cy="472153"/>
            </a:xfrm>
          </p:grpSpPr>
          <p:sp>
            <p:nvSpPr>
              <p:cNvPr id="27" name="Google Shape;8104;p47">
                <a:extLst>
                  <a:ext uri="{FF2B5EF4-FFF2-40B4-BE49-F238E27FC236}">
                    <a16:creationId xmlns:a16="http://schemas.microsoft.com/office/drawing/2014/main" id="{99268FC9-B559-9D48-85CD-F33F9523C3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33730" y="2119583"/>
                <a:ext cx="80891" cy="3091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sz="800" b="1">
                    <a:solidFill>
                      <a:schemeClr val="bg1"/>
                    </a:solidFill>
                    <a:sym typeface="Wingdings" pitchFamily="2" charset="2"/>
                  </a:rPr>
                  <a:t>s</a:t>
                </a:r>
              </a:p>
            </p:txBody>
          </p:sp>
          <p:sp>
            <p:nvSpPr>
              <p:cNvPr id="29" name="Google Shape;8104;p47">
                <a:extLst>
                  <a:ext uri="{FF2B5EF4-FFF2-40B4-BE49-F238E27FC236}">
                    <a16:creationId xmlns:a16="http://schemas.microsoft.com/office/drawing/2014/main" id="{B3B1B037-6D03-D8C9-CA17-BF53D23C64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1768" y="2038381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I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BAD7D2E-1B67-9C62-42EB-D23C3388B243}"/>
                </a:ext>
              </a:extLst>
            </p:cNvPr>
            <p:cNvGrpSpPr/>
            <p:nvPr/>
          </p:nvGrpSpPr>
          <p:grpSpPr>
            <a:xfrm>
              <a:off x="3308779" y="2869750"/>
              <a:ext cx="626035" cy="472153"/>
              <a:chOff x="5979314" y="2038090"/>
              <a:chExt cx="626035" cy="472153"/>
            </a:xfrm>
          </p:grpSpPr>
          <p:sp>
            <p:nvSpPr>
              <p:cNvPr id="31" name="Google Shape;8104;p47">
                <a:extLst>
                  <a:ext uri="{FF2B5EF4-FFF2-40B4-BE49-F238E27FC236}">
                    <a16:creationId xmlns:a16="http://schemas.microsoft.com/office/drawing/2014/main" id="{8BBC9764-AE8A-32B9-15B9-3DC9E47B32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33730" y="2119583"/>
                <a:ext cx="571619" cy="3091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sz="800" b="1" err="1">
                    <a:solidFill>
                      <a:schemeClr val="bg1"/>
                    </a:solidFill>
                    <a:sym typeface="Wingdings" pitchFamily="2" charset="2"/>
                  </a:rPr>
                  <a:t>sh</a:t>
                </a:r>
                <a:endParaRPr lang="en-US" sz="800" b="1">
                  <a:solidFill>
                    <a:schemeClr val="bg1"/>
                  </a:solidFill>
                  <a:sym typeface="Wingdings" pitchFamily="2" charset="2"/>
                </a:endParaRPr>
              </a:p>
            </p:txBody>
          </p:sp>
          <p:sp>
            <p:nvSpPr>
              <p:cNvPr id="32" name="Google Shape;8104;p47">
                <a:extLst>
                  <a:ext uri="{FF2B5EF4-FFF2-40B4-BE49-F238E27FC236}">
                    <a16:creationId xmlns:a16="http://schemas.microsoft.com/office/drawing/2014/main" id="{9CA0C5B5-3BE8-8A59-693F-2770BF445A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79314" y="2038090"/>
                <a:ext cx="571619" cy="4721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buNone/>
                </a:pPr>
                <a:r>
                  <a:rPr lang="en-US" b="1">
                    <a:solidFill>
                      <a:schemeClr val="bg1"/>
                    </a:solidFill>
                    <a:sym typeface="Wingdings" pitchFamily="2" charset="2"/>
                  </a:rPr>
                  <a:t>I</a:t>
                </a:r>
              </a:p>
            </p:txBody>
          </p:sp>
        </p:grpSp>
      </p:grpSp>
      <p:sp>
        <p:nvSpPr>
          <p:cNvPr id="35" name="Google Shape;8310;p48">
            <a:extLst>
              <a:ext uri="{FF2B5EF4-FFF2-40B4-BE49-F238E27FC236}">
                <a16:creationId xmlns:a16="http://schemas.microsoft.com/office/drawing/2014/main" id="{F05BE068-CF3C-8682-D67F-EC5520AB5CFB}"/>
              </a:ext>
            </a:extLst>
          </p:cNvPr>
          <p:cNvSpPr txBox="1">
            <a:spLocks/>
          </p:cNvSpPr>
          <p:nvPr/>
        </p:nvSpPr>
        <p:spPr>
          <a:xfrm>
            <a:off x="719999" y="42245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/>
              <a:t>General Procedures</a:t>
            </a:r>
          </a:p>
        </p:txBody>
      </p:sp>
      <p:sp>
        <p:nvSpPr>
          <p:cNvPr id="24" name="Google Shape;6752;p33">
            <a:extLst>
              <a:ext uri="{FF2B5EF4-FFF2-40B4-BE49-F238E27FC236}">
                <a16:creationId xmlns:a16="http://schemas.microsoft.com/office/drawing/2014/main" id="{7D347632-017E-2380-59A0-6289B514E559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3022719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223B7D88-73DA-250F-ED3E-F5487C69A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1" name="Google Shape;8311;p48">
            <a:extLst>
              <a:ext uri="{FF2B5EF4-FFF2-40B4-BE49-F238E27FC236}">
                <a16:creationId xmlns:a16="http://schemas.microsoft.com/office/drawing/2014/main" id="{CA46A8BB-3F23-D5C5-F0BB-200308C9AD3D}"/>
              </a:ext>
            </a:extLst>
          </p:cNvPr>
          <p:cNvSpPr txBox="1"/>
          <p:nvPr/>
        </p:nvSpPr>
        <p:spPr>
          <a:xfrm flipH="1">
            <a:off x="727259" y="2103964"/>
            <a:ext cx="1812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IV curve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sweep</a:t>
            </a:r>
            <a:endParaRPr lang="en-US"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12" name="Google Shape;8312;p48">
            <a:extLst>
              <a:ext uri="{FF2B5EF4-FFF2-40B4-BE49-F238E27FC236}">
                <a16:creationId xmlns:a16="http://schemas.microsoft.com/office/drawing/2014/main" id="{0610DAF2-6655-AE0F-8A62-453B332C3695}"/>
              </a:ext>
            </a:extLst>
          </p:cNvPr>
          <p:cNvSpPr txBox="1"/>
          <p:nvPr/>
        </p:nvSpPr>
        <p:spPr>
          <a:xfrm flipH="1">
            <a:off x="713125" y="2489450"/>
            <a:ext cx="203705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Rₚ, Rₙ @ 40% transition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3" name="Google Shape;8313;p48">
            <a:extLst>
              <a:ext uri="{FF2B5EF4-FFF2-40B4-BE49-F238E27FC236}">
                <a16:creationId xmlns:a16="http://schemas.microsoft.com/office/drawing/2014/main" id="{030937AB-6B34-80EC-55A1-DE2EB4C2CBFA}"/>
              </a:ext>
            </a:extLst>
          </p:cNvPr>
          <p:cNvSpPr txBox="1"/>
          <p:nvPr/>
        </p:nvSpPr>
        <p:spPr>
          <a:xfrm flipH="1">
            <a:off x="2595290" y="2195401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Superconducting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noise, PJN</a:t>
            </a:r>
          </a:p>
        </p:txBody>
      </p:sp>
      <p:sp>
        <p:nvSpPr>
          <p:cNvPr id="8314" name="Google Shape;8314;p48">
            <a:extLst>
              <a:ext uri="{FF2B5EF4-FFF2-40B4-BE49-F238E27FC236}">
                <a16:creationId xmlns:a16="http://schemas.microsoft.com/office/drawing/2014/main" id="{00151B77-31F0-9EEF-B0A4-A639F3085B12}"/>
              </a:ext>
            </a:extLst>
          </p:cNvPr>
          <p:cNvSpPr txBox="1"/>
          <p:nvPr/>
        </p:nvSpPr>
        <p:spPr>
          <a:xfrm flipH="1">
            <a:off x="2649918" y="2492637"/>
            <a:ext cx="18123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Inductance, L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F8768BE6-49B9-2639-E3CC-133512D686BA}"/>
                  </a:ext>
                </a:extLst>
              </p:cNvPr>
              <p:cNvSpPr txBox="1"/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CA" sz="1200" b="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120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Barlow" pitchFamily="2" charset="77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CA" sz="12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CA" sz="1200" b="0" i="1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1200" b="0" i="1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20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Barlow" pitchFamily="2" charset="77"/>
                  </a:rPr>
                  <a:t>, LG, K</a:t>
                </a:r>
              </a:p>
            </p:txBody>
          </p:sp>
        </mc:Choice>
        <mc:Fallback xmlns="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F8768BE6-49B9-2639-E3CC-133512D68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blipFill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19" name="Google Shape;8319;p48">
            <a:extLst>
              <a:ext uri="{FF2B5EF4-FFF2-40B4-BE49-F238E27FC236}">
                <a16:creationId xmlns:a16="http://schemas.microsoft.com/office/drawing/2014/main" id="{54B0198D-02D8-1861-7F7B-4FDCBB207D58}"/>
              </a:ext>
            </a:extLst>
          </p:cNvPr>
          <p:cNvCxnSpPr>
            <a:stCxn id="8320" idx="3"/>
            <a:endCxn id="8321" idx="1"/>
          </p:cNvCxnSpPr>
          <p:nvPr/>
        </p:nvCxnSpPr>
        <p:spPr>
          <a:xfrm>
            <a:off x="1710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2" name="Google Shape;8322;p48">
            <a:extLst>
              <a:ext uri="{FF2B5EF4-FFF2-40B4-BE49-F238E27FC236}">
                <a16:creationId xmlns:a16="http://schemas.microsoft.com/office/drawing/2014/main" id="{228F6B90-F34E-CBD0-97E1-30EA7BB59DB9}"/>
              </a:ext>
            </a:extLst>
          </p:cNvPr>
          <p:cNvCxnSpPr>
            <a:stCxn id="8321" idx="3"/>
            <a:endCxn id="8323" idx="1"/>
          </p:cNvCxnSpPr>
          <p:nvPr/>
        </p:nvCxnSpPr>
        <p:spPr>
          <a:xfrm>
            <a:off x="3674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4" name="Google Shape;8324;p48">
            <a:extLst>
              <a:ext uri="{FF2B5EF4-FFF2-40B4-BE49-F238E27FC236}">
                <a16:creationId xmlns:a16="http://schemas.microsoft.com/office/drawing/2014/main" id="{7E73BA21-189A-7444-981F-F74EF5F6EBDA}"/>
              </a:ext>
            </a:extLst>
          </p:cNvPr>
          <p:cNvCxnSpPr>
            <a:stCxn id="8323" idx="3"/>
            <a:endCxn id="8325" idx="2"/>
          </p:cNvCxnSpPr>
          <p:nvPr/>
        </p:nvCxnSpPr>
        <p:spPr>
          <a:xfrm>
            <a:off x="5639000" y="1489675"/>
            <a:ext cx="1780800" cy="3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30" name="Google Shape;8330;p48">
            <a:extLst>
              <a:ext uri="{FF2B5EF4-FFF2-40B4-BE49-F238E27FC236}">
                <a16:creationId xmlns:a16="http://schemas.microsoft.com/office/drawing/2014/main" id="{E5D23D9A-5DA2-9FC6-7645-803A44D2EDAD}"/>
              </a:ext>
            </a:extLst>
          </p:cNvPr>
          <p:cNvCxnSpPr>
            <a:cxnSpLocks/>
            <a:stCxn id="8325" idx="4"/>
          </p:cNvCxnSpPr>
          <p:nvPr/>
        </p:nvCxnSpPr>
        <p:spPr>
          <a:xfrm flipH="1">
            <a:off x="7510975" y="1584800"/>
            <a:ext cx="600" cy="33660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331" name="Google Shape;8331;p48">
            <a:extLst>
              <a:ext uri="{FF2B5EF4-FFF2-40B4-BE49-F238E27FC236}">
                <a16:creationId xmlns:a16="http://schemas.microsoft.com/office/drawing/2014/main" id="{AD552AC4-8F94-9DFF-2E3C-587BFD6F970A}"/>
              </a:ext>
            </a:extLst>
          </p:cNvPr>
          <p:cNvSpPr txBox="1"/>
          <p:nvPr/>
        </p:nvSpPr>
        <p:spPr>
          <a:xfrm flipH="1">
            <a:off x="2936796" y="3567739"/>
            <a:ext cx="3270407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>
                    <a:lumMod val="90000"/>
                    <a:lumOff val="1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Interpreting Parameters</a:t>
            </a:r>
            <a:endParaRPr sz="2200">
              <a:solidFill>
                <a:schemeClr val="tx2">
                  <a:lumMod val="90000"/>
                  <a:lumOff val="10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20" name="Google Shape;8320;p48">
            <a:extLst>
              <a:ext uri="{FF2B5EF4-FFF2-40B4-BE49-F238E27FC236}">
                <a16:creationId xmlns:a16="http://schemas.microsoft.com/office/drawing/2014/main" id="{73BFB30A-AFB3-56F6-67A3-22C56DE52F3D}"/>
              </a:ext>
            </a:extLst>
          </p:cNvPr>
          <p:cNvSpPr/>
          <p:nvPr/>
        </p:nvSpPr>
        <p:spPr>
          <a:xfrm>
            <a:off x="1527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1" name="Google Shape;8321;p48">
            <a:extLst>
              <a:ext uri="{FF2B5EF4-FFF2-40B4-BE49-F238E27FC236}">
                <a16:creationId xmlns:a16="http://schemas.microsoft.com/office/drawing/2014/main" id="{522763FF-0233-A5BF-7F81-61E69424EFF6}"/>
              </a:ext>
            </a:extLst>
          </p:cNvPr>
          <p:cNvSpPr/>
          <p:nvPr/>
        </p:nvSpPr>
        <p:spPr>
          <a:xfrm>
            <a:off x="3491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3" name="Google Shape;8323;p48">
            <a:extLst>
              <a:ext uri="{FF2B5EF4-FFF2-40B4-BE49-F238E27FC236}">
                <a16:creationId xmlns:a16="http://schemas.microsoft.com/office/drawing/2014/main" id="{0CA5F8D3-52B1-4AB8-52DF-6EBFC633402E}"/>
              </a:ext>
            </a:extLst>
          </p:cNvPr>
          <p:cNvSpPr/>
          <p:nvPr/>
        </p:nvSpPr>
        <p:spPr>
          <a:xfrm>
            <a:off x="545570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4" name="Google Shape;8354;p48">
            <a:extLst>
              <a:ext uri="{FF2B5EF4-FFF2-40B4-BE49-F238E27FC236}">
                <a16:creationId xmlns:a16="http://schemas.microsoft.com/office/drawing/2014/main" id="{86A62548-5A54-3601-29CC-77410AFD6B5B}"/>
              </a:ext>
            </a:extLst>
          </p:cNvPr>
          <p:cNvSpPr/>
          <p:nvPr/>
        </p:nvSpPr>
        <p:spPr>
          <a:xfrm>
            <a:off x="7419750" y="13998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5" name="Google Shape;8355;p48">
            <a:extLst>
              <a:ext uri="{FF2B5EF4-FFF2-40B4-BE49-F238E27FC236}">
                <a16:creationId xmlns:a16="http://schemas.microsoft.com/office/drawing/2014/main" id="{EC3A542C-E28A-0B7F-4384-1A312CEA3269}"/>
              </a:ext>
            </a:extLst>
          </p:cNvPr>
          <p:cNvSpPr/>
          <p:nvPr/>
        </p:nvSpPr>
        <p:spPr>
          <a:xfrm>
            <a:off x="4480350" y="2945202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Google Shape;8313;p48">
            <a:extLst>
              <a:ext uri="{FF2B5EF4-FFF2-40B4-BE49-F238E27FC236}">
                <a16:creationId xmlns:a16="http://schemas.microsoft.com/office/drawing/2014/main" id="{3A845525-57C7-5E88-6FF4-2784B49C1A17}"/>
              </a:ext>
            </a:extLst>
          </p:cNvPr>
          <p:cNvSpPr txBox="1"/>
          <p:nvPr/>
        </p:nvSpPr>
        <p:spPr>
          <a:xfrm flipH="1">
            <a:off x="4552690" y="2110477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Normal noise,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SQUID</a:t>
            </a:r>
            <a:endParaRPr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18" name="Google Shape;8327;p48">
            <a:extLst>
              <a:ext uri="{FF2B5EF4-FFF2-40B4-BE49-F238E27FC236}">
                <a16:creationId xmlns:a16="http://schemas.microsoft.com/office/drawing/2014/main" id="{E86D0F51-C7B0-5B0C-5B51-F6A7070743E0}"/>
              </a:ext>
            </a:extLst>
          </p:cNvPr>
          <p:cNvCxnSpPr>
            <a:cxnSpLocks/>
          </p:cNvCxnSpPr>
          <p:nvPr/>
        </p:nvCxnSpPr>
        <p:spPr>
          <a:xfrm flipH="1">
            <a:off x="5547400" y="1579140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A5715C-B91C-2EE5-6552-AD5F688E1269}"/>
              </a:ext>
            </a:extLst>
          </p:cNvPr>
          <p:cNvGrpSpPr/>
          <p:nvPr/>
        </p:nvGrpSpPr>
        <p:grpSpPr>
          <a:xfrm>
            <a:off x="4516846" y="2511800"/>
            <a:ext cx="1812300" cy="478101"/>
            <a:chOff x="4628865" y="2509767"/>
            <a:chExt cx="1812300" cy="478101"/>
          </a:xfrm>
        </p:grpSpPr>
        <p:sp>
          <p:nvSpPr>
            <p:cNvPr id="8316" name="Google Shape;8316;p48">
              <a:extLst>
                <a:ext uri="{FF2B5EF4-FFF2-40B4-BE49-F238E27FC236}">
                  <a16:creationId xmlns:a16="http://schemas.microsoft.com/office/drawing/2014/main" id="{0EE1587A-F222-2E35-106F-DACAA4E9CD04}"/>
                </a:ext>
              </a:extLst>
            </p:cNvPr>
            <p:cNvSpPr txBox="1"/>
            <p:nvPr/>
          </p:nvSpPr>
          <p:spPr>
            <a:xfrm flipH="1">
              <a:off x="4628865" y="2509767"/>
              <a:ext cx="18123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DC, f    , n</a:t>
              </a:r>
            </a:p>
          </p:txBody>
        </p:sp>
        <p:sp>
          <p:nvSpPr>
            <p:cNvPr id="19" name="Google Shape;8316;p48">
              <a:extLst>
                <a:ext uri="{FF2B5EF4-FFF2-40B4-BE49-F238E27FC236}">
                  <a16:creationId xmlns:a16="http://schemas.microsoft.com/office/drawing/2014/main" id="{6FBF5443-B5F3-248C-CC96-342C4C15234C}"/>
                </a:ext>
              </a:extLst>
            </p:cNvPr>
            <p:cNvSpPr txBox="1"/>
            <p:nvPr/>
          </p:nvSpPr>
          <p:spPr>
            <a:xfrm flipH="1">
              <a:off x="5457979" y="2572521"/>
              <a:ext cx="356488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  <p:sp>
          <p:nvSpPr>
            <p:cNvPr id="20" name="Google Shape;8316;p48">
              <a:extLst>
                <a:ext uri="{FF2B5EF4-FFF2-40B4-BE49-F238E27FC236}">
                  <a16:creationId xmlns:a16="http://schemas.microsoft.com/office/drawing/2014/main" id="{FF3B8451-BEF2-8B98-C81E-6D7F19D275F8}"/>
                </a:ext>
              </a:extLst>
            </p:cNvPr>
            <p:cNvSpPr txBox="1"/>
            <p:nvPr/>
          </p:nvSpPr>
          <p:spPr>
            <a:xfrm flipH="1">
              <a:off x="5718771" y="2586049"/>
              <a:ext cx="430744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</p:grpSp>
      <p:sp>
        <p:nvSpPr>
          <p:cNvPr id="22" name="Google Shape;8313;p48">
            <a:extLst>
              <a:ext uri="{FF2B5EF4-FFF2-40B4-BE49-F238E27FC236}">
                <a16:creationId xmlns:a16="http://schemas.microsoft.com/office/drawing/2014/main" id="{9ECA25AC-2165-7717-1CEE-5F5AF4FF4E24}"/>
              </a:ext>
            </a:extLst>
          </p:cNvPr>
          <p:cNvSpPr txBox="1"/>
          <p:nvPr/>
        </p:nvSpPr>
        <p:spPr>
          <a:xfrm flipH="1">
            <a:off x="6475513" y="2118606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2">
                    <a:lumMod val="90000"/>
                    <a:lumOff val="1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Complex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2">
                    <a:lumMod val="90000"/>
                    <a:lumOff val="1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admittance</a:t>
            </a:r>
            <a:endParaRPr sz="1800">
              <a:solidFill>
                <a:schemeClr val="tx2">
                  <a:lumMod val="90000"/>
                  <a:lumOff val="10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28" name="Google Shape;8327;p48">
            <a:extLst>
              <a:ext uri="{FF2B5EF4-FFF2-40B4-BE49-F238E27FC236}">
                <a16:creationId xmlns:a16="http://schemas.microsoft.com/office/drawing/2014/main" id="{9BFD71DC-091F-0C97-0681-7ECFA764635C}"/>
              </a:ext>
            </a:extLst>
          </p:cNvPr>
          <p:cNvCxnSpPr>
            <a:cxnSpLocks/>
          </p:cNvCxnSpPr>
          <p:nvPr/>
        </p:nvCxnSpPr>
        <p:spPr>
          <a:xfrm flipH="1">
            <a:off x="1618450" y="1581324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8327;p48">
            <a:extLst>
              <a:ext uri="{FF2B5EF4-FFF2-40B4-BE49-F238E27FC236}">
                <a16:creationId xmlns:a16="http://schemas.microsoft.com/office/drawing/2014/main" id="{42A6BCDB-21E7-F365-C567-66C2272306B9}"/>
              </a:ext>
            </a:extLst>
          </p:cNvPr>
          <p:cNvCxnSpPr>
            <a:cxnSpLocks/>
          </p:cNvCxnSpPr>
          <p:nvPr/>
        </p:nvCxnSpPr>
        <p:spPr>
          <a:xfrm flipH="1">
            <a:off x="3583175" y="1581323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" name="Google Shape;8327;p48">
            <a:extLst>
              <a:ext uri="{FF2B5EF4-FFF2-40B4-BE49-F238E27FC236}">
                <a16:creationId xmlns:a16="http://schemas.microsoft.com/office/drawing/2014/main" id="{D002B01F-D25B-841C-CD60-D1679200A62C}"/>
              </a:ext>
            </a:extLst>
          </p:cNvPr>
          <p:cNvCxnSpPr>
            <a:cxnSpLocks/>
          </p:cNvCxnSpPr>
          <p:nvPr/>
        </p:nvCxnSpPr>
        <p:spPr>
          <a:xfrm flipH="1">
            <a:off x="4565350" y="3133812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6C7AE79B-04B1-3C82-72F9-4D8404C4F60B}"/>
              </a:ext>
            </a:extLst>
          </p:cNvPr>
          <p:cNvCxnSpPr>
            <a:cxnSpLocks/>
            <a:stCxn id="8354" idx="3"/>
          </p:cNvCxnSpPr>
          <p:nvPr/>
        </p:nvCxnSpPr>
        <p:spPr>
          <a:xfrm>
            <a:off x="7603050" y="1491475"/>
            <a:ext cx="707100" cy="1560471"/>
          </a:xfrm>
          <a:prstGeom prst="bentConnector2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3" name="Google Shape;8324;p48">
            <a:extLst>
              <a:ext uri="{FF2B5EF4-FFF2-40B4-BE49-F238E27FC236}">
                <a16:creationId xmlns:a16="http://schemas.microsoft.com/office/drawing/2014/main" id="{150643B7-2FD5-1E12-05C7-C64706A69D1B}"/>
              </a:ext>
            </a:extLst>
          </p:cNvPr>
          <p:cNvCxnSpPr>
            <a:cxnSpLocks/>
            <a:stCxn id="8355" idx="3"/>
          </p:cNvCxnSpPr>
          <p:nvPr/>
        </p:nvCxnSpPr>
        <p:spPr>
          <a:xfrm>
            <a:off x="4663650" y="3036852"/>
            <a:ext cx="3646500" cy="14083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8310;p48">
            <a:extLst>
              <a:ext uri="{FF2B5EF4-FFF2-40B4-BE49-F238E27FC236}">
                <a16:creationId xmlns:a16="http://schemas.microsoft.com/office/drawing/2014/main" id="{928D121C-F346-A16C-C24D-BE6F00CE6A92}"/>
              </a:ext>
            </a:extLst>
          </p:cNvPr>
          <p:cNvSpPr txBox="1">
            <a:spLocks/>
          </p:cNvSpPr>
          <p:nvPr/>
        </p:nvSpPr>
        <p:spPr>
          <a:xfrm>
            <a:off x="719999" y="42245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/>
              <a:t>General Procedures</a:t>
            </a:r>
          </a:p>
        </p:txBody>
      </p:sp>
      <p:sp>
        <p:nvSpPr>
          <p:cNvPr id="6" name="Google Shape;8332;p48">
            <a:extLst>
              <a:ext uri="{FF2B5EF4-FFF2-40B4-BE49-F238E27FC236}">
                <a16:creationId xmlns:a16="http://schemas.microsoft.com/office/drawing/2014/main" id="{F827A85E-8B04-82EA-5076-94E6F392E55D}"/>
              </a:ext>
            </a:extLst>
          </p:cNvPr>
          <p:cNvSpPr txBox="1"/>
          <p:nvPr/>
        </p:nvSpPr>
        <p:spPr>
          <a:xfrm flipH="1">
            <a:off x="1959032" y="3914998"/>
            <a:ext cx="522593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14141"/>
                </a:solidFill>
                <a:latin typeface="Barlow"/>
                <a:ea typeface="Barlow"/>
                <a:cs typeface="Barlow"/>
                <a:sym typeface="Barlow"/>
              </a:rPr>
              <a:t>Use extracted parameters in the context of potential thermal models to calculate expected noise </a:t>
            </a:r>
            <a:endParaRPr>
              <a:solidFill>
                <a:srgbClr val="41414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A2FF06FB-4872-F630-A937-EFBE91817781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3223957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005C2709-7EA7-92EB-5C27-FF1E6D37C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1" name="Google Shape;8311;p48">
            <a:extLst>
              <a:ext uri="{FF2B5EF4-FFF2-40B4-BE49-F238E27FC236}">
                <a16:creationId xmlns:a16="http://schemas.microsoft.com/office/drawing/2014/main" id="{7FFD707F-3E49-4CF2-36D7-9DE6E6EA12DD}"/>
              </a:ext>
            </a:extLst>
          </p:cNvPr>
          <p:cNvSpPr txBox="1"/>
          <p:nvPr/>
        </p:nvSpPr>
        <p:spPr>
          <a:xfrm flipH="1">
            <a:off x="727259" y="2103964"/>
            <a:ext cx="1812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IV curve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sweep</a:t>
            </a:r>
            <a:endParaRPr lang="en-US"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12" name="Google Shape;8312;p48">
            <a:extLst>
              <a:ext uri="{FF2B5EF4-FFF2-40B4-BE49-F238E27FC236}">
                <a16:creationId xmlns:a16="http://schemas.microsoft.com/office/drawing/2014/main" id="{27B06A40-DFEA-C77D-3682-12B44631788D}"/>
              </a:ext>
            </a:extLst>
          </p:cNvPr>
          <p:cNvSpPr txBox="1"/>
          <p:nvPr/>
        </p:nvSpPr>
        <p:spPr>
          <a:xfrm flipH="1">
            <a:off x="713125" y="2489450"/>
            <a:ext cx="203705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Rₚ, Rₙ @ 40% transition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3" name="Google Shape;8313;p48">
            <a:extLst>
              <a:ext uri="{FF2B5EF4-FFF2-40B4-BE49-F238E27FC236}">
                <a16:creationId xmlns:a16="http://schemas.microsoft.com/office/drawing/2014/main" id="{E0EDD0D0-8CA8-4214-64E5-D41E7BD97EBA}"/>
              </a:ext>
            </a:extLst>
          </p:cNvPr>
          <p:cNvSpPr txBox="1"/>
          <p:nvPr/>
        </p:nvSpPr>
        <p:spPr>
          <a:xfrm flipH="1">
            <a:off x="2595290" y="2195401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Superconducting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noise, PJN</a:t>
            </a:r>
          </a:p>
        </p:txBody>
      </p:sp>
      <p:sp>
        <p:nvSpPr>
          <p:cNvPr id="8314" name="Google Shape;8314;p48">
            <a:extLst>
              <a:ext uri="{FF2B5EF4-FFF2-40B4-BE49-F238E27FC236}">
                <a16:creationId xmlns:a16="http://schemas.microsoft.com/office/drawing/2014/main" id="{6BF471A4-3F3D-72CF-355D-F47EB74C379D}"/>
              </a:ext>
            </a:extLst>
          </p:cNvPr>
          <p:cNvSpPr txBox="1"/>
          <p:nvPr/>
        </p:nvSpPr>
        <p:spPr>
          <a:xfrm flipH="1">
            <a:off x="2649918" y="2492637"/>
            <a:ext cx="18123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Inductance, L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7E2F7E88-9EC2-2764-6E4B-7BF213C799E9}"/>
                  </a:ext>
                </a:extLst>
              </p:cNvPr>
              <p:cNvSpPr txBox="1"/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CA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</a:rPr>
                  <a:t>, LG, K</a:t>
                </a:r>
              </a:p>
            </p:txBody>
          </p:sp>
        </mc:Choice>
        <mc:Fallback xmlns="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7E2F7E88-9EC2-2764-6E4B-7BF213C79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blipFill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19" name="Google Shape;8319;p48">
            <a:extLst>
              <a:ext uri="{FF2B5EF4-FFF2-40B4-BE49-F238E27FC236}">
                <a16:creationId xmlns:a16="http://schemas.microsoft.com/office/drawing/2014/main" id="{7FF6984E-4E4C-D232-6CEC-36A570812BB8}"/>
              </a:ext>
            </a:extLst>
          </p:cNvPr>
          <p:cNvCxnSpPr>
            <a:stCxn id="8320" idx="3"/>
            <a:endCxn id="8321" idx="1"/>
          </p:cNvCxnSpPr>
          <p:nvPr/>
        </p:nvCxnSpPr>
        <p:spPr>
          <a:xfrm>
            <a:off x="1710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2" name="Google Shape;8322;p48">
            <a:extLst>
              <a:ext uri="{FF2B5EF4-FFF2-40B4-BE49-F238E27FC236}">
                <a16:creationId xmlns:a16="http://schemas.microsoft.com/office/drawing/2014/main" id="{87847E44-022F-AA20-0871-C13C0723EF7F}"/>
              </a:ext>
            </a:extLst>
          </p:cNvPr>
          <p:cNvCxnSpPr>
            <a:stCxn id="8321" idx="3"/>
            <a:endCxn id="8323" idx="1"/>
          </p:cNvCxnSpPr>
          <p:nvPr/>
        </p:nvCxnSpPr>
        <p:spPr>
          <a:xfrm>
            <a:off x="3674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4" name="Google Shape;8324;p48">
            <a:extLst>
              <a:ext uri="{FF2B5EF4-FFF2-40B4-BE49-F238E27FC236}">
                <a16:creationId xmlns:a16="http://schemas.microsoft.com/office/drawing/2014/main" id="{A5C095A0-04E4-ACAB-BC5E-DD123DFA502E}"/>
              </a:ext>
            </a:extLst>
          </p:cNvPr>
          <p:cNvCxnSpPr>
            <a:stCxn id="8323" idx="3"/>
            <a:endCxn id="8325" idx="2"/>
          </p:cNvCxnSpPr>
          <p:nvPr/>
        </p:nvCxnSpPr>
        <p:spPr>
          <a:xfrm>
            <a:off x="5639000" y="1489675"/>
            <a:ext cx="1780800" cy="3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30" name="Google Shape;8330;p48">
            <a:extLst>
              <a:ext uri="{FF2B5EF4-FFF2-40B4-BE49-F238E27FC236}">
                <a16:creationId xmlns:a16="http://schemas.microsoft.com/office/drawing/2014/main" id="{97F7DB6B-85BC-BA4C-5D1A-3047C1BAE002}"/>
              </a:ext>
            </a:extLst>
          </p:cNvPr>
          <p:cNvCxnSpPr>
            <a:cxnSpLocks/>
            <a:stCxn id="8325" idx="4"/>
          </p:cNvCxnSpPr>
          <p:nvPr/>
        </p:nvCxnSpPr>
        <p:spPr>
          <a:xfrm flipH="1">
            <a:off x="7510975" y="1584800"/>
            <a:ext cx="600" cy="336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331" name="Google Shape;8331;p48">
            <a:extLst>
              <a:ext uri="{FF2B5EF4-FFF2-40B4-BE49-F238E27FC236}">
                <a16:creationId xmlns:a16="http://schemas.microsoft.com/office/drawing/2014/main" id="{46463460-6727-05E7-56DD-B2DFA477A868}"/>
              </a:ext>
            </a:extLst>
          </p:cNvPr>
          <p:cNvSpPr txBox="1"/>
          <p:nvPr/>
        </p:nvSpPr>
        <p:spPr>
          <a:xfrm flipH="1">
            <a:off x="2936796" y="3567739"/>
            <a:ext cx="3270407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>
                    <a:lumMod val="90000"/>
                    <a:lumOff val="1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Interpreting Parameters</a:t>
            </a:r>
            <a:endParaRPr sz="2200">
              <a:solidFill>
                <a:schemeClr val="tx2">
                  <a:lumMod val="90000"/>
                  <a:lumOff val="10000"/>
                </a:schemeClr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20" name="Google Shape;8320;p48">
            <a:extLst>
              <a:ext uri="{FF2B5EF4-FFF2-40B4-BE49-F238E27FC236}">
                <a16:creationId xmlns:a16="http://schemas.microsoft.com/office/drawing/2014/main" id="{04CD7E1A-87CA-95FA-BC08-0B26C9143BB8}"/>
              </a:ext>
            </a:extLst>
          </p:cNvPr>
          <p:cNvSpPr/>
          <p:nvPr/>
        </p:nvSpPr>
        <p:spPr>
          <a:xfrm>
            <a:off x="1527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1" name="Google Shape;8321;p48">
            <a:extLst>
              <a:ext uri="{FF2B5EF4-FFF2-40B4-BE49-F238E27FC236}">
                <a16:creationId xmlns:a16="http://schemas.microsoft.com/office/drawing/2014/main" id="{30BC1A74-05F1-1096-A596-DB4B064D19DF}"/>
              </a:ext>
            </a:extLst>
          </p:cNvPr>
          <p:cNvSpPr/>
          <p:nvPr/>
        </p:nvSpPr>
        <p:spPr>
          <a:xfrm>
            <a:off x="3491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3" name="Google Shape;8323;p48">
            <a:extLst>
              <a:ext uri="{FF2B5EF4-FFF2-40B4-BE49-F238E27FC236}">
                <a16:creationId xmlns:a16="http://schemas.microsoft.com/office/drawing/2014/main" id="{424D79D6-4EFF-05E4-CEDB-C4D750C6F112}"/>
              </a:ext>
            </a:extLst>
          </p:cNvPr>
          <p:cNvSpPr/>
          <p:nvPr/>
        </p:nvSpPr>
        <p:spPr>
          <a:xfrm>
            <a:off x="545570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4" name="Google Shape;8354;p48">
            <a:extLst>
              <a:ext uri="{FF2B5EF4-FFF2-40B4-BE49-F238E27FC236}">
                <a16:creationId xmlns:a16="http://schemas.microsoft.com/office/drawing/2014/main" id="{A92E2AB6-44D9-9DB9-488E-1AC15011662C}"/>
              </a:ext>
            </a:extLst>
          </p:cNvPr>
          <p:cNvSpPr/>
          <p:nvPr/>
        </p:nvSpPr>
        <p:spPr>
          <a:xfrm>
            <a:off x="7419750" y="13998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5" name="Google Shape;8355;p48">
            <a:extLst>
              <a:ext uri="{FF2B5EF4-FFF2-40B4-BE49-F238E27FC236}">
                <a16:creationId xmlns:a16="http://schemas.microsoft.com/office/drawing/2014/main" id="{39ADFF39-1BEF-6381-D88D-CA10A2C0CB95}"/>
              </a:ext>
            </a:extLst>
          </p:cNvPr>
          <p:cNvSpPr/>
          <p:nvPr/>
        </p:nvSpPr>
        <p:spPr>
          <a:xfrm>
            <a:off x="4480350" y="2945202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Google Shape;8313;p48">
            <a:extLst>
              <a:ext uri="{FF2B5EF4-FFF2-40B4-BE49-F238E27FC236}">
                <a16:creationId xmlns:a16="http://schemas.microsoft.com/office/drawing/2014/main" id="{D115A6A5-8FA8-D1AE-60E1-6C987C62C5C5}"/>
              </a:ext>
            </a:extLst>
          </p:cNvPr>
          <p:cNvSpPr txBox="1"/>
          <p:nvPr/>
        </p:nvSpPr>
        <p:spPr>
          <a:xfrm flipH="1">
            <a:off x="4552690" y="2110477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Normal noise,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SQUID</a:t>
            </a:r>
            <a:endParaRPr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18" name="Google Shape;8327;p48">
            <a:extLst>
              <a:ext uri="{FF2B5EF4-FFF2-40B4-BE49-F238E27FC236}">
                <a16:creationId xmlns:a16="http://schemas.microsoft.com/office/drawing/2014/main" id="{C949EDFA-A4C5-7331-5FCE-077B5E6300E5}"/>
              </a:ext>
            </a:extLst>
          </p:cNvPr>
          <p:cNvCxnSpPr>
            <a:cxnSpLocks/>
          </p:cNvCxnSpPr>
          <p:nvPr/>
        </p:nvCxnSpPr>
        <p:spPr>
          <a:xfrm flipH="1">
            <a:off x="5547400" y="1579140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0263E7F-98E1-37F6-3872-2EEB3FDC1BE1}"/>
              </a:ext>
            </a:extLst>
          </p:cNvPr>
          <p:cNvGrpSpPr/>
          <p:nvPr/>
        </p:nvGrpSpPr>
        <p:grpSpPr>
          <a:xfrm>
            <a:off x="4516846" y="2511800"/>
            <a:ext cx="1812300" cy="478101"/>
            <a:chOff x="4628865" y="2509767"/>
            <a:chExt cx="1812300" cy="478101"/>
          </a:xfrm>
        </p:grpSpPr>
        <p:sp>
          <p:nvSpPr>
            <p:cNvPr id="8316" name="Google Shape;8316;p48">
              <a:extLst>
                <a:ext uri="{FF2B5EF4-FFF2-40B4-BE49-F238E27FC236}">
                  <a16:creationId xmlns:a16="http://schemas.microsoft.com/office/drawing/2014/main" id="{B960ADA3-209C-C2AA-EB26-C77F80E8DCF4}"/>
                </a:ext>
              </a:extLst>
            </p:cNvPr>
            <p:cNvSpPr txBox="1"/>
            <p:nvPr/>
          </p:nvSpPr>
          <p:spPr>
            <a:xfrm flipH="1">
              <a:off x="4628865" y="2509767"/>
              <a:ext cx="18123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DC, f    , n</a:t>
              </a:r>
            </a:p>
          </p:txBody>
        </p:sp>
        <p:sp>
          <p:nvSpPr>
            <p:cNvPr id="19" name="Google Shape;8316;p48">
              <a:extLst>
                <a:ext uri="{FF2B5EF4-FFF2-40B4-BE49-F238E27FC236}">
                  <a16:creationId xmlns:a16="http://schemas.microsoft.com/office/drawing/2014/main" id="{91116F11-7A52-0A5C-4CF5-FEAEE0B8CB1F}"/>
                </a:ext>
              </a:extLst>
            </p:cNvPr>
            <p:cNvSpPr txBox="1"/>
            <p:nvPr/>
          </p:nvSpPr>
          <p:spPr>
            <a:xfrm flipH="1">
              <a:off x="5457979" y="2572521"/>
              <a:ext cx="356488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  <p:sp>
          <p:nvSpPr>
            <p:cNvPr id="20" name="Google Shape;8316;p48">
              <a:extLst>
                <a:ext uri="{FF2B5EF4-FFF2-40B4-BE49-F238E27FC236}">
                  <a16:creationId xmlns:a16="http://schemas.microsoft.com/office/drawing/2014/main" id="{A10E7082-E444-528D-325B-6604FA425426}"/>
                </a:ext>
              </a:extLst>
            </p:cNvPr>
            <p:cNvSpPr txBox="1"/>
            <p:nvPr/>
          </p:nvSpPr>
          <p:spPr>
            <a:xfrm flipH="1">
              <a:off x="5718771" y="2586049"/>
              <a:ext cx="430744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</p:grpSp>
      <p:sp>
        <p:nvSpPr>
          <p:cNvPr id="22" name="Google Shape;8313;p48">
            <a:extLst>
              <a:ext uri="{FF2B5EF4-FFF2-40B4-BE49-F238E27FC236}">
                <a16:creationId xmlns:a16="http://schemas.microsoft.com/office/drawing/2014/main" id="{D88848CA-8890-2E18-6438-FF10AF7E4141}"/>
              </a:ext>
            </a:extLst>
          </p:cNvPr>
          <p:cNvSpPr txBox="1"/>
          <p:nvPr/>
        </p:nvSpPr>
        <p:spPr>
          <a:xfrm flipH="1">
            <a:off x="6475513" y="2118606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Complex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admittance</a:t>
            </a:r>
          </a:p>
        </p:txBody>
      </p:sp>
      <p:cxnSp>
        <p:nvCxnSpPr>
          <p:cNvPr id="28" name="Google Shape;8327;p48">
            <a:extLst>
              <a:ext uri="{FF2B5EF4-FFF2-40B4-BE49-F238E27FC236}">
                <a16:creationId xmlns:a16="http://schemas.microsoft.com/office/drawing/2014/main" id="{7B6DB81C-0ECB-F5CF-72D2-E58B85890C38}"/>
              </a:ext>
            </a:extLst>
          </p:cNvPr>
          <p:cNvCxnSpPr>
            <a:cxnSpLocks/>
          </p:cNvCxnSpPr>
          <p:nvPr/>
        </p:nvCxnSpPr>
        <p:spPr>
          <a:xfrm flipH="1">
            <a:off x="1618450" y="1581324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8327;p48">
            <a:extLst>
              <a:ext uri="{FF2B5EF4-FFF2-40B4-BE49-F238E27FC236}">
                <a16:creationId xmlns:a16="http://schemas.microsoft.com/office/drawing/2014/main" id="{D93560C8-9C1F-7FA2-00C2-180EDFCC787D}"/>
              </a:ext>
            </a:extLst>
          </p:cNvPr>
          <p:cNvCxnSpPr>
            <a:cxnSpLocks/>
          </p:cNvCxnSpPr>
          <p:nvPr/>
        </p:nvCxnSpPr>
        <p:spPr>
          <a:xfrm flipH="1">
            <a:off x="3583175" y="1581323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" name="Google Shape;8327;p48">
            <a:extLst>
              <a:ext uri="{FF2B5EF4-FFF2-40B4-BE49-F238E27FC236}">
                <a16:creationId xmlns:a16="http://schemas.microsoft.com/office/drawing/2014/main" id="{2CD0A8B4-FE04-B948-7482-72CDDC531B72}"/>
              </a:ext>
            </a:extLst>
          </p:cNvPr>
          <p:cNvCxnSpPr>
            <a:cxnSpLocks/>
          </p:cNvCxnSpPr>
          <p:nvPr/>
        </p:nvCxnSpPr>
        <p:spPr>
          <a:xfrm flipH="1">
            <a:off x="4565350" y="3133812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62C851B5-51AF-44C6-2754-523540F39F47}"/>
              </a:ext>
            </a:extLst>
          </p:cNvPr>
          <p:cNvCxnSpPr>
            <a:cxnSpLocks/>
            <a:stCxn id="8354" idx="3"/>
          </p:cNvCxnSpPr>
          <p:nvPr/>
        </p:nvCxnSpPr>
        <p:spPr>
          <a:xfrm>
            <a:off x="7603050" y="1491475"/>
            <a:ext cx="707100" cy="1560471"/>
          </a:xfrm>
          <a:prstGeom prst="bentConnector2">
            <a:avLst/>
          </a:prstGeom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3" name="Google Shape;8324;p48">
            <a:extLst>
              <a:ext uri="{FF2B5EF4-FFF2-40B4-BE49-F238E27FC236}">
                <a16:creationId xmlns:a16="http://schemas.microsoft.com/office/drawing/2014/main" id="{3F779CC8-8A30-8992-616D-2A004529DDF7}"/>
              </a:ext>
            </a:extLst>
          </p:cNvPr>
          <p:cNvCxnSpPr>
            <a:cxnSpLocks/>
            <a:stCxn id="8355" idx="3"/>
          </p:cNvCxnSpPr>
          <p:nvPr/>
        </p:nvCxnSpPr>
        <p:spPr>
          <a:xfrm>
            <a:off x="4663650" y="3036852"/>
            <a:ext cx="3646500" cy="14083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8310;p48">
            <a:extLst>
              <a:ext uri="{FF2B5EF4-FFF2-40B4-BE49-F238E27FC236}">
                <a16:creationId xmlns:a16="http://schemas.microsoft.com/office/drawing/2014/main" id="{61F3DADD-B196-13B1-8716-C9A2F2890C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9" y="4224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Procedures</a:t>
            </a:r>
            <a:endParaRPr/>
          </a:p>
        </p:txBody>
      </p:sp>
      <p:sp>
        <p:nvSpPr>
          <p:cNvPr id="5" name="Google Shape;8332;p48">
            <a:extLst>
              <a:ext uri="{FF2B5EF4-FFF2-40B4-BE49-F238E27FC236}">
                <a16:creationId xmlns:a16="http://schemas.microsoft.com/office/drawing/2014/main" id="{521DC9A5-0C93-FEC7-6CA6-EEC0D2E3E266}"/>
              </a:ext>
            </a:extLst>
          </p:cNvPr>
          <p:cNvSpPr txBox="1"/>
          <p:nvPr/>
        </p:nvSpPr>
        <p:spPr>
          <a:xfrm flipH="1">
            <a:off x="1959032" y="3914998"/>
            <a:ext cx="522593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14141"/>
                </a:solidFill>
                <a:latin typeface="Barlow"/>
                <a:ea typeface="Barlow"/>
                <a:cs typeface="Barlow"/>
                <a:sym typeface="Barlow"/>
              </a:rPr>
              <a:t>Use extracted parameters in the context of potential thermal models to calculate expected noise </a:t>
            </a:r>
            <a:endParaRPr>
              <a:solidFill>
                <a:srgbClr val="41414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2F2904F4-8ABC-0F6D-2F67-3FC51185DDB4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2644760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C3CBD301-6A86-C163-AFAC-FA062B26A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1" name="Google Shape;8311;p48">
            <a:extLst>
              <a:ext uri="{FF2B5EF4-FFF2-40B4-BE49-F238E27FC236}">
                <a16:creationId xmlns:a16="http://schemas.microsoft.com/office/drawing/2014/main" id="{D2ABC7C7-61FA-6483-547B-18C8776A0749}"/>
              </a:ext>
            </a:extLst>
          </p:cNvPr>
          <p:cNvSpPr txBox="1"/>
          <p:nvPr/>
        </p:nvSpPr>
        <p:spPr>
          <a:xfrm flipH="1">
            <a:off x="727259" y="2103964"/>
            <a:ext cx="18123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IV curve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sweep</a:t>
            </a:r>
            <a:endParaRPr lang="en-US"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12" name="Google Shape;8312;p48">
            <a:extLst>
              <a:ext uri="{FF2B5EF4-FFF2-40B4-BE49-F238E27FC236}">
                <a16:creationId xmlns:a16="http://schemas.microsoft.com/office/drawing/2014/main" id="{9DF230AE-A6A5-2FC0-B3FE-E0FA4F180D99}"/>
              </a:ext>
            </a:extLst>
          </p:cNvPr>
          <p:cNvSpPr txBox="1"/>
          <p:nvPr/>
        </p:nvSpPr>
        <p:spPr>
          <a:xfrm flipH="1">
            <a:off x="713125" y="2489450"/>
            <a:ext cx="2037053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Rₚ, Rₙ @ 40% transition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13" name="Google Shape;8313;p48">
            <a:extLst>
              <a:ext uri="{FF2B5EF4-FFF2-40B4-BE49-F238E27FC236}">
                <a16:creationId xmlns:a16="http://schemas.microsoft.com/office/drawing/2014/main" id="{C0090962-BA8A-BD92-2D60-D28F9BFFDD17}"/>
              </a:ext>
            </a:extLst>
          </p:cNvPr>
          <p:cNvSpPr txBox="1"/>
          <p:nvPr/>
        </p:nvSpPr>
        <p:spPr>
          <a:xfrm flipH="1">
            <a:off x="2595290" y="2195401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Superconducting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noise, PJN</a:t>
            </a:r>
          </a:p>
        </p:txBody>
      </p:sp>
      <p:sp>
        <p:nvSpPr>
          <p:cNvPr id="8314" name="Google Shape;8314;p48">
            <a:extLst>
              <a:ext uri="{FF2B5EF4-FFF2-40B4-BE49-F238E27FC236}">
                <a16:creationId xmlns:a16="http://schemas.microsoft.com/office/drawing/2014/main" id="{3C80FA87-8BC1-FF50-246D-4CE1FE880E2A}"/>
              </a:ext>
            </a:extLst>
          </p:cNvPr>
          <p:cNvSpPr txBox="1"/>
          <p:nvPr/>
        </p:nvSpPr>
        <p:spPr>
          <a:xfrm flipH="1">
            <a:off x="2649918" y="2492637"/>
            <a:ext cx="18123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Inductance, L</a:t>
            </a:r>
            <a:endParaRPr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91E64F8F-5C58-DE7C-6948-507EAE8D563A}"/>
                  </a:ext>
                </a:extLst>
              </p:cNvPr>
              <p:cNvSpPr txBox="1"/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CA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200">
                    <a:solidFill>
                      <a:schemeClr val="tx1"/>
                    </a:solidFill>
                    <a:latin typeface="Barlow" pitchFamily="2" charset="77"/>
                  </a:rPr>
                  <a:t>, LG, K</a:t>
                </a:r>
              </a:p>
            </p:txBody>
          </p:sp>
        </mc:Choice>
        <mc:Fallback xmlns="">
          <p:sp>
            <p:nvSpPr>
              <p:cNvPr id="8318" name="Google Shape;8318;p48">
                <a:extLst>
                  <a:ext uri="{FF2B5EF4-FFF2-40B4-BE49-F238E27FC236}">
                    <a16:creationId xmlns:a16="http://schemas.microsoft.com/office/drawing/2014/main" id="{91E64F8F-5C58-DE7C-6948-507EAE8D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7718" y="2534940"/>
                <a:ext cx="1812300" cy="319800"/>
              </a:xfrm>
              <a:prstGeom prst="rect">
                <a:avLst/>
              </a:prstGeom>
              <a:blipFill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19" name="Google Shape;8319;p48">
            <a:extLst>
              <a:ext uri="{FF2B5EF4-FFF2-40B4-BE49-F238E27FC236}">
                <a16:creationId xmlns:a16="http://schemas.microsoft.com/office/drawing/2014/main" id="{42331371-9035-B674-216C-5ECB04A4F3E9}"/>
              </a:ext>
            </a:extLst>
          </p:cNvPr>
          <p:cNvCxnSpPr>
            <a:stCxn id="8320" idx="3"/>
            <a:endCxn id="8321" idx="1"/>
          </p:cNvCxnSpPr>
          <p:nvPr/>
        </p:nvCxnSpPr>
        <p:spPr>
          <a:xfrm>
            <a:off x="1710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2" name="Google Shape;8322;p48">
            <a:extLst>
              <a:ext uri="{FF2B5EF4-FFF2-40B4-BE49-F238E27FC236}">
                <a16:creationId xmlns:a16="http://schemas.microsoft.com/office/drawing/2014/main" id="{94D860F8-ADB0-6AC6-B3CB-0643DC2E6BF8}"/>
              </a:ext>
            </a:extLst>
          </p:cNvPr>
          <p:cNvCxnSpPr>
            <a:stCxn id="8321" idx="3"/>
            <a:endCxn id="8323" idx="1"/>
          </p:cNvCxnSpPr>
          <p:nvPr/>
        </p:nvCxnSpPr>
        <p:spPr>
          <a:xfrm>
            <a:off x="3674950" y="1489675"/>
            <a:ext cx="178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24" name="Google Shape;8324;p48">
            <a:extLst>
              <a:ext uri="{FF2B5EF4-FFF2-40B4-BE49-F238E27FC236}">
                <a16:creationId xmlns:a16="http://schemas.microsoft.com/office/drawing/2014/main" id="{0B9B3DFB-243D-D9CF-BAB2-8C7B75C30395}"/>
              </a:ext>
            </a:extLst>
          </p:cNvPr>
          <p:cNvCxnSpPr>
            <a:stCxn id="8323" idx="3"/>
            <a:endCxn id="8325" idx="2"/>
          </p:cNvCxnSpPr>
          <p:nvPr/>
        </p:nvCxnSpPr>
        <p:spPr>
          <a:xfrm>
            <a:off x="5639000" y="1489675"/>
            <a:ext cx="1780800" cy="3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30" name="Google Shape;8330;p48">
            <a:extLst>
              <a:ext uri="{FF2B5EF4-FFF2-40B4-BE49-F238E27FC236}">
                <a16:creationId xmlns:a16="http://schemas.microsoft.com/office/drawing/2014/main" id="{6D46156B-DCE4-2A08-D12A-545D0D205A86}"/>
              </a:ext>
            </a:extLst>
          </p:cNvPr>
          <p:cNvCxnSpPr>
            <a:cxnSpLocks/>
            <a:stCxn id="8325" idx="4"/>
          </p:cNvCxnSpPr>
          <p:nvPr/>
        </p:nvCxnSpPr>
        <p:spPr>
          <a:xfrm flipH="1">
            <a:off x="7510975" y="1584800"/>
            <a:ext cx="600" cy="3366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331" name="Google Shape;8331;p48">
            <a:extLst>
              <a:ext uri="{FF2B5EF4-FFF2-40B4-BE49-F238E27FC236}">
                <a16:creationId xmlns:a16="http://schemas.microsoft.com/office/drawing/2014/main" id="{4A50FBB0-6FA7-8D45-3741-58A25F912F27}"/>
              </a:ext>
            </a:extLst>
          </p:cNvPr>
          <p:cNvSpPr txBox="1"/>
          <p:nvPr/>
        </p:nvSpPr>
        <p:spPr>
          <a:xfrm flipH="1">
            <a:off x="2936796" y="3567739"/>
            <a:ext cx="3270407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Interpreting Parameters</a:t>
            </a:r>
            <a:endParaRPr sz="2200">
              <a:solidFill>
                <a:schemeClr val="tx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332" name="Google Shape;8332;p48">
            <a:extLst>
              <a:ext uri="{FF2B5EF4-FFF2-40B4-BE49-F238E27FC236}">
                <a16:creationId xmlns:a16="http://schemas.microsoft.com/office/drawing/2014/main" id="{0F3AB1DB-859B-A0DD-C488-3C163A57CADA}"/>
              </a:ext>
            </a:extLst>
          </p:cNvPr>
          <p:cNvSpPr txBox="1"/>
          <p:nvPr/>
        </p:nvSpPr>
        <p:spPr>
          <a:xfrm flipH="1">
            <a:off x="1249580" y="3926629"/>
            <a:ext cx="6425275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Use extracted parameters in the context of potential thermal models for</a:t>
            </a: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our setup to calculate expected noise </a:t>
            </a:r>
            <a:endParaRPr>
              <a:solidFill>
                <a:schemeClr val="tx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320" name="Google Shape;8320;p48">
            <a:extLst>
              <a:ext uri="{FF2B5EF4-FFF2-40B4-BE49-F238E27FC236}">
                <a16:creationId xmlns:a16="http://schemas.microsoft.com/office/drawing/2014/main" id="{A705A190-5E57-992F-4F8E-53F18ED659E0}"/>
              </a:ext>
            </a:extLst>
          </p:cNvPr>
          <p:cNvSpPr/>
          <p:nvPr/>
        </p:nvSpPr>
        <p:spPr>
          <a:xfrm>
            <a:off x="1527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1" name="Google Shape;8321;p48">
            <a:extLst>
              <a:ext uri="{FF2B5EF4-FFF2-40B4-BE49-F238E27FC236}">
                <a16:creationId xmlns:a16="http://schemas.microsoft.com/office/drawing/2014/main" id="{7D36A6F3-8136-7796-C88D-74F5C4FAB512}"/>
              </a:ext>
            </a:extLst>
          </p:cNvPr>
          <p:cNvSpPr/>
          <p:nvPr/>
        </p:nvSpPr>
        <p:spPr>
          <a:xfrm>
            <a:off x="349165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3" name="Google Shape;8323;p48">
            <a:extLst>
              <a:ext uri="{FF2B5EF4-FFF2-40B4-BE49-F238E27FC236}">
                <a16:creationId xmlns:a16="http://schemas.microsoft.com/office/drawing/2014/main" id="{6D226120-9ACC-4E38-6284-380FC17E2F01}"/>
              </a:ext>
            </a:extLst>
          </p:cNvPr>
          <p:cNvSpPr/>
          <p:nvPr/>
        </p:nvSpPr>
        <p:spPr>
          <a:xfrm>
            <a:off x="5455700" y="13980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4" name="Google Shape;8354;p48">
            <a:extLst>
              <a:ext uri="{FF2B5EF4-FFF2-40B4-BE49-F238E27FC236}">
                <a16:creationId xmlns:a16="http://schemas.microsoft.com/office/drawing/2014/main" id="{07BB95F1-5D88-E898-7633-78E95C8968EF}"/>
              </a:ext>
            </a:extLst>
          </p:cNvPr>
          <p:cNvSpPr/>
          <p:nvPr/>
        </p:nvSpPr>
        <p:spPr>
          <a:xfrm>
            <a:off x="7419750" y="1399825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355" name="Google Shape;8355;p48">
            <a:extLst>
              <a:ext uri="{FF2B5EF4-FFF2-40B4-BE49-F238E27FC236}">
                <a16:creationId xmlns:a16="http://schemas.microsoft.com/office/drawing/2014/main" id="{1F00751B-4331-2B11-376F-95254EA5D3EA}"/>
              </a:ext>
            </a:extLst>
          </p:cNvPr>
          <p:cNvSpPr/>
          <p:nvPr/>
        </p:nvSpPr>
        <p:spPr>
          <a:xfrm>
            <a:off x="4480350" y="2945202"/>
            <a:ext cx="183300" cy="1833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" name="Google Shape;8313;p48">
            <a:extLst>
              <a:ext uri="{FF2B5EF4-FFF2-40B4-BE49-F238E27FC236}">
                <a16:creationId xmlns:a16="http://schemas.microsoft.com/office/drawing/2014/main" id="{ED0B890A-EEC8-6E44-DCF3-6F025A1455F3}"/>
              </a:ext>
            </a:extLst>
          </p:cNvPr>
          <p:cNvSpPr txBox="1"/>
          <p:nvPr/>
        </p:nvSpPr>
        <p:spPr>
          <a:xfrm flipH="1">
            <a:off x="4552690" y="2110477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Normal noise,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SQUID</a:t>
            </a:r>
            <a:endParaRPr sz="18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18" name="Google Shape;8327;p48">
            <a:extLst>
              <a:ext uri="{FF2B5EF4-FFF2-40B4-BE49-F238E27FC236}">
                <a16:creationId xmlns:a16="http://schemas.microsoft.com/office/drawing/2014/main" id="{6B6CAC3A-2B22-891E-7CF8-5F80CFA96B47}"/>
              </a:ext>
            </a:extLst>
          </p:cNvPr>
          <p:cNvCxnSpPr>
            <a:cxnSpLocks/>
          </p:cNvCxnSpPr>
          <p:nvPr/>
        </p:nvCxnSpPr>
        <p:spPr>
          <a:xfrm flipH="1">
            <a:off x="5547400" y="1579140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27DB10-AB5D-8C73-A263-7778620EA3D9}"/>
              </a:ext>
            </a:extLst>
          </p:cNvPr>
          <p:cNvGrpSpPr/>
          <p:nvPr/>
        </p:nvGrpSpPr>
        <p:grpSpPr>
          <a:xfrm>
            <a:off x="4516846" y="2511800"/>
            <a:ext cx="1812300" cy="478101"/>
            <a:chOff x="4628865" y="2509767"/>
            <a:chExt cx="1812300" cy="478101"/>
          </a:xfrm>
        </p:grpSpPr>
        <p:sp>
          <p:nvSpPr>
            <p:cNvPr id="8316" name="Google Shape;8316;p48">
              <a:extLst>
                <a:ext uri="{FF2B5EF4-FFF2-40B4-BE49-F238E27FC236}">
                  <a16:creationId xmlns:a16="http://schemas.microsoft.com/office/drawing/2014/main" id="{5B098761-D8C7-88A2-440D-1D4093079533}"/>
                </a:ext>
              </a:extLst>
            </p:cNvPr>
            <p:cNvSpPr txBox="1"/>
            <p:nvPr/>
          </p:nvSpPr>
          <p:spPr>
            <a:xfrm flipH="1">
              <a:off x="4628865" y="2509767"/>
              <a:ext cx="18123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DC, f    , n</a:t>
              </a:r>
            </a:p>
          </p:txBody>
        </p:sp>
        <p:sp>
          <p:nvSpPr>
            <p:cNvPr id="19" name="Google Shape;8316;p48">
              <a:extLst>
                <a:ext uri="{FF2B5EF4-FFF2-40B4-BE49-F238E27FC236}">
                  <a16:creationId xmlns:a16="http://schemas.microsoft.com/office/drawing/2014/main" id="{FEA11340-6E50-E52C-E91C-B88A9D96B4BC}"/>
                </a:ext>
              </a:extLst>
            </p:cNvPr>
            <p:cNvSpPr txBox="1"/>
            <p:nvPr/>
          </p:nvSpPr>
          <p:spPr>
            <a:xfrm flipH="1">
              <a:off x="5457979" y="2572521"/>
              <a:ext cx="356488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  <p:sp>
          <p:nvSpPr>
            <p:cNvPr id="20" name="Google Shape;8316;p48">
              <a:extLst>
                <a:ext uri="{FF2B5EF4-FFF2-40B4-BE49-F238E27FC236}">
                  <a16:creationId xmlns:a16="http://schemas.microsoft.com/office/drawing/2014/main" id="{FB1AFBC4-6A8A-062C-C068-E7B329C6958D}"/>
                </a:ext>
              </a:extLst>
            </p:cNvPr>
            <p:cNvSpPr txBox="1"/>
            <p:nvPr/>
          </p:nvSpPr>
          <p:spPr>
            <a:xfrm flipH="1">
              <a:off x="5718771" y="2586049"/>
              <a:ext cx="430744" cy="40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sq</a:t>
              </a:r>
            </a:p>
          </p:txBody>
        </p:sp>
      </p:grpSp>
      <p:sp>
        <p:nvSpPr>
          <p:cNvPr id="22" name="Google Shape;8313;p48">
            <a:extLst>
              <a:ext uri="{FF2B5EF4-FFF2-40B4-BE49-F238E27FC236}">
                <a16:creationId xmlns:a16="http://schemas.microsoft.com/office/drawing/2014/main" id="{BE1ADDF1-C8FF-3343-8FC0-E138110BA2C7}"/>
              </a:ext>
            </a:extLst>
          </p:cNvPr>
          <p:cNvSpPr txBox="1"/>
          <p:nvPr/>
        </p:nvSpPr>
        <p:spPr>
          <a:xfrm flipH="1">
            <a:off x="6475513" y="2118606"/>
            <a:ext cx="197671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Complex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tx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admittance</a:t>
            </a:r>
            <a:endParaRPr sz="1800">
              <a:solidFill>
                <a:schemeClr val="tx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cxnSp>
        <p:nvCxnSpPr>
          <p:cNvPr id="28" name="Google Shape;8327;p48">
            <a:extLst>
              <a:ext uri="{FF2B5EF4-FFF2-40B4-BE49-F238E27FC236}">
                <a16:creationId xmlns:a16="http://schemas.microsoft.com/office/drawing/2014/main" id="{CE47DA1E-A5F6-358F-820B-A419E8B21594}"/>
              </a:ext>
            </a:extLst>
          </p:cNvPr>
          <p:cNvCxnSpPr>
            <a:cxnSpLocks/>
          </p:cNvCxnSpPr>
          <p:nvPr/>
        </p:nvCxnSpPr>
        <p:spPr>
          <a:xfrm flipH="1">
            <a:off x="1618450" y="1581324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8327;p48">
            <a:extLst>
              <a:ext uri="{FF2B5EF4-FFF2-40B4-BE49-F238E27FC236}">
                <a16:creationId xmlns:a16="http://schemas.microsoft.com/office/drawing/2014/main" id="{11C2F696-6521-B81E-0C7E-B77C51EE5918}"/>
              </a:ext>
            </a:extLst>
          </p:cNvPr>
          <p:cNvCxnSpPr>
            <a:cxnSpLocks/>
          </p:cNvCxnSpPr>
          <p:nvPr/>
        </p:nvCxnSpPr>
        <p:spPr>
          <a:xfrm flipH="1">
            <a:off x="3583175" y="1581323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" name="Google Shape;8327;p48">
            <a:extLst>
              <a:ext uri="{FF2B5EF4-FFF2-40B4-BE49-F238E27FC236}">
                <a16:creationId xmlns:a16="http://schemas.microsoft.com/office/drawing/2014/main" id="{7C284582-D9CB-51C0-02E5-296A66213EA6}"/>
              </a:ext>
            </a:extLst>
          </p:cNvPr>
          <p:cNvCxnSpPr>
            <a:cxnSpLocks/>
          </p:cNvCxnSpPr>
          <p:nvPr/>
        </p:nvCxnSpPr>
        <p:spPr>
          <a:xfrm flipH="1">
            <a:off x="4565350" y="3133812"/>
            <a:ext cx="125" cy="357315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359A6FEA-5777-82F0-7753-B97F8EDC2D1A}"/>
              </a:ext>
            </a:extLst>
          </p:cNvPr>
          <p:cNvCxnSpPr>
            <a:cxnSpLocks/>
            <a:stCxn id="8354" idx="3"/>
          </p:cNvCxnSpPr>
          <p:nvPr/>
        </p:nvCxnSpPr>
        <p:spPr>
          <a:xfrm>
            <a:off x="7603050" y="1491475"/>
            <a:ext cx="707100" cy="156047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3" name="Google Shape;8324;p48">
            <a:extLst>
              <a:ext uri="{FF2B5EF4-FFF2-40B4-BE49-F238E27FC236}">
                <a16:creationId xmlns:a16="http://schemas.microsoft.com/office/drawing/2014/main" id="{DE493D85-F0A1-E82E-042A-940B5A7F586D}"/>
              </a:ext>
            </a:extLst>
          </p:cNvPr>
          <p:cNvCxnSpPr>
            <a:cxnSpLocks/>
            <a:stCxn id="8355" idx="3"/>
          </p:cNvCxnSpPr>
          <p:nvPr/>
        </p:nvCxnSpPr>
        <p:spPr>
          <a:xfrm>
            <a:off x="4663650" y="3036852"/>
            <a:ext cx="3646500" cy="14083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8310;p48">
            <a:extLst>
              <a:ext uri="{FF2B5EF4-FFF2-40B4-BE49-F238E27FC236}">
                <a16:creationId xmlns:a16="http://schemas.microsoft.com/office/drawing/2014/main" id="{08518323-1A84-6EA4-B7C3-EC7B5F39AC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9" y="4224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Procedures</a:t>
            </a:r>
            <a:endParaRPr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B52EF2BD-138C-A1A3-6301-B89DB8868645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638171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/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/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/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/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/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/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/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/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/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/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/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/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/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/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/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/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/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/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/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/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/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/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/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/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/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/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/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/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/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/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/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/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/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/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/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/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/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/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/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/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/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/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/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/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/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/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/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/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/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/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/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/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/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/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/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/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/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/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/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/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/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/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/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/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/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/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/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/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/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/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/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/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/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/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/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/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/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/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/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/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/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/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/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/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/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/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/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/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/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/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/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/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/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/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/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/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/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/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/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/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/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/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/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/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/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/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/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/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/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/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/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/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/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/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/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/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/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/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/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/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/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/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/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/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/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/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/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/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/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/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/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/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/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/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/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/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/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/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/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/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/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/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/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/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/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/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/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/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/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/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/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/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/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/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/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/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/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/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/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/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/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/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/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/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/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/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/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/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/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/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/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/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/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/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97B4C12E-F8DD-721E-0E51-6A9276D2B316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8104;p47">
                <a:extLst>
                  <a:ext uri="{FF2B5EF4-FFF2-40B4-BE49-F238E27FC236}">
                    <a16:creationId xmlns:a16="http://schemas.microsoft.com/office/drawing/2014/main" id="{73CE9753-1193-7D5E-61B2-74096D4F28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4760" y="1276261"/>
                <a:ext cx="7726082" cy="11968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●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○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Barlow"/>
                  <a:buChar char="■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152400" indent="0">
                  <a:lnSpc>
                    <a:spcPct val="120000"/>
                  </a:lnSpc>
                  <a:buNone/>
                </a:pPr>
                <a:r>
                  <a:rPr lang="en-CA" sz="1600" b="1"/>
                  <a:t>Complex Admittance: </a:t>
                </a:r>
                <a:r>
                  <a:rPr lang="en-CA" sz="1600"/>
                  <a:t>Function of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CA" sz="1600" i="1" smtClean="0">
                            <a:latin typeface="Cambria Math" panose="02040503050406030204" pitchFamily="18" charset="0"/>
                          </a:rPr>
                          <m:t>𝑇𝐸𝑆</m:t>
                        </m:r>
                      </m:sub>
                    </m:sSub>
                    <m:r>
                      <a:rPr lang="en-CA" sz="160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CA" sz="160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CA" sz="1600" b="1"/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CA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CA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CA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CA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CA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CA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CA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CA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endParaRPr lang="en-CA" sz="1600" i="1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52400" indent="0">
                  <a:lnSpc>
                    <a:spcPct val="120000"/>
                  </a:lnSpc>
                  <a:buFont typeface="Barlow"/>
                  <a:buNone/>
                </a:pPr>
                <a:endParaRPr lang="en-CA" sz="1600" i="1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52400" indent="0">
                  <a:lnSpc>
                    <a:spcPct val="120000"/>
                  </a:lnSpc>
                  <a:buFont typeface="Barlow"/>
                  <a:buNone/>
                </a:pPr>
                <a:endParaRPr lang="en-US" sz="1600" b="1">
                  <a:sym typeface="Wingdings" pitchFamily="2" charset="2"/>
                </a:endParaRPr>
              </a:p>
              <a:p>
                <a:pPr marL="152400" indent="0">
                  <a:lnSpc>
                    <a:spcPct val="120000"/>
                  </a:lnSpc>
                  <a:buFont typeface="Barlow"/>
                  <a:buNone/>
                </a:pPr>
                <a:endParaRPr lang="en-US" sz="1600" b="1"/>
              </a:p>
              <a:p>
                <a:pPr marL="152400" indent="0">
                  <a:buFont typeface="Barlow"/>
                  <a:buNone/>
                </a:pPr>
                <a:endParaRPr lang="en-US" sz="1600"/>
              </a:p>
            </p:txBody>
          </p:sp>
        </mc:Choice>
        <mc:Fallback xmlns="">
          <p:sp>
            <p:nvSpPr>
              <p:cNvPr id="10" name="Google Shape;8104;p47">
                <a:extLst>
                  <a:ext uri="{FF2B5EF4-FFF2-40B4-BE49-F238E27FC236}">
                    <a16:creationId xmlns:a16="http://schemas.microsoft.com/office/drawing/2014/main" id="{73CE9753-1193-7D5E-61B2-74096D4F2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60" y="1276261"/>
                <a:ext cx="7726082" cy="11968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Google Shape;8331;p48">
            <a:extLst>
              <a:ext uri="{FF2B5EF4-FFF2-40B4-BE49-F238E27FC236}">
                <a16:creationId xmlns:a16="http://schemas.microsoft.com/office/drawing/2014/main" id="{8D7BC691-BF19-0668-81DD-C3B7F643BF62}"/>
              </a:ext>
            </a:extLst>
          </p:cNvPr>
          <p:cNvSpPr txBox="1"/>
          <p:nvPr/>
        </p:nvSpPr>
        <p:spPr>
          <a:xfrm flipH="1">
            <a:off x="769812" y="3285816"/>
            <a:ext cx="3171274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Method</a:t>
            </a:r>
            <a:endParaRPr sz="2000">
              <a:solidFill>
                <a:schemeClr val="dk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E2DD60-742D-CEE0-6AF8-FE8EE07A2315}"/>
                  </a:ext>
                </a:extLst>
              </p:cNvPr>
              <p:cNvSpPr txBox="1"/>
              <p:nvPr/>
            </p:nvSpPr>
            <p:spPr>
              <a:xfrm>
                <a:off x="10917" y="1889152"/>
                <a:ext cx="9143999" cy="8828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52400" indent="0" algn="ctr">
                  <a:lnSpc>
                    <a:spcPct val="120000"/>
                  </a:lnSpc>
                  <a:buFont typeface="Barlow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C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C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C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en-C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C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C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C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func>
                                <m:funcPr>
                                  <m:ctrlPr>
                                    <a:rPr lang="en-CA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CA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C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C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func>
                                <m:funcPr>
                                  <m:ctrlPr>
                                    <a:rPr lang="en-CA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CA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C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func>
                            </m:den>
                          </m:f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C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C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C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func>
                            <m:funcPr>
                              <m:ctrlPr>
                                <a:rPr lang="en-CA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CA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C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func>
                        </m:num>
                        <m:den>
                          <m:r>
                            <a:rPr lang="en-C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func>
                            <m:funcPr>
                              <m:ctrlPr>
                                <a:rPr lang="en-CA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CA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C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E2DD60-742D-CEE0-6AF8-FE8EE07A2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" y="1889152"/>
                <a:ext cx="9143999" cy="8828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B435A2CE-6072-78CA-DA39-F2BA2DDAE2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DD21AED-6607-6E0A-6386-79EA4AE172C6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8104;p47">
            <a:extLst>
              <a:ext uri="{FF2B5EF4-FFF2-40B4-BE49-F238E27FC236}">
                <a16:creationId xmlns:a16="http://schemas.microsoft.com/office/drawing/2014/main" id="{980B0697-6FFF-F209-8F67-A15ED2E72C24}"/>
              </a:ext>
            </a:extLst>
          </p:cNvPr>
          <p:cNvSpPr txBox="1">
            <a:spLocks/>
          </p:cNvSpPr>
          <p:nvPr/>
        </p:nvSpPr>
        <p:spPr>
          <a:xfrm>
            <a:off x="3126820" y="2771958"/>
            <a:ext cx="2681961" cy="43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buFont typeface="Barlow"/>
              <a:buNone/>
            </a:pPr>
            <a:r>
              <a:rPr lang="en-US" sz="1600">
                <a:sym typeface="Wingdings" pitchFamily="2" charset="2"/>
              </a:rPr>
              <a:t>(frequency dependent)</a:t>
            </a:r>
          </a:p>
          <a:p>
            <a:pPr marL="152400" indent="0">
              <a:buFont typeface="Barlow"/>
              <a:buNone/>
            </a:pPr>
            <a:endParaRPr lang="en-US" sz="1600"/>
          </a:p>
          <a:p>
            <a:pPr marL="152400" indent="0">
              <a:buFont typeface="Barlow"/>
              <a:buNone/>
            </a:pPr>
            <a:endParaRPr lang="en-US" sz="1600"/>
          </a:p>
        </p:txBody>
      </p:sp>
      <p:sp>
        <p:nvSpPr>
          <p:cNvPr id="7" name="Google Shape;8104;p47">
            <a:extLst>
              <a:ext uri="{FF2B5EF4-FFF2-40B4-BE49-F238E27FC236}">
                <a16:creationId xmlns:a16="http://schemas.microsoft.com/office/drawing/2014/main" id="{E4D02F43-F696-92B2-4EAF-5194244BD0B3}"/>
              </a:ext>
            </a:extLst>
          </p:cNvPr>
          <p:cNvSpPr txBox="1">
            <a:spLocks/>
          </p:cNvSpPr>
          <p:nvPr/>
        </p:nvSpPr>
        <p:spPr>
          <a:xfrm>
            <a:off x="604760" y="3636663"/>
            <a:ext cx="7819240" cy="787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52400" indent="0">
              <a:lnSpc>
                <a:spcPct val="120000"/>
              </a:lnSpc>
              <a:buFont typeface="Barlow"/>
              <a:buNone/>
            </a:pPr>
            <a:r>
              <a:rPr lang="en-US" sz="1600"/>
              <a:t>Apply square voltage, convert raw transition data by taking Fourier transform of raw current</a:t>
            </a:r>
            <a:endParaRPr lang="en-US" sz="1600" b="1">
              <a:sym typeface="Wingdings" pitchFamily="2" charset="2"/>
            </a:endParaRPr>
          </a:p>
          <a:p>
            <a:pPr marL="152400" indent="0">
              <a:buFont typeface="Barlow"/>
              <a:buNone/>
            </a:pPr>
            <a:endParaRPr lang="en-US" sz="1600" b="1"/>
          </a:p>
          <a:p>
            <a:pPr marL="152400" indent="0">
              <a:buFont typeface="Barlow"/>
              <a:buNone/>
            </a:pPr>
            <a:endParaRPr lang="en-US" sz="1600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A806781D-3730-6E5B-82B9-0C8D390D4890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8/17</a:t>
            </a:r>
          </a:p>
        </p:txBody>
      </p:sp>
    </p:spTree>
    <p:extLst>
      <p:ext uri="{BB962C8B-B14F-4D97-AF65-F5344CB8AC3E}">
        <p14:creationId xmlns:p14="http://schemas.microsoft.com/office/powerpoint/2010/main" val="2034710651"/>
      </p:ext>
    </p:extLst>
  </p:cSld>
  <p:clrMapOvr>
    <a:masterClrMapping/>
  </p:clrMapOvr>
  <p:transition spd="med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>
          <a:extLst>
            <a:ext uri="{FF2B5EF4-FFF2-40B4-BE49-F238E27FC236}">
              <a16:creationId xmlns:a16="http://schemas.microsoft.com/office/drawing/2014/main" id="{E9EB0D6A-2297-830D-7FF9-3500E1EA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>
            <a:extLst>
              <a:ext uri="{FF2B5EF4-FFF2-40B4-BE49-F238E27FC236}">
                <a16:creationId xmlns:a16="http://schemas.microsoft.com/office/drawing/2014/main" id="{CBAB63CF-6C0C-C85B-AA67-8FF02007CE05}"/>
              </a:ext>
            </a:extLst>
          </p:cNvPr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>
              <a:extLst>
                <a:ext uri="{FF2B5EF4-FFF2-40B4-BE49-F238E27FC236}">
                  <a16:creationId xmlns:a16="http://schemas.microsoft.com/office/drawing/2014/main" id="{AC75EA65-FFC4-1C11-A7E9-972F363A0153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>
              <a:extLst>
                <a:ext uri="{FF2B5EF4-FFF2-40B4-BE49-F238E27FC236}">
                  <a16:creationId xmlns:a16="http://schemas.microsoft.com/office/drawing/2014/main" id="{EB103BDA-8441-25A3-3FE8-A7D637350619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>
              <a:extLst>
                <a:ext uri="{FF2B5EF4-FFF2-40B4-BE49-F238E27FC236}">
                  <a16:creationId xmlns:a16="http://schemas.microsoft.com/office/drawing/2014/main" id="{21D49555-1008-E572-5787-56D9D3BDCD80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>
              <a:extLst>
                <a:ext uri="{FF2B5EF4-FFF2-40B4-BE49-F238E27FC236}">
                  <a16:creationId xmlns:a16="http://schemas.microsoft.com/office/drawing/2014/main" id="{48821361-578B-EA89-F871-9E53A8410F2D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>
              <a:extLst>
                <a:ext uri="{FF2B5EF4-FFF2-40B4-BE49-F238E27FC236}">
                  <a16:creationId xmlns:a16="http://schemas.microsoft.com/office/drawing/2014/main" id="{D545BA25-4C87-7B06-F888-33FC2F96315B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>
              <a:extLst>
                <a:ext uri="{FF2B5EF4-FFF2-40B4-BE49-F238E27FC236}">
                  <a16:creationId xmlns:a16="http://schemas.microsoft.com/office/drawing/2014/main" id="{39F95965-C270-463F-A13B-6E38B9DDAC81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>
              <a:extLst>
                <a:ext uri="{FF2B5EF4-FFF2-40B4-BE49-F238E27FC236}">
                  <a16:creationId xmlns:a16="http://schemas.microsoft.com/office/drawing/2014/main" id="{D7017D3F-33CE-EC84-D834-E96899A7537C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>
            <a:extLst>
              <a:ext uri="{FF2B5EF4-FFF2-40B4-BE49-F238E27FC236}">
                <a16:creationId xmlns:a16="http://schemas.microsoft.com/office/drawing/2014/main" id="{325B8917-C534-F640-2FBF-B753C6870504}"/>
              </a:ext>
            </a:extLst>
          </p:cNvPr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>
              <a:extLst>
                <a:ext uri="{FF2B5EF4-FFF2-40B4-BE49-F238E27FC236}">
                  <a16:creationId xmlns:a16="http://schemas.microsoft.com/office/drawing/2014/main" id="{F3518272-D0B2-1FD5-F1A9-8C2FCF4318F2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>
              <a:extLst>
                <a:ext uri="{FF2B5EF4-FFF2-40B4-BE49-F238E27FC236}">
                  <a16:creationId xmlns:a16="http://schemas.microsoft.com/office/drawing/2014/main" id="{E5366264-F892-DAF3-47E0-07666264BBA2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>
              <a:extLst>
                <a:ext uri="{FF2B5EF4-FFF2-40B4-BE49-F238E27FC236}">
                  <a16:creationId xmlns:a16="http://schemas.microsoft.com/office/drawing/2014/main" id="{F34ED3D8-1354-6AA1-7FB3-13655CB9956A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>
              <a:extLst>
                <a:ext uri="{FF2B5EF4-FFF2-40B4-BE49-F238E27FC236}">
                  <a16:creationId xmlns:a16="http://schemas.microsoft.com/office/drawing/2014/main" id="{C457958A-F665-B37A-9CD3-F851BA449382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>
              <a:extLst>
                <a:ext uri="{FF2B5EF4-FFF2-40B4-BE49-F238E27FC236}">
                  <a16:creationId xmlns:a16="http://schemas.microsoft.com/office/drawing/2014/main" id="{E5BD2CDA-4AC8-9399-F037-E918BB28A1A4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>
              <a:extLst>
                <a:ext uri="{FF2B5EF4-FFF2-40B4-BE49-F238E27FC236}">
                  <a16:creationId xmlns:a16="http://schemas.microsoft.com/office/drawing/2014/main" id="{D2824522-7D48-8A9F-EA08-7974FEC5E17B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>
              <a:extLst>
                <a:ext uri="{FF2B5EF4-FFF2-40B4-BE49-F238E27FC236}">
                  <a16:creationId xmlns:a16="http://schemas.microsoft.com/office/drawing/2014/main" id="{9889EF12-8448-52E5-C810-650EA4346192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>
              <a:extLst>
                <a:ext uri="{FF2B5EF4-FFF2-40B4-BE49-F238E27FC236}">
                  <a16:creationId xmlns:a16="http://schemas.microsoft.com/office/drawing/2014/main" id="{28A8EB3D-EA12-829A-554E-8BA66BDF525F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>
              <a:extLst>
                <a:ext uri="{FF2B5EF4-FFF2-40B4-BE49-F238E27FC236}">
                  <a16:creationId xmlns:a16="http://schemas.microsoft.com/office/drawing/2014/main" id="{18A42C80-FE61-A42D-55C6-43862CDDCCD2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>
              <a:extLst>
                <a:ext uri="{FF2B5EF4-FFF2-40B4-BE49-F238E27FC236}">
                  <a16:creationId xmlns:a16="http://schemas.microsoft.com/office/drawing/2014/main" id="{5D58A980-74D7-0FEC-553B-97EB7EE804ED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>
              <a:extLst>
                <a:ext uri="{FF2B5EF4-FFF2-40B4-BE49-F238E27FC236}">
                  <a16:creationId xmlns:a16="http://schemas.microsoft.com/office/drawing/2014/main" id="{A1B295AE-9E87-A83A-1480-EAA6B8676770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>
              <a:extLst>
                <a:ext uri="{FF2B5EF4-FFF2-40B4-BE49-F238E27FC236}">
                  <a16:creationId xmlns:a16="http://schemas.microsoft.com/office/drawing/2014/main" id="{40A0874C-E562-06F6-DA83-BD5B15AFD2F4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>
              <a:extLst>
                <a:ext uri="{FF2B5EF4-FFF2-40B4-BE49-F238E27FC236}">
                  <a16:creationId xmlns:a16="http://schemas.microsoft.com/office/drawing/2014/main" id="{74AC7364-C05A-4752-37DD-DFD9225034C4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>
              <a:extLst>
                <a:ext uri="{FF2B5EF4-FFF2-40B4-BE49-F238E27FC236}">
                  <a16:creationId xmlns:a16="http://schemas.microsoft.com/office/drawing/2014/main" id="{70335905-69C0-3E64-FF94-8D58ED0D503F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>
              <a:extLst>
                <a:ext uri="{FF2B5EF4-FFF2-40B4-BE49-F238E27FC236}">
                  <a16:creationId xmlns:a16="http://schemas.microsoft.com/office/drawing/2014/main" id="{04DD1ABE-DB3B-0AD2-2450-20C68AFAC456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>
              <a:extLst>
                <a:ext uri="{FF2B5EF4-FFF2-40B4-BE49-F238E27FC236}">
                  <a16:creationId xmlns:a16="http://schemas.microsoft.com/office/drawing/2014/main" id="{61B6329C-A15F-6D99-7322-9BF471127042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>
              <a:extLst>
                <a:ext uri="{FF2B5EF4-FFF2-40B4-BE49-F238E27FC236}">
                  <a16:creationId xmlns:a16="http://schemas.microsoft.com/office/drawing/2014/main" id="{10667410-FF3F-6958-5A2B-FD6357D603DE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>
              <a:extLst>
                <a:ext uri="{FF2B5EF4-FFF2-40B4-BE49-F238E27FC236}">
                  <a16:creationId xmlns:a16="http://schemas.microsoft.com/office/drawing/2014/main" id="{91C8034F-9E88-829C-0813-A6405FDBCC77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>
              <a:extLst>
                <a:ext uri="{FF2B5EF4-FFF2-40B4-BE49-F238E27FC236}">
                  <a16:creationId xmlns:a16="http://schemas.microsoft.com/office/drawing/2014/main" id="{1CCE58A5-E0D5-2DCA-7EC8-B145F186DFD9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>
              <a:extLst>
                <a:ext uri="{FF2B5EF4-FFF2-40B4-BE49-F238E27FC236}">
                  <a16:creationId xmlns:a16="http://schemas.microsoft.com/office/drawing/2014/main" id="{98A81AFC-FE24-9188-633B-AE52180869F1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>
              <a:extLst>
                <a:ext uri="{FF2B5EF4-FFF2-40B4-BE49-F238E27FC236}">
                  <a16:creationId xmlns:a16="http://schemas.microsoft.com/office/drawing/2014/main" id="{EFFF775E-85A3-C594-2BFF-2D0F4A5404AE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>
              <a:extLst>
                <a:ext uri="{FF2B5EF4-FFF2-40B4-BE49-F238E27FC236}">
                  <a16:creationId xmlns:a16="http://schemas.microsoft.com/office/drawing/2014/main" id="{F427404D-532C-A59E-E2A3-8D6D913AB69F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>
              <a:extLst>
                <a:ext uri="{FF2B5EF4-FFF2-40B4-BE49-F238E27FC236}">
                  <a16:creationId xmlns:a16="http://schemas.microsoft.com/office/drawing/2014/main" id="{5392685D-D2A4-B122-2F81-D08AB8B1AC32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>
              <a:extLst>
                <a:ext uri="{FF2B5EF4-FFF2-40B4-BE49-F238E27FC236}">
                  <a16:creationId xmlns:a16="http://schemas.microsoft.com/office/drawing/2014/main" id="{A986DC90-FB43-029B-2D6D-1D7234CDAAC7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>
              <a:extLst>
                <a:ext uri="{FF2B5EF4-FFF2-40B4-BE49-F238E27FC236}">
                  <a16:creationId xmlns:a16="http://schemas.microsoft.com/office/drawing/2014/main" id="{F2CD1B7A-0C09-9CDB-9FD7-AC35D7F65674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>
              <a:extLst>
                <a:ext uri="{FF2B5EF4-FFF2-40B4-BE49-F238E27FC236}">
                  <a16:creationId xmlns:a16="http://schemas.microsoft.com/office/drawing/2014/main" id="{A9945F4C-0575-085D-9B66-D59352C27A20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>
              <a:extLst>
                <a:ext uri="{FF2B5EF4-FFF2-40B4-BE49-F238E27FC236}">
                  <a16:creationId xmlns:a16="http://schemas.microsoft.com/office/drawing/2014/main" id="{7DE807B3-EA05-8012-7E34-AE36B90888B7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>
              <a:extLst>
                <a:ext uri="{FF2B5EF4-FFF2-40B4-BE49-F238E27FC236}">
                  <a16:creationId xmlns:a16="http://schemas.microsoft.com/office/drawing/2014/main" id="{71285AC0-2EAE-2E15-A7A4-14DC0F32D49E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>
              <a:extLst>
                <a:ext uri="{FF2B5EF4-FFF2-40B4-BE49-F238E27FC236}">
                  <a16:creationId xmlns:a16="http://schemas.microsoft.com/office/drawing/2014/main" id="{72974DAB-81FE-F224-8256-BC127E65855A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>
              <a:extLst>
                <a:ext uri="{FF2B5EF4-FFF2-40B4-BE49-F238E27FC236}">
                  <a16:creationId xmlns:a16="http://schemas.microsoft.com/office/drawing/2014/main" id="{3E9D5756-3DFB-0D82-67DC-95967F5C9634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>
              <a:extLst>
                <a:ext uri="{FF2B5EF4-FFF2-40B4-BE49-F238E27FC236}">
                  <a16:creationId xmlns:a16="http://schemas.microsoft.com/office/drawing/2014/main" id="{9DB9A201-9016-CF82-A9DE-72D8E025BD03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>
              <a:extLst>
                <a:ext uri="{FF2B5EF4-FFF2-40B4-BE49-F238E27FC236}">
                  <a16:creationId xmlns:a16="http://schemas.microsoft.com/office/drawing/2014/main" id="{A5D93170-7F9D-5A4A-7414-E899EA693936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>
              <a:extLst>
                <a:ext uri="{FF2B5EF4-FFF2-40B4-BE49-F238E27FC236}">
                  <a16:creationId xmlns:a16="http://schemas.microsoft.com/office/drawing/2014/main" id="{D23C70EA-39FC-D99B-9A81-0FA7982A36AB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>
              <a:extLst>
                <a:ext uri="{FF2B5EF4-FFF2-40B4-BE49-F238E27FC236}">
                  <a16:creationId xmlns:a16="http://schemas.microsoft.com/office/drawing/2014/main" id="{078A5238-71B7-303A-F0F7-5A1394096A88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>
              <a:extLst>
                <a:ext uri="{FF2B5EF4-FFF2-40B4-BE49-F238E27FC236}">
                  <a16:creationId xmlns:a16="http://schemas.microsoft.com/office/drawing/2014/main" id="{384785F0-FF69-4F7B-2306-E0A44ECD14BC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>
              <a:extLst>
                <a:ext uri="{FF2B5EF4-FFF2-40B4-BE49-F238E27FC236}">
                  <a16:creationId xmlns:a16="http://schemas.microsoft.com/office/drawing/2014/main" id="{C8EDE45D-63BA-73F2-A3AA-7F40E820EB28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>
              <a:extLst>
                <a:ext uri="{FF2B5EF4-FFF2-40B4-BE49-F238E27FC236}">
                  <a16:creationId xmlns:a16="http://schemas.microsoft.com/office/drawing/2014/main" id="{054C59A0-F511-5C21-F08F-FE2E54B03259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>
              <a:extLst>
                <a:ext uri="{FF2B5EF4-FFF2-40B4-BE49-F238E27FC236}">
                  <a16:creationId xmlns:a16="http://schemas.microsoft.com/office/drawing/2014/main" id="{A4B3758B-1DBE-F61A-D8F2-79B85F50E2C7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>
              <a:extLst>
                <a:ext uri="{FF2B5EF4-FFF2-40B4-BE49-F238E27FC236}">
                  <a16:creationId xmlns:a16="http://schemas.microsoft.com/office/drawing/2014/main" id="{144B645F-AEC0-D9CB-FD5A-3A158F0E2971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>
              <a:extLst>
                <a:ext uri="{FF2B5EF4-FFF2-40B4-BE49-F238E27FC236}">
                  <a16:creationId xmlns:a16="http://schemas.microsoft.com/office/drawing/2014/main" id="{A8C0B1B0-F41A-E828-9FA8-7211326FB38E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>
              <a:extLst>
                <a:ext uri="{FF2B5EF4-FFF2-40B4-BE49-F238E27FC236}">
                  <a16:creationId xmlns:a16="http://schemas.microsoft.com/office/drawing/2014/main" id="{18F234FB-625B-9483-E355-CBF73D85FB92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>
              <a:extLst>
                <a:ext uri="{FF2B5EF4-FFF2-40B4-BE49-F238E27FC236}">
                  <a16:creationId xmlns:a16="http://schemas.microsoft.com/office/drawing/2014/main" id="{FC975712-706F-64B4-D098-8D0E603E6B66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>
              <a:extLst>
                <a:ext uri="{FF2B5EF4-FFF2-40B4-BE49-F238E27FC236}">
                  <a16:creationId xmlns:a16="http://schemas.microsoft.com/office/drawing/2014/main" id="{79C6C8C4-62F9-2BFD-C96E-3199D6E4D7F8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>
              <a:extLst>
                <a:ext uri="{FF2B5EF4-FFF2-40B4-BE49-F238E27FC236}">
                  <a16:creationId xmlns:a16="http://schemas.microsoft.com/office/drawing/2014/main" id="{AA29A585-F283-D240-4DA0-C89151B5530F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>
              <a:extLst>
                <a:ext uri="{FF2B5EF4-FFF2-40B4-BE49-F238E27FC236}">
                  <a16:creationId xmlns:a16="http://schemas.microsoft.com/office/drawing/2014/main" id="{08B34AEF-B24A-0EA9-409F-06B5C5C59F0E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>
              <a:extLst>
                <a:ext uri="{FF2B5EF4-FFF2-40B4-BE49-F238E27FC236}">
                  <a16:creationId xmlns:a16="http://schemas.microsoft.com/office/drawing/2014/main" id="{E8997C07-C468-DD43-082B-C2CE5F0FB1D0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>
              <a:extLst>
                <a:ext uri="{FF2B5EF4-FFF2-40B4-BE49-F238E27FC236}">
                  <a16:creationId xmlns:a16="http://schemas.microsoft.com/office/drawing/2014/main" id="{B044D144-2A44-A8B6-6353-41A254CCC7C3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>
              <a:extLst>
                <a:ext uri="{FF2B5EF4-FFF2-40B4-BE49-F238E27FC236}">
                  <a16:creationId xmlns:a16="http://schemas.microsoft.com/office/drawing/2014/main" id="{3D04E82F-18DB-B06C-DD96-D8624AF670A2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>
              <a:extLst>
                <a:ext uri="{FF2B5EF4-FFF2-40B4-BE49-F238E27FC236}">
                  <a16:creationId xmlns:a16="http://schemas.microsoft.com/office/drawing/2014/main" id="{AD27F358-BBFE-FF6F-F280-3D62CCE754CE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>
              <a:extLst>
                <a:ext uri="{FF2B5EF4-FFF2-40B4-BE49-F238E27FC236}">
                  <a16:creationId xmlns:a16="http://schemas.microsoft.com/office/drawing/2014/main" id="{FA6796D0-81A9-8499-656A-ECC2F6A6AE53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>
              <a:extLst>
                <a:ext uri="{FF2B5EF4-FFF2-40B4-BE49-F238E27FC236}">
                  <a16:creationId xmlns:a16="http://schemas.microsoft.com/office/drawing/2014/main" id="{4E514251-E4F6-310F-79C0-366BCAEAC3D9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>
              <a:extLst>
                <a:ext uri="{FF2B5EF4-FFF2-40B4-BE49-F238E27FC236}">
                  <a16:creationId xmlns:a16="http://schemas.microsoft.com/office/drawing/2014/main" id="{F807B071-C507-0614-703C-9CD830DDD68B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>
              <a:extLst>
                <a:ext uri="{FF2B5EF4-FFF2-40B4-BE49-F238E27FC236}">
                  <a16:creationId xmlns:a16="http://schemas.microsoft.com/office/drawing/2014/main" id="{59EACC9B-1883-0C50-AA06-CAA773AEEA7E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>
              <a:extLst>
                <a:ext uri="{FF2B5EF4-FFF2-40B4-BE49-F238E27FC236}">
                  <a16:creationId xmlns:a16="http://schemas.microsoft.com/office/drawing/2014/main" id="{D4454454-3FC9-6A35-86DB-73AA4DE7B588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>
              <a:extLst>
                <a:ext uri="{FF2B5EF4-FFF2-40B4-BE49-F238E27FC236}">
                  <a16:creationId xmlns:a16="http://schemas.microsoft.com/office/drawing/2014/main" id="{45BF98DC-633C-3EF2-C6D8-BEF5BB6D809E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>
              <a:extLst>
                <a:ext uri="{FF2B5EF4-FFF2-40B4-BE49-F238E27FC236}">
                  <a16:creationId xmlns:a16="http://schemas.microsoft.com/office/drawing/2014/main" id="{A03EA906-A57A-7FD3-1218-7541E1924AC8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>
              <a:extLst>
                <a:ext uri="{FF2B5EF4-FFF2-40B4-BE49-F238E27FC236}">
                  <a16:creationId xmlns:a16="http://schemas.microsoft.com/office/drawing/2014/main" id="{890FF6BB-E6A8-7FF8-8F10-9EAD9118AD1C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>
              <a:extLst>
                <a:ext uri="{FF2B5EF4-FFF2-40B4-BE49-F238E27FC236}">
                  <a16:creationId xmlns:a16="http://schemas.microsoft.com/office/drawing/2014/main" id="{B1D09DBD-73FD-9588-677B-573CA00B9C14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>
              <a:extLst>
                <a:ext uri="{FF2B5EF4-FFF2-40B4-BE49-F238E27FC236}">
                  <a16:creationId xmlns:a16="http://schemas.microsoft.com/office/drawing/2014/main" id="{999FC56E-F58E-FEDF-EE29-BA832AF24885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>
              <a:extLst>
                <a:ext uri="{FF2B5EF4-FFF2-40B4-BE49-F238E27FC236}">
                  <a16:creationId xmlns:a16="http://schemas.microsoft.com/office/drawing/2014/main" id="{F758CA12-C02B-D04A-9EC9-E67803E2AA46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>
              <a:extLst>
                <a:ext uri="{FF2B5EF4-FFF2-40B4-BE49-F238E27FC236}">
                  <a16:creationId xmlns:a16="http://schemas.microsoft.com/office/drawing/2014/main" id="{BE197919-C795-31DF-7CDE-7EB3E8319DF1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>
              <a:extLst>
                <a:ext uri="{FF2B5EF4-FFF2-40B4-BE49-F238E27FC236}">
                  <a16:creationId xmlns:a16="http://schemas.microsoft.com/office/drawing/2014/main" id="{6BE62F78-5B08-1FD2-3CEB-156B8DC6349A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>
              <a:extLst>
                <a:ext uri="{FF2B5EF4-FFF2-40B4-BE49-F238E27FC236}">
                  <a16:creationId xmlns:a16="http://schemas.microsoft.com/office/drawing/2014/main" id="{BF6F38DC-AEC9-4E02-026F-4758C62B1156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>
              <a:extLst>
                <a:ext uri="{FF2B5EF4-FFF2-40B4-BE49-F238E27FC236}">
                  <a16:creationId xmlns:a16="http://schemas.microsoft.com/office/drawing/2014/main" id="{B7EA7E30-B3D6-4A8D-AC0F-C004061B85AB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>
              <a:extLst>
                <a:ext uri="{FF2B5EF4-FFF2-40B4-BE49-F238E27FC236}">
                  <a16:creationId xmlns:a16="http://schemas.microsoft.com/office/drawing/2014/main" id="{C46A7BD2-2D31-6B44-ED1B-FFF895D29257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>
              <a:extLst>
                <a:ext uri="{FF2B5EF4-FFF2-40B4-BE49-F238E27FC236}">
                  <a16:creationId xmlns:a16="http://schemas.microsoft.com/office/drawing/2014/main" id="{69D8C6B8-01AB-3551-6876-06DB2466A108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>
              <a:extLst>
                <a:ext uri="{FF2B5EF4-FFF2-40B4-BE49-F238E27FC236}">
                  <a16:creationId xmlns:a16="http://schemas.microsoft.com/office/drawing/2014/main" id="{129B7C6F-1F0F-E189-2E8A-C1D3967D11FE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>
              <a:extLst>
                <a:ext uri="{FF2B5EF4-FFF2-40B4-BE49-F238E27FC236}">
                  <a16:creationId xmlns:a16="http://schemas.microsoft.com/office/drawing/2014/main" id="{8D5497A3-7310-9DC2-3B9E-A12A18B0749B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>
              <a:extLst>
                <a:ext uri="{FF2B5EF4-FFF2-40B4-BE49-F238E27FC236}">
                  <a16:creationId xmlns:a16="http://schemas.microsoft.com/office/drawing/2014/main" id="{54EB93F5-70BC-2AE8-F1B9-2B830BF3F5E8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>
              <a:extLst>
                <a:ext uri="{FF2B5EF4-FFF2-40B4-BE49-F238E27FC236}">
                  <a16:creationId xmlns:a16="http://schemas.microsoft.com/office/drawing/2014/main" id="{5FE5047B-6C70-1745-FDED-58C66295A3A6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>
              <a:extLst>
                <a:ext uri="{FF2B5EF4-FFF2-40B4-BE49-F238E27FC236}">
                  <a16:creationId xmlns:a16="http://schemas.microsoft.com/office/drawing/2014/main" id="{4F5CA9A1-3517-3775-10F8-A58635F1B4E5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>
              <a:extLst>
                <a:ext uri="{FF2B5EF4-FFF2-40B4-BE49-F238E27FC236}">
                  <a16:creationId xmlns:a16="http://schemas.microsoft.com/office/drawing/2014/main" id="{FF796968-3E83-3351-09BB-453E89CC0197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>
              <a:extLst>
                <a:ext uri="{FF2B5EF4-FFF2-40B4-BE49-F238E27FC236}">
                  <a16:creationId xmlns:a16="http://schemas.microsoft.com/office/drawing/2014/main" id="{82FC081C-F1A8-BEA4-32BF-423950BC14DD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>
              <a:extLst>
                <a:ext uri="{FF2B5EF4-FFF2-40B4-BE49-F238E27FC236}">
                  <a16:creationId xmlns:a16="http://schemas.microsoft.com/office/drawing/2014/main" id="{FDF3300E-3643-7AA4-039C-52BE72B328BB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>
              <a:extLst>
                <a:ext uri="{FF2B5EF4-FFF2-40B4-BE49-F238E27FC236}">
                  <a16:creationId xmlns:a16="http://schemas.microsoft.com/office/drawing/2014/main" id="{123EFBD6-A5A7-AC87-7903-421D20F041F4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>
              <a:extLst>
                <a:ext uri="{FF2B5EF4-FFF2-40B4-BE49-F238E27FC236}">
                  <a16:creationId xmlns:a16="http://schemas.microsoft.com/office/drawing/2014/main" id="{7E4440BA-F7D6-D816-5061-9DD6B944EDFC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>
              <a:extLst>
                <a:ext uri="{FF2B5EF4-FFF2-40B4-BE49-F238E27FC236}">
                  <a16:creationId xmlns:a16="http://schemas.microsoft.com/office/drawing/2014/main" id="{DB320863-6710-29AA-8B25-8DE074D5053D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>
              <a:extLst>
                <a:ext uri="{FF2B5EF4-FFF2-40B4-BE49-F238E27FC236}">
                  <a16:creationId xmlns:a16="http://schemas.microsoft.com/office/drawing/2014/main" id="{022D96FF-1B8E-B499-DE50-E035D9F9EDC7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>
              <a:extLst>
                <a:ext uri="{FF2B5EF4-FFF2-40B4-BE49-F238E27FC236}">
                  <a16:creationId xmlns:a16="http://schemas.microsoft.com/office/drawing/2014/main" id="{DBCDB1B5-46CE-E0F5-03EF-63AAC6B3D8B6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>
              <a:extLst>
                <a:ext uri="{FF2B5EF4-FFF2-40B4-BE49-F238E27FC236}">
                  <a16:creationId xmlns:a16="http://schemas.microsoft.com/office/drawing/2014/main" id="{09725762-E340-DA7A-1ED0-C8FBFB62EA1F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>
              <a:extLst>
                <a:ext uri="{FF2B5EF4-FFF2-40B4-BE49-F238E27FC236}">
                  <a16:creationId xmlns:a16="http://schemas.microsoft.com/office/drawing/2014/main" id="{0F2DF5D0-390D-E5FB-19E6-47F00DDD3173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>
              <a:extLst>
                <a:ext uri="{FF2B5EF4-FFF2-40B4-BE49-F238E27FC236}">
                  <a16:creationId xmlns:a16="http://schemas.microsoft.com/office/drawing/2014/main" id="{A04CD051-1027-D3D4-2274-6826B97681C5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>
              <a:extLst>
                <a:ext uri="{FF2B5EF4-FFF2-40B4-BE49-F238E27FC236}">
                  <a16:creationId xmlns:a16="http://schemas.microsoft.com/office/drawing/2014/main" id="{CA67C5CC-E6B3-FF89-515E-4A86F23263A9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>
              <a:extLst>
                <a:ext uri="{FF2B5EF4-FFF2-40B4-BE49-F238E27FC236}">
                  <a16:creationId xmlns:a16="http://schemas.microsoft.com/office/drawing/2014/main" id="{B8D875F0-A9DD-45AF-1467-095CCBA665FE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>
              <a:extLst>
                <a:ext uri="{FF2B5EF4-FFF2-40B4-BE49-F238E27FC236}">
                  <a16:creationId xmlns:a16="http://schemas.microsoft.com/office/drawing/2014/main" id="{27DBC68B-283F-9B04-DEF2-21324E3B92DD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>
              <a:extLst>
                <a:ext uri="{FF2B5EF4-FFF2-40B4-BE49-F238E27FC236}">
                  <a16:creationId xmlns:a16="http://schemas.microsoft.com/office/drawing/2014/main" id="{8CC9D4CC-0AD1-8227-FD75-77BE0DF13727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>
              <a:extLst>
                <a:ext uri="{FF2B5EF4-FFF2-40B4-BE49-F238E27FC236}">
                  <a16:creationId xmlns:a16="http://schemas.microsoft.com/office/drawing/2014/main" id="{722D2C50-D1EF-6AA6-344D-0D123AB5C777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>
              <a:extLst>
                <a:ext uri="{FF2B5EF4-FFF2-40B4-BE49-F238E27FC236}">
                  <a16:creationId xmlns:a16="http://schemas.microsoft.com/office/drawing/2014/main" id="{DB155A1E-7862-D2C2-F658-D49CEDC99D8C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>
              <a:extLst>
                <a:ext uri="{FF2B5EF4-FFF2-40B4-BE49-F238E27FC236}">
                  <a16:creationId xmlns:a16="http://schemas.microsoft.com/office/drawing/2014/main" id="{152B8817-80FD-99B4-DE37-DFB962AA184B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>
              <a:extLst>
                <a:ext uri="{FF2B5EF4-FFF2-40B4-BE49-F238E27FC236}">
                  <a16:creationId xmlns:a16="http://schemas.microsoft.com/office/drawing/2014/main" id="{A2EE6FE8-1FB0-2FDC-58D9-0320F980251F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>
              <a:extLst>
                <a:ext uri="{FF2B5EF4-FFF2-40B4-BE49-F238E27FC236}">
                  <a16:creationId xmlns:a16="http://schemas.microsoft.com/office/drawing/2014/main" id="{BBA699B3-BA5E-C2F4-42F8-F9578955D7CD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>
              <a:extLst>
                <a:ext uri="{FF2B5EF4-FFF2-40B4-BE49-F238E27FC236}">
                  <a16:creationId xmlns:a16="http://schemas.microsoft.com/office/drawing/2014/main" id="{1657FAF9-9B8D-1CCD-F01B-3D42A175EF9E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>
              <a:extLst>
                <a:ext uri="{FF2B5EF4-FFF2-40B4-BE49-F238E27FC236}">
                  <a16:creationId xmlns:a16="http://schemas.microsoft.com/office/drawing/2014/main" id="{B1AFE2C2-F3C4-9E84-483E-88AD3F07AA8E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>
              <a:extLst>
                <a:ext uri="{FF2B5EF4-FFF2-40B4-BE49-F238E27FC236}">
                  <a16:creationId xmlns:a16="http://schemas.microsoft.com/office/drawing/2014/main" id="{97C8CE1C-9EA0-8FC3-FEF9-16ADDB9C9BBB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>
              <a:extLst>
                <a:ext uri="{FF2B5EF4-FFF2-40B4-BE49-F238E27FC236}">
                  <a16:creationId xmlns:a16="http://schemas.microsoft.com/office/drawing/2014/main" id="{74F2E1CD-11FF-ED0C-3545-5F4981F4EEC7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>
              <a:extLst>
                <a:ext uri="{FF2B5EF4-FFF2-40B4-BE49-F238E27FC236}">
                  <a16:creationId xmlns:a16="http://schemas.microsoft.com/office/drawing/2014/main" id="{A79A5176-60BF-6EE2-9498-991BBFFB17A8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>
              <a:extLst>
                <a:ext uri="{FF2B5EF4-FFF2-40B4-BE49-F238E27FC236}">
                  <a16:creationId xmlns:a16="http://schemas.microsoft.com/office/drawing/2014/main" id="{F6B9D4CA-BC24-759E-E202-5A30D6687845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>
              <a:extLst>
                <a:ext uri="{FF2B5EF4-FFF2-40B4-BE49-F238E27FC236}">
                  <a16:creationId xmlns:a16="http://schemas.microsoft.com/office/drawing/2014/main" id="{60109A41-A480-EF0E-7167-6073CA9E53A7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>
              <a:extLst>
                <a:ext uri="{FF2B5EF4-FFF2-40B4-BE49-F238E27FC236}">
                  <a16:creationId xmlns:a16="http://schemas.microsoft.com/office/drawing/2014/main" id="{29381842-3D49-6920-5496-3D65519096F5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>
              <a:extLst>
                <a:ext uri="{FF2B5EF4-FFF2-40B4-BE49-F238E27FC236}">
                  <a16:creationId xmlns:a16="http://schemas.microsoft.com/office/drawing/2014/main" id="{D7B22292-A144-1314-E230-5844BD088207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>
              <a:extLst>
                <a:ext uri="{FF2B5EF4-FFF2-40B4-BE49-F238E27FC236}">
                  <a16:creationId xmlns:a16="http://schemas.microsoft.com/office/drawing/2014/main" id="{0C52D9E3-547C-5F9B-7499-BC7409C99E98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>
              <a:extLst>
                <a:ext uri="{FF2B5EF4-FFF2-40B4-BE49-F238E27FC236}">
                  <a16:creationId xmlns:a16="http://schemas.microsoft.com/office/drawing/2014/main" id="{6FE21228-9CC8-88C6-5EE6-D033708441E3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>
              <a:extLst>
                <a:ext uri="{FF2B5EF4-FFF2-40B4-BE49-F238E27FC236}">
                  <a16:creationId xmlns:a16="http://schemas.microsoft.com/office/drawing/2014/main" id="{AF8BC282-03B3-D2AF-E0EE-0089C79D645D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>
              <a:extLst>
                <a:ext uri="{FF2B5EF4-FFF2-40B4-BE49-F238E27FC236}">
                  <a16:creationId xmlns:a16="http://schemas.microsoft.com/office/drawing/2014/main" id="{6BFE5CDF-2B5E-2CA4-4F44-0DE783FEAE70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>
              <a:extLst>
                <a:ext uri="{FF2B5EF4-FFF2-40B4-BE49-F238E27FC236}">
                  <a16:creationId xmlns:a16="http://schemas.microsoft.com/office/drawing/2014/main" id="{55E4E100-8566-F210-FBE3-038EF0ECEFC0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>
              <a:extLst>
                <a:ext uri="{FF2B5EF4-FFF2-40B4-BE49-F238E27FC236}">
                  <a16:creationId xmlns:a16="http://schemas.microsoft.com/office/drawing/2014/main" id="{DF437FBD-A777-281F-A1D8-EF4ACBB8058B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>
              <a:extLst>
                <a:ext uri="{FF2B5EF4-FFF2-40B4-BE49-F238E27FC236}">
                  <a16:creationId xmlns:a16="http://schemas.microsoft.com/office/drawing/2014/main" id="{B5E2A068-F641-21D6-76E0-64914B839A87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>
              <a:extLst>
                <a:ext uri="{FF2B5EF4-FFF2-40B4-BE49-F238E27FC236}">
                  <a16:creationId xmlns:a16="http://schemas.microsoft.com/office/drawing/2014/main" id="{C13AF293-0127-C194-D512-8F19A0034480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>
              <a:extLst>
                <a:ext uri="{FF2B5EF4-FFF2-40B4-BE49-F238E27FC236}">
                  <a16:creationId xmlns:a16="http://schemas.microsoft.com/office/drawing/2014/main" id="{DBDD442E-2DB2-D011-15B7-DE730D53FC6C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>
              <a:extLst>
                <a:ext uri="{FF2B5EF4-FFF2-40B4-BE49-F238E27FC236}">
                  <a16:creationId xmlns:a16="http://schemas.microsoft.com/office/drawing/2014/main" id="{85C880F4-F5C8-9C7A-F463-4E50A3B2D907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>
              <a:extLst>
                <a:ext uri="{FF2B5EF4-FFF2-40B4-BE49-F238E27FC236}">
                  <a16:creationId xmlns:a16="http://schemas.microsoft.com/office/drawing/2014/main" id="{A38009A5-EE22-25BE-3AFC-07C0B3619109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>
              <a:extLst>
                <a:ext uri="{FF2B5EF4-FFF2-40B4-BE49-F238E27FC236}">
                  <a16:creationId xmlns:a16="http://schemas.microsoft.com/office/drawing/2014/main" id="{F57BABB5-F0FC-BF99-2508-E11AA893F6F1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>
              <a:extLst>
                <a:ext uri="{FF2B5EF4-FFF2-40B4-BE49-F238E27FC236}">
                  <a16:creationId xmlns:a16="http://schemas.microsoft.com/office/drawing/2014/main" id="{BA4E55E2-053B-6852-DED2-F272E1CFC107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>
              <a:extLst>
                <a:ext uri="{FF2B5EF4-FFF2-40B4-BE49-F238E27FC236}">
                  <a16:creationId xmlns:a16="http://schemas.microsoft.com/office/drawing/2014/main" id="{3A1BB81F-251B-9461-2440-6BBEFA2F53CA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>
              <a:extLst>
                <a:ext uri="{FF2B5EF4-FFF2-40B4-BE49-F238E27FC236}">
                  <a16:creationId xmlns:a16="http://schemas.microsoft.com/office/drawing/2014/main" id="{E4E392B9-8308-3532-6872-8310F060967B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>
              <a:extLst>
                <a:ext uri="{FF2B5EF4-FFF2-40B4-BE49-F238E27FC236}">
                  <a16:creationId xmlns:a16="http://schemas.microsoft.com/office/drawing/2014/main" id="{33A46EDE-E2B6-0020-B987-F15DF966EA98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>
              <a:extLst>
                <a:ext uri="{FF2B5EF4-FFF2-40B4-BE49-F238E27FC236}">
                  <a16:creationId xmlns:a16="http://schemas.microsoft.com/office/drawing/2014/main" id="{E10B29F4-BA05-6603-DFDF-BE74BE856E86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>
              <a:extLst>
                <a:ext uri="{FF2B5EF4-FFF2-40B4-BE49-F238E27FC236}">
                  <a16:creationId xmlns:a16="http://schemas.microsoft.com/office/drawing/2014/main" id="{69390D4F-57F8-54CD-AB2B-4CD49B83FB38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>
              <a:extLst>
                <a:ext uri="{FF2B5EF4-FFF2-40B4-BE49-F238E27FC236}">
                  <a16:creationId xmlns:a16="http://schemas.microsoft.com/office/drawing/2014/main" id="{A580219A-002E-D315-3EF5-B966C48FBA2A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>
              <a:extLst>
                <a:ext uri="{FF2B5EF4-FFF2-40B4-BE49-F238E27FC236}">
                  <a16:creationId xmlns:a16="http://schemas.microsoft.com/office/drawing/2014/main" id="{53BC95B7-08D2-CAB9-0CC4-B5F8C4EDF0B1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>
              <a:extLst>
                <a:ext uri="{FF2B5EF4-FFF2-40B4-BE49-F238E27FC236}">
                  <a16:creationId xmlns:a16="http://schemas.microsoft.com/office/drawing/2014/main" id="{280F1526-E952-0369-0D22-6E5D8019346D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>
              <a:extLst>
                <a:ext uri="{FF2B5EF4-FFF2-40B4-BE49-F238E27FC236}">
                  <a16:creationId xmlns:a16="http://schemas.microsoft.com/office/drawing/2014/main" id="{AE1A288F-CB47-DB1D-9BAF-9E64B424538B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>
              <a:extLst>
                <a:ext uri="{FF2B5EF4-FFF2-40B4-BE49-F238E27FC236}">
                  <a16:creationId xmlns:a16="http://schemas.microsoft.com/office/drawing/2014/main" id="{A87C29A2-E32A-A78D-5A42-BFE5B8882841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>
              <a:extLst>
                <a:ext uri="{FF2B5EF4-FFF2-40B4-BE49-F238E27FC236}">
                  <a16:creationId xmlns:a16="http://schemas.microsoft.com/office/drawing/2014/main" id="{48FD4751-E687-05DE-2FAC-645EED1F9461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>
              <a:extLst>
                <a:ext uri="{FF2B5EF4-FFF2-40B4-BE49-F238E27FC236}">
                  <a16:creationId xmlns:a16="http://schemas.microsoft.com/office/drawing/2014/main" id="{D9A01F8B-54AE-F64D-E8A7-5348E0BA387F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>
              <a:extLst>
                <a:ext uri="{FF2B5EF4-FFF2-40B4-BE49-F238E27FC236}">
                  <a16:creationId xmlns:a16="http://schemas.microsoft.com/office/drawing/2014/main" id="{27FE7509-9030-E522-376E-37502FB8F316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>
              <a:extLst>
                <a:ext uri="{FF2B5EF4-FFF2-40B4-BE49-F238E27FC236}">
                  <a16:creationId xmlns:a16="http://schemas.microsoft.com/office/drawing/2014/main" id="{A0575DBB-1B1B-5D7F-D701-BE73A57B3FC2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>
              <a:extLst>
                <a:ext uri="{FF2B5EF4-FFF2-40B4-BE49-F238E27FC236}">
                  <a16:creationId xmlns:a16="http://schemas.microsoft.com/office/drawing/2014/main" id="{CBE0479D-074E-4B4E-AC0E-0EF50EE3ED02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>
              <a:extLst>
                <a:ext uri="{FF2B5EF4-FFF2-40B4-BE49-F238E27FC236}">
                  <a16:creationId xmlns:a16="http://schemas.microsoft.com/office/drawing/2014/main" id="{6161018B-1F86-4377-C8E4-B126F4354A15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>
              <a:extLst>
                <a:ext uri="{FF2B5EF4-FFF2-40B4-BE49-F238E27FC236}">
                  <a16:creationId xmlns:a16="http://schemas.microsoft.com/office/drawing/2014/main" id="{E5021B1B-9BCF-6B34-C7D4-038248093D6F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>
              <a:extLst>
                <a:ext uri="{FF2B5EF4-FFF2-40B4-BE49-F238E27FC236}">
                  <a16:creationId xmlns:a16="http://schemas.microsoft.com/office/drawing/2014/main" id="{73F17B5E-4D16-526F-A3F9-0308AC83C564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>
              <a:extLst>
                <a:ext uri="{FF2B5EF4-FFF2-40B4-BE49-F238E27FC236}">
                  <a16:creationId xmlns:a16="http://schemas.microsoft.com/office/drawing/2014/main" id="{A04BCF0B-A23F-A88A-4177-3838CB5D436C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>
              <a:extLst>
                <a:ext uri="{FF2B5EF4-FFF2-40B4-BE49-F238E27FC236}">
                  <a16:creationId xmlns:a16="http://schemas.microsoft.com/office/drawing/2014/main" id="{8789CDC8-9CB7-77C9-7EE1-C312A501C3B1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>
              <a:extLst>
                <a:ext uri="{FF2B5EF4-FFF2-40B4-BE49-F238E27FC236}">
                  <a16:creationId xmlns:a16="http://schemas.microsoft.com/office/drawing/2014/main" id="{A6B1F70B-2B84-FA21-90BD-66EEFC1E1544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>
              <a:extLst>
                <a:ext uri="{FF2B5EF4-FFF2-40B4-BE49-F238E27FC236}">
                  <a16:creationId xmlns:a16="http://schemas.microsoft.com/office/drawing/2014/main" id="{AAA85E93-B64E-3B3A-8EA7-E01342AFFAF4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>
              <a:extLst>
                <a:ext uri="{FF2B5EF4-FFF2-40B4-BE49-F238E27FC236}">
                  <a16:creationId xmlns:a16="http://schemas.microsoft.com/office/drawing/2014/main" id="{0062988C-7873-795C-1FDD-CEB28B02D44C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>
              <a:extLst>
                <a:ext uri="{FF2B5EF4-FFF2-40B4-BE49-F238E27FC236}">
                  <a16:creationId xmlns:a16="http://schemas.microsoft.com/office/drawing/2014/main" id="{2F0A8A0A-CA4C-5767-B5F3-B8AA2D32C0C1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>
              <a:extLst>
                <a:ext uri="{FF2B5EF4-FFF2-40B4-BE49-F238E27FC236}">
                  <a16:creationId xmlns:a16="http://schemas.microsoft.com/office/drawing/2014/main" id="{5A470C47-032D-F6CC-9981-635B63CBE688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>
              <a:extLst>
                <a:ext uri="{FF2B5EF4-FFF2-40B4-BE49-F238E27FC236}">
                  <a16:creationId xmlns:a16="http://schemas.microsoft.com/office/drawing/2014/main" id="{BAD69CA8-1F7A-5852-09DD-311B5ADA7656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>
              <a:extLst>
                <a:ext uri="{FF2B5EF4-FFF2-40B4-BE49-F238E27FC236}">
                  <a16:creationId xmlns:a16="http://schemas.microsoft.com/office/drawing/2014/main" id="{F16AE1F8-1766-CF26-B989-4166CBB33419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>
              <a:extLst>
                <a:ext uri="{FF2B5EF4-FFF2-40B4-BE49-F238E27FC236}">
                  <a16:creationId xmlns:a16="http://schemas.microsoft.com/office/drawing/2014/main" id="{E910C48D-9F59-17BD-969A-A05B3E30D886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>
              <a:extLst>
                <a:ext uri="{FF2B5EF4-FFF2-40B4-BE49-F238E27FC236}">
                  <a16:creationId xmlns:a16="http://schemas.microsoft.com/office/drawing/2014/main" id="{D2F66A52-BF8E-796B-A97A-AA4AA7C665D2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>
              <a:extLst>
                <a:ext uri="{FF2B5EF4-FFF2-40B4-BE49-F238E27FC236}">
                  <a16:creationId xmlns:a16="http://schemas.microsoft.com/office/drawing/2014/main" id="{B40C3E4D-B2E4-35CF-CDE3-469EC3056E05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>
              <a:extLst>
                <a:ext uri="{FF2B5EF4-FFF2-40B4-BE49-F238E27FC236}">
                  <a16:creationId xmlns:a16="http://schemas.microsoft.com/office/drawing/2014/main" id="{B0A3499E-DEFD-2C09-E601-02B6DC266D29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>
              <a:extLst>
                <a:ext uri="{FF2B5EF4-FFF2-40B4-BE49-F238E27FC236}">
                  <a16:creationId xmlns:a16="http://schemas.microsoft.com/office/drawing/2014/main" id="{9C62518D-19FD-BC1A-7F6A-837BDFA9ACA4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>
              <a:extLst>
                <a:ext uri="{FF2B5EF4-FFF2-40B4-BE49-F238E27FC236}">
                  <a16:creationId xmlns:a16="http://schemas.microsoft.com/office/drawing/2014/main" id="{9DD88F27-9243-C91B-59B8-DC35E1F7F8AC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>
              <a:extLst>
                <a:ext uri="{FF2B5EF4-FFF2-40B4-BE49-F238E27FC236}">
                  <a16:creationId xmlns:a16="http://schemas.microsoft.com/office/drawing/2014/main" id="{AAC02C00-787F-B53D-D4C9-D9D6013E754F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>
              <a:extLst>
                <a:ext uri="{FF2B5EF4-FFF2-40B4-BE49-F238E27FC236}">
                  <a16:creationId xmlns:a16="http://schemas.microsoft.com/office/drawing/2014/main" id="{BBA33D57-1C98-9F21-E475-146934987FCB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>
              <a:extLst>
                <a:ext uri="{FF2B5EF4-FFF2-40B4-BE49-F238E27FC236}">
                  <a16:creationId xmlns:a16="http://schemas.microsoft.com/office/drawing/2014/main" id="{CBB2D390-4F51-3BBD-B907-F3E3E4A43BA1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>
              <a:extLst>
                <a:ext uri="{FF2B5EF4-FFF2-40B4-BE49-F238E27FC236}">
                  <a16:creationId xmlns:a16="http://schemas.microsoft.com/office/drawing/2014/main" id="{41C53177-A334-5D90-0A93-1F6EEA7E8932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>
              <a:extLst>
                <a:ext uri="{FF2B5EF4-FFF2-40B4-BE49-F238E27FC236}">
                  <a16:creationId xmlns:a16="http://schemas.microsoft.com/office/drawing/2014/main" id="{5B742C99-5CCF-0F6D-E326-A1ADBD259F84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>
              <a:extLst>
                <a:ext uri="{FF2B5EF4-FFF2-40B4-BE49-F238E27FC236}">
                  <a16:creationId xmlns:a16="http://schemas.microsoft.com/office/drawing/2014/main" id="{12B4B223-75FD-C6E0-A392-84D4BC794CE7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>
              <a:extLst>
                <a:ext uri="{FF2B5EF4-FFF2-40B4-BE49-F238E27FC236}">
                  <a16:creationId xmlns:a16="http://schemas.microsoft.com/office/drawing/2014/main" id="{D4625D98-28CA-D381-5962-687F700031DD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>
              <a:extLst>
                <a:ext uri="{FF2B5EF4-FFF2-40B4-BE49-F238E27FC236}">
                  <a16:creationId xmlns:a16="http://schemas.microsoft.com/office/drawing/2014/main" id="{66FC2009-F7D8-A0B0-DB85-680355A53A10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>
              <a:extLst>
                <a:ext uri="{FF2B5EF4-FFF2-40B4-BE49-F238E27FC236}">
                  <a16:creationId xmlns:a16="http://schemas.microsoft.com/office/drawing/2014/main" id="{E8CD790B-7F15-643D-65D3-E27100AAD8E4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>
              <a:extLst>
                <a:ext uri="{FF2B5EF4-FFF2-40B4-BE49-F238E27FC236}">
                  <a16:creationId xmlns:a16="http://schemas.microsoft.com/office/drawing/2014/main" id="{B81ED2DB-901B-E2D9-6032-17C4B4EC519B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>
              <a:extLst>
                <a:ext uri="{FF2B5EF4-FFF2-40B4-BE49-F238E27FC236}">
                  <a16:creationId xmlns:a16="http://schemas.microsoft.com/office/drawing/2014/main" id="{8E5E4B11-930F-D7A0-905C-EF4C1E3E7DC8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>
              <a:extLst>
                <a:ext uri="{FF2B5EF4-FFF2-40B4-BE49-F238E27FC236}">
                  <a16:creationId xmlns:a16="http://schemas.microsoft.com/office/drawing/2014/main" id="{AACD99B9-F99B-AD37-919D-62E1B2F36255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>
              <a:extLst>
                <a:ext uri="{FF2B5EF4-FFF2-40B4-BE49-F238E27FC236}">
                  <a16:creationId xmlns:a16="http://schemas.microsoft.com/office/drawing/2014/main" id="{24859658-46E0-CEA8-979C-89B702587787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>
              <a:extLst>
                <a:ext uri="{FF2B5EF4-FFF2-40B4-BE49-F238E27FC236}">
                  <a16:creationId xmlns:a16="http://schemas.microsoft.com/office/drawing/2014/main" id="{C6B7D08E-7375-C221-0EF3-6BA4984D89E1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>
              <a:extLst>
                <a:ext uri="{FF2B5EF4-FFF2-40B4-BE49-F238E27FC236}">
                  <a16:creationId xmlns:a16="http://schemas.microsoft.com/office/drawing/2014/main" id="{24ABDFE7-8C47-814C-2E66-D3790ECC5271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>
              <a:extLst>
                <a:ext uri="{FF2B5EF4-FFF2-40B4-BE49-F238E27FC236}">
                  <a16:creationId xmlns:a16="http://schemas.microsoft.com/office/drawing/2014/main" id="{AA8538F1-9332-653A-E27B-A64F203A89D2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>
              <a:extLst>
                <a:ext uri="{FF2B5EF4-FFF2-40B4-BE49-F238E27FC236}">
                  <a16:creationId xmlns:a16="http://schemas.microsoft.com/office/drawing/2014/main" id="{CE4F43E4-4A2C-7AEC-3031-CDD768BAA9AB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>
              <a:extLst>
                <a:ext uri="{FF2B5EF4-FFF2-40B4-BE49-F238E27FC236}">
                  <a16:creationId xmlns:a16="http://schemas.microsoft.com/office/drawing/2014/main" id="{7EEAD2BA-8B19-941D-E1ED-9888D50D36A6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>
              <a:extLst>
                <a:ext uri="{FF2B5EF4-FFF2-40B4-BE49-F238E27FC236}">
                  <a16:creationId xmlns:a16="http://schemas.microsoft.com/office/drawing/2014/main" id="{BC1FE7BF-4825-73D6-0632-379CE2FD0EC5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6892EA46-0593-ADC7-2423-33049F0F348D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C96F53-85DF-A724-AE91-EF5BD0ED3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83AC23-FA20-5593-A73B-9E738A049B1C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875B448C-DB23-4FE2-807A-A32ABDB02752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9/17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16FD50-2421-817C-7A3D-82694A6EC3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99" r="1507"/>
          <a:stretch>
            <a:fillRect/>
          </a:stretch>
        </p:blipFill>
        <p:spPr>
          <a:xfrm>
            <a:off x="1936920" y="1310685"/>
            <a:ext cx="5270159" cy="340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78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0">
        <p159:morph option="byObject"/>
      </p:transition>
    </mc:Choice>
    <mc:Fallback xmlns="">
      <p:transition spd="med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8">
          <a:extLst>
            <a:ext uri="{FF2B5EF4-FFF2-40B4-BE49-F238E27FC236}">
              <a16:creationId xmlns:a16="http://schemas.microsoft.com/office/drawing/2014/main" id="{18E8D309-1ECB-171D-EDCD-C18D360C2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9" name="Google Shape;7179;p36">
            <a:extLst>
              <a:ext uri="{FF2B5EF4-FFF2-40B4-BE49-F238E27FC236}">
                <a16:creationId xmlns:a16="http://schemas.microsoft.com/office/drawing/2014/main" id="{F4F1FAE3-2035-9166-0841-130AF1ABE47B}"/>
              </a:ext>
            </a:extLst>
          </p:cNvPr>
          <p:cNvGrpSpPr/>
          <p:nvPr/>
        </p:nvGrpSpPr>
        <p:grpSpPr>
          <a:xfrm rot="-9415486" flipH="1">
            <a:off x="5506433" y="3908662"/>
            <a:ext cx="2485759" cy="2427630"/>
            <a:chOff x="6412250" y="-147537"/>
            <a:chExt cx="1592199" cy="1554966"/>
          </a:xfrm>
        </p:grpSpPr>
        <p:sp>
          <p:nvSpPr>
            <p:cNvPr id="7180" name="Google Shape;7180;p36">
              <a:extLst>
                <a:ext uri="{FF2B5EF4-FFF2-40B4-BE49-F238E27FC236}">
                  <a16:creationId xmlns:a16="http://schemas.microsoft.com/office/drawing/2014/main" id="{36952C11-54A3-A2A9-1F54-7FA6DE3DBF46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36">
              <a:extLst>
                <a:ext uri="{FF2B5EF4-FFF2-40B4-BE49-F238E27FC236}">
                  <a16:creationId xmlns:a16="http://schemas.microsoft.com/office/drawing/2014/main" id="{14D0500B-8CDA-DBBF-F6C4-973F5B311D86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36">
              <a:extLst>
                <a:ext uri="{FF2B5EF4-FFF2-40B4-BE49-F238E27FC236}">
                  <a16:creationId xmlns:a16="http://schemas.microsoft.com/office/drawing/2014/main" id="{50039524-BC63-3949-A641-17702168E4AC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36">
              <a:extLst>
                <a:ext uri="{FF2B5EF4-FFF2-40B4-BE49-F238E27FC236}">
                  <a16:creationId xmlns:a16="http://schemas.microsoft.com/office/drawing/2014/main" id="{5DB72ACA-6408-8F9E-6923-345FAB9F3F06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36">
              <a:extLst>
                <a:ext uri="{FF2B5EF4-FFF2-40B4-BE49-F238E27FC236}">
                  <a16:creationId xmlns:a16="http://schemas.microsoft.com/office/drawing/2014/main" id="{106FABCC-E411-F909-F727-9C77E1173E45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36">
              <a:extLst>
                <a:ext uri="{FF2B5EF4-FFF2-40B4-BE49-F238E27FC236}">
                  <a16:creationId xmlns:a16="http://schemas.microsoft.com/office/drawing/2014/main" id="{C661A0BC-AEB3-9188-C087-CB8A6BC82E4A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36">
              <a:extLst>
                <a:ext uri="{FF2B5EF4-FFF2-40B4-BE49-F238E27FC236}">
                  <a16:creationId xmlns:a16="http://schemas.microsoft.com/office/drawing/2014/main" id="{58AC4BEF-A671-853F-A8A2-482C0EEC56EC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8" name="Google Shape;7188;p36">
            <a:extLst>
              <a:ext uri="{FF2B5EF4-FFF2-40B4-BE49-F238E27FC236}">
                <a16:creationId xmlns:a16="http://schemas.microsoft.com/office/drawing/2014/main" id="{06586394-277B-2974-464E-A0889B3314E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239355" y="1959200"/>
            <a:ext cx="665290" cy="4416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7200" name="Google Shape;7200;p36">
            <a:extLst>
              <a:ext uri="{FF2B5EF4-FFF2-40B4-BE49-F238E27FC236}">
                <a16:creationId xmlns:a16="http://schemas.microsoft.com/office/drawing/2014/main" id="{389F6E3F-DE28-7A40-45FA-EBC97434934E}"/>
              </a:ext>
            </a:extLst>
          </p:cNvPr>
          <p:cNvGrpSpPr/>
          <p:nvPr/>
        </p:nvGrpSpPr>
        <p:grpSpPr>
          <a:xfrm rot="-1391444">
            <a:off x="7708515" y="278651"/>
            <a:ext cx="2704636" cy="2506835"/>
            <a:chOff x="983700" y="238125"/>
            <a:chExt cx="5650225" cy="5237000"/>
          </a:xfrm>
        </p:grpSpPr>
        <p:sp>
          <p:nvSpPr>
            <p:cNvPr id="7201" name="Google Shape;7201;p36">
              <a:extLst>
                <a:ext uri="{FF2B5EF4-FFF2-40B4-BE49-F238E27FC236}">
                  <a16:creationId xmlns:a16="http://schemas.microsoft.com/office/drawing/2014/main" id="{BEF06049-B439-A2B2-76D8-D5B3BAC6777C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36">
              <a:extLst>
                <a:ext uri="{FF2B5EF4-FFF2-40B4-BE49-F238E27FC236}">
                  <a16:creationId xmlns:a16="http://schemas.microsoft.com/office/drawing/2014/main" id="{ACF10815-3CE4-E84E-975D-8E017FE04E66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36">
              <a:extLst>
                <a:ext uri="{FF2B5EF4-FFF2-40B4-BE49-F238E27FC236}">
                  <a16:creationId xmlns:a16="http://schemas.microsoft.com/office/drawing/2014/main" id="{B79BDE64-CE68-DFBA-1DAD-969A127E24A3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36">
              <a:extLst>
                <a:ext uri="{FF2B5EF4-FFF2-40B4-BE49-F238E27FC236}">
                  <a16:creationId xmlns:a16="http://schemas.microsoft.com/office/drawing/2014/main" id="{E67D614F-D3F2-6377-61C2-0E505A4552A0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36">
              <a:extLst>
                <a:ext uri="{FF2B5EF4-FFF2-40B4-BE49-F238E27FC236}">
                  <a16:creationId xmlns:a16="http://schemas.microsoft.com/office/drawing/2014/main" id="{C4F74D1C-33F6-6724-E968-178F453A9D5A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36">
              <a:extLst>
                <a:ext uri="{FF2B5EF4-FFF2-40B4-BE49-F238E27FC236}">
                  <a16:creationId xmlns:a16="http://schemas.microsoft.com/office/drawing/2014/main" id="{AC11EE80-E0E4-EE50-1C5C-4DA8B674B8FF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36">
              <a:extLst>
                <a:ext uri="{FF2B5EF4-FFF2-40B4-BE49-F238E27FC236}">
                  <a16:creationId xmlns:a16="http://schemas.microsoft.com/office/drawing/2014/main" id="{0F6270BE-2471-A7F8-3305-25151D7EA0CE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36">
              <a:extLst>
                <a:ext uri="{FF2B5EF4-FFF2-40B4-BE49-F238E27FC236}">
                  <a16:creationId xmlns:a16="http://schemas.microsoft.com/office/drawing/2014/main" id="{FD3469B5-C6EC-33EE-6B6E-EB0F5B4CF266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36">
              <a:extLst>
                <a:ext uri="{FF2B5EF4-FFF2-40B4-BE49-F238E27FC236}">
                  <a16:creationId xmlns:a16="http://schemas.microsoft.com/office/drawing/2014/main" id="{36A60AA5-69C1-47A5-C016-D71318D0B92C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36">
              <a:extLst>
                <a:ext uri="{FF2B5EF4-FFF2-40B4-BE49-F238E27FC236}">
                  <a16:creationId xmlns:a16="http://schemas.microsoft.com/office/drawing/2014/main" id="{395B7739-8B38-EC49-068B-A07524AC0F8C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36">
              <a:extLst>
                <a:ext uri="{FF2B5EF4-FFF2-40B4-BE49-F238E27FC236}">
                  <a16:creationId xmlns:a16="http://schemas.microsoft.com/office/drawing/2014/main" id="{3482EF5C-9176-CD76-E9F9-4FA347D1B35C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36">
              <a:extLst>
                <a:ext uri="{FF2B5EF4-FFF2-40B4-BE49-F238E27FC236}">
                  <a16:creationId xmlns:a16="http://schemas.microsoft.com/office/drawing/2014/main" id="{EF43D84E-E4B6-ED3F-818E-929E667268C4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36">
              <a:extLst>
                <a:ext uri="{FF2B5EF4-FFF2-40B4-BE49-F238E27FC236}">
                  <a16:creationId xmlns:a16="http://schemas.microsoft.com/office/drawing/2014/main" id="{18568AFA-5F67-4F04-346E-2E7876B770E3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36">
              <a:extLst>
                <a:ext uri="{FF2B5EF4-FFF2-40B4-BE49-F238E27FC236}">
                  <a16:creationId xmlns:a16="http://schemas.microsoft.com/office/drawing/2014/main" id="{AA4C14F8-8433-DD49-15BD-9CCD6F86A8FD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42D729EB-C520-5CA1-A2B3-3DC5750B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648" y="2456288"/>
            <a:ext cx="3034704" cy="572700"/>
          </a:xfrm>
        </p:spPr>
        <p:txBody>
          <a:bodyPr/>
          <a:lstStyle/>
          <a:p>
            <a:pPr algn="ctr"/>
            <a:r>
              <a:rPr lang="en-US" sz="4500"/>
              <a:t>Background</a:t>
            </a:r>
          </a:p>
        </p:txBody>
      </p: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C1BF9F26-EF21-2A09-D70D-F73A6ADF699B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2/17</a:t>
            </a:r>
          </a:p>
        </p:txBody>
      </p:sp>
    </p:spTree>
    <p:extLst>
      <p:ext uri="{BB962C8B-B14F-4D97-AF65-F5344CB8AC3E}">
        <p14:creationId xmlns:p14="http://schemas.microsoft.com/office/powerpoint/2010/main" val="3882659560"/>
      </p:ext>
    </p:extLst>
  </p:cSld>
  <p:clrMapOvr>
    <a:masterClrMapping/>
  </p:clrMapOvr>
  <p:transition spd="med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>
          <a:extLst>
            <a:ext uri="{FF2B5EF4-FFF2-40B4-BE49-F238E27FC236}">
              <a16:creationId xmlns:a16="http://schemas.microsoft.com/office/drawing/2014/main" id="{FEB23E23-34B2-4768-623E-0D9A63A5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>
            <a:extLst>
              <a:ext uri="{FF2B5EF4-FFF2-40B4-BE49-F238E27FC236}">
                <a16:creationId xmlns:a16="http://schemas.microsoft.com/office/drawing/2014/main" id="{14CD4FB0-B77B-59EA-9916-0C6BEB01BB32}"/>
              </a:ext>
            </a:extLst>
          </p:cNvPr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>
              <a:extLst>
                <a:ext uri="{FF2B5EF4-FFF2-40B4-BE49-F238E27FC236}">
                  <a16:creationId xmlns:a16="http://schemas.microsoft.com/office/drawing/2014/main" id="{E543E908-BED4-7677-3BB9-9B2A1FBDC777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>
              <a:extLst>
                <a:ext uri="{FF2B5EF4-FFF2-40B4-BE49-F238E27FC236}">
                  <a16:creationId xmlns:a16="http://schemas.microsoft.com/office/drawing/2014/main" id="{71285BD5-067C-0A76-84E9-0C5DCFA708B7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>
              <a:extLst>
                <a:ext uri="{FF2B5EF4-FFF2-40B4-BE49-F238E27FC236}">
                  <a16:creationId xmlns:a16="http://schemas.microsoft.com/office/drawing/2014/main" id="{F8316BF4-0C79-AC4F-3A85-E58F836FF589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>
              <a:extLst>
                <a:ext uri="{FF2B5EF4-FFF2-40B4-BE49-F238E27FC236}">
                  <a16:creationId xmlns:a16="http://schemas.microsoft.com/office/drawing/2014/main" id="{9B4D76AB-497C-E80A-28AD-0B7EE0E3A1D5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>
              <a:extLst>
                <a:ext uri="{FF2B5EF4-FFF2-40B4-BE49-F238E27FC236}">
                  <a16:creationId xmlns:a16="http://schemas.microsoft.com/office/drawing/2014/main" id="{3C4DE917-C2D9-46A8-B519-B487095D702A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>
              <a:extLst>
                <a:ext uri="{FF2B5EF4-FFF2-40B4-BE49-F238E27FC236}">
                  <a16:creationId xmlns:a16="http://schemas.microsoft.com/office/drawing/2014/main" id="{7A05D92D-6318-142A-AE71-943E86F3EA56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>
              <a:extLst>
                <a:ext uri="{FF2B5EF4-FFF2-40B4-BE49-F238E27FC236}">
                  <a16:creationId xmlns:a16="http://schemas.microsoft.com/office/drawing/2014/main" id="{D1D0DA52-C35F-4618-5184-308A92FC8E5E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>
            <a:extLst>
              <a:ext uri="{FF2B5EF4-FFF2-40B4-BE49-F238E27FC236}">
                <a16:creationId xmlns:a16="http://schemas.microsoft.com/office/drawing/2014/main" id="{17475875-AC64-5D56-7C29-364A45D124DA}"/>
              </a:ext>
            </a:extLst>
          </p:cNvPr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>
              <a:extLst>
                <a:ext uri="{FF2B5EF4-FFF2-40B4-BE49-F238E27FC236}">
                  <a16:creationId xmlns:a16="http://schemas.microsoft.com/office/drawing/2014/main" id="{5A5B341B-254A-55F5-CD11-FCC4E3C6950F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>
              <a:extLst>
                <a:ext uri="{FF2B5EF4-FFF2-40B4-BE49-F238E27FC236}">
                  <a16:creationId xmlns:a16="http://schemas.microsoft.com/office/drawing/2014/main" id="{5B976E65-316D-3025-951B-163434BD196C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>
              <a:extLst>
                <a:ext uri="{FF2B5EF4-FFF2-40B4-BE49-F238E27FC236}">
                  <a16:creationId xmlns:a16="http://schemas.microsoft.com/office/drawing/2014/main" id="{072379FE-AC18-82D3-4E5F-03B3CDBFEA68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>
              <a:extLst>
                <a:ext uri="{FF2B5EF4-FFF2-40B4-BE49-F238E27FC236}">
                  <a16:creationId xmlns:a16="http://schemas.microsoft.com/office/drawing/2014/main" id="{443E3345-0244-BC69-4270-9D40A7E879AD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>
              <a:extLst>
                <a:ext uri="{FF2B5EF4-FFF2-40B4-BE49-F238E27FC236}">
                  <a16:creationId xmlns:a16="http://schemas.microsoft.com/office/drawing/2014/main" id="{FD5E5E1E-1EF3-B962-B420-5D6EB92E3DB8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>
              <a:extLst>
                <a:ext uri="{FF2B5EF4-FFF2-40B4-BE49-F238E27FC236}">
                  <a16:creationId xmlns:a16="http://schemas.microsoft.com/office/drawing/2014/main" id="{7E27E32D-EA4E-36E2-883D-33C1019E222B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>
              <a:extLst>
                <a:ext uri="{FF2B5EF4-FFF2-40B4-BE49-F238E27FC236}">
                  <a16:creationId xmlns:a16="http://schemas.microsoft.com/office/drawing/2014/main" id="{B8D9A457-6C9E-F1FA-F535-72C10178F321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>
              <a:extLst>
                <a:ext uri="{FF2B5EF4-FFF2-40B4-BE49-F238E27FC236}">
                  <a16:creationId xmlns:a16="http://schemas.microsoft.com/office/drawing/2014/main" id="{4B18C95A-B8A4-6430-50C7-88231F6A5825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>
              <a:extLst>
                <a:ext uri="{FF2B5EF4-FFF2-40B4-BE49-F238E27FC236}">
                  <a16:creationId xmlns:a16="http://schemas.microsoft.com/office/drawing/2014/main" id="{E0287FF5-9A9C-CF9E-EB3A-3718E0B64C13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>
              <a:extLst>
                <a:ext uri="{FF2B5EF4-FFF2-40B4-BE49-F238E27FC236}">
                  <a16:creationId xmlns:a16="http://schemas.microsoft.com/office/drawing/2014/main" id="{64722E21-27AD-5048-7D75-1B3055D7D2EC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>
              <a:extLst>
                <a:ext uri="{FF2B5EF4-FFF2-40B4-BE49-F238E27FC236}">
                  <a16:creationId xmlns:a16="http://schemas.microsoft.com/office/drawing/2014/main" id="{4E029E37-49C9-6D26-DC7F-2846ADB5FD78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>
              <a:extLst>
                <a:ext uri="{FF2B5EF4-FFF2-40B4-BE49-F238E27FC236}">
                  <a16:creationId xmlns:a16="http://schemas.microsoft.com/office/drawing/2014/main" id="{0B4B6FC9-71D6-AF91-49B4-D74C2AE9AB69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>
              <a:extLst>
                <a:ext uri="{FF2B5EF4-FFF2-40B4-BE49-F238E27FC236}">
                  <a16:creationId xmlns:a16="http://schemas.microsoft.com/office/drawing/2014/main" id="{F8A08509-153C-1AFE-B7BC-DE74191FE90A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>
              <a:extLst>
                <a:ext uri="{FF2B5EF4-FFF2-40B4-BE49-F238E27FC236}">
                  <a16:creationId xmlns:a16="http://schemas.microsoft.com/office/drawing/2014/main" id="{2CBAD012-F0D3-0B42-42EF-74A20B221CB8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>
              <a:extLst>
                <a:ext uri="{FF2B5EF4-FFF2-40B4-BE49-F238E27FC236}">
                  <a16:creationId xmlns:a16="http://schemas.microsoft.com/office/drawing/2014/main" id="{C8E12D16-1390-B81A-6F77-2A883B41250C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>
              <a:extLst>
                <a:ext uri="{FF2B5EF4-FFF2-40B4-BE49-F238E27FC236}">
                  <a16:creationId xmlns:a16="http://schemas.microsoft.com/office/drawing/2014/main" id="{CB71C6AF-4BA0-2591-6FF5-703B64AEDCD7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>
              <a:extLst>
                <a:ext uri="{FF2B5EF4-FFF2-40B4-BE49-F238E27FC236}">
                  <a16:creationId xmlns:a16="http://schemas.microsoft.com/office/drawing/2014/main" id="{325EBA8B-C7CA-43AC-FF98-72144EB36AAE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>
              <a:extLst>
                <a:ext uri="{FF2B5EF4-FFF2-40B4-BE49-F238E27FC236}">
                  <a16:creationId xmlns:a16="http://schemas.microsoft.com/office/drawing/2014/main" id="{B8D54861-2A9C-DA4D-DD27-B3CFF7DA1AE1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>
              <a:extLst>
                <a:ext uri="{FF2B5EF4-FFF2-40B4-BE49-F238E27FC236}">
                  <a16:creationId xmlns:a16="http://schemas.microsoft.com/office/drawing/2014/main" id="{3E7225FC-29D2-FBB5-0843-9470121D44BF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>
              <a:extLst>
                <a:ext uri="{FF2B5EF4-FFF2-40B4-BE49-F238E27FC236}">
                  <a16:creationId xmlns:a16="http://schemas.microsoft.com/office/drawing/2014/main" id="{F67ADE67-B935-BB11-5D02-22D65105F03D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>
              <a:extLst>
                <a:ext uri="{FF2B5EF4-FFF2-40B4-BE49-F238E27FC236}">
                  <a16:creationId xmlns:a16="http://schemas.microsoft.com/office/drawing/2014/main" id="{B879F3C7-BCEF-0822-9261-B3454C4645B3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>
              <a:extLst>
                <a:ext uri="{FF2B5EF4-FFF2-40B4-BE49-F238E27FC236}">
                  <a16:creationId xmlns:a16="http://schemas.microsoft.com/office/drawing/2014/main" id="{DC28C8B9-5C1B-618D-035F-652459AC11DA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>
              <a:extLst>
                <a:ext uri="{FF2B5EF4-FFF2-40B4-BE49-F238E27FC236}">
                  <a16:creationId xmlns:a16="http://schemas.microsoft.com/office/drawing/2014/main" id="{F7330E0A-47C3-2F16-EFDC-C3C4709EADE8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>
              <a:extLst>
                <a:ext uri="{FF2B5EF4-FFF2-40B4-BE49-F238E27FC236}">
                  <a16:creationId xmlns:a16="http://schemas.microsoft.com/office/drawing/2014/main" id="{9F6A7159-A86F-FF6C-BCD8-A9BDB40985BC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>
              <a:extLst>
                <a:ext uri="{FF2B5EF4-FFF2-40B4-BE49-F238E27FC236}">
                  <a16:creationId xmlns:a16="http://schemas.microsoft.com/office/drawing/2014/main" id="{AF390348-EA66-D149-4877-6F4DD5DFBE2C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>
              <a:extLst>
                <a:ext uri="{FF2B5EF4-FFF2-40B4-BE49-F238E27FC236}">
                  <a16:creationId xmlns:a16="http://schemas.microsoft.com/office/drawing/2014/main" id="{BDA687FD-9B16-56E9-0B5E-7F5D034C7115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>
              <a:extLst>
                <a:ext uri="{FF2B5EF4-FFF2-40B4-BE49-F238E27FC236}">
                  <a16:creationId xmlns:a16="http://schemas.microsoft.com/office/drawing/2014/main" id="{ABD42315-AE22-2D82-ACB5-A96E1F320940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>
              <a:extLst>
                <a:ext uri="{FF2B5EF4-FFF2-40B4-BE49-F238E27FC236}">
                  <a16:creationId xmlns:a16="http://schemas.microsoft.com/office/drawing/2014/main" id="{1C2B8AE2-37F6-A318-8131-A43EF2208733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>
              <a:extLst>
                <a:ext uri="{FF2B5EF4-FFF2-40B4-BE49-F238E27FC236}">
                  <a16:creationId xmlns:a16="http://schemas.microsoft.com/office/drawing/2014/main" id="{D859C660-6060-F5EF-C417-3E893E51C479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>
              <a:extLst>
                <a:ext uri="{FF2B5EF4-FFF2-40B4-BE49-F238E27FC236}">
                  <a16:creationId xmlns:a16="http://schemas.microsoft.com/office/drawing/2014/main" id="{D714597F-B91A-5202-1349-75D8A39E65FE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>
              <a:extLst>
                <a:ext uri="{FF2B5EF4-FFF2-40B4-BE49-F238E27FC236}">
                  <a16:creationId xmlns:a16="http://schemas.microsoft.com/office/drawing/2014/main" id="{1C0426A1-2192-9AB2-A4B8-748E9D9447E8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>
              <a:extLst>
                <a:ext uri="{FF2B5EF4-FFF2-40B4-BE49-F238E27FC236}">
                  <a16:creationId xmlns:a16="http://schemas.microsoft.com/office/drawing/2014/main" id="{825C4177-81AA-6486-6134-BB33ED8F00B3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>
              <a:extLst>
                <a:ext uri="{FF2B5EF4-FFF2-40B4-BE49-F238E27FC236}">
                  <a16:creationId xmlns:a16="http://schemas.microsoft.com/office/drawing/2014/main" id="{449B9C3C-96AC-2ADB-69E5-F07060E24EA5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>
              <a:extLst>
                <a:ext uri="{FF2B5EF4-FFF2-40B4-BE49-F238E27FC236}">
                  <a16:creationId xmlns:a16="http://schemas.microsoft.com/office/drawing/2014/main" id="{946B5E73-0DDB-056D-32BD-D67A95AF85F5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>
              <a:extLst>
                <a:ext uri="{FF2B5EF4-FFF2-40B4-BE49-F238E27FC236}">
                  <a16:creationId xmlns:a16="http://schemas.microsoft.com/office/drawing/2014/main" id="{33A73A27-8405-779E-AC93-DE16FEDA021F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>
              <a:extLst>
                <a:ext uri="{FF2B5EF4-FFF2-40B4-BE49-F238E27FC236}">
                  <a16:creationId xmlns:a16="http://schemas.microsoft.com/office/drawing/2014/main" id="{DD95715A-99D4-7255-B711-5B2E6EE70B41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>
              <a:extLst>
                <a:ext uri="{FF2B5EF4-FFF2-40B4-BE49-F238E27FC236}">
                  <a16:creationId xmlns:a16="http://schemas.microsoft.com/office/drawing/2014/main" id="{B144BDE9-84CD-20FC-831D-A9D8C3FC285C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>
              <a:extLst>
                <a:ext uri="{FF2B5EF4-FFF2-40B4-BE49-F238E27FC236}">
                  <a16:creationId xmlns:a16="http://schemas.microsoft.com/office/drawing/2014/main" id="{4B75F4C9-F0BD-2B8D-EC1E-67C1EEA4BF09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>
              <a:extLst>
                <a:ext uri="{FF2B5EF4-FFF2-40B4-BE49-F238E27FC236}">
                  <a16:creationId xmlns:a16="http://schemas.microsoft.com/office/drawing/2014/main" id="{6CE512BD-73CF-2B25-7856-23ACA7E43423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>
              <a:extLst>
                <a:ext uri="{FF2B5EF4-FFF2-40B4-BE49-F238E27FC236}">
                  <a16:creationId xmlns:a16="http://schemas.microsoft.com/office/drawing/2014/main" id="{EC62B3F8-968A-1A5A-0919-CB43C17A20D2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>
              <a:extLst>
                <a:ext uri="{FF2B5EF4-FFF2-40B4-BE49-F238E27FC236}">
                  <a16:creationId xmlns:a16="http://schemas.microsoft.com/office/drawing/2014/main" id="{0E80E0A3-2455-F3A2-16FD-C2FBB123ED68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>
              <a:extLst>
                <a:ext uri="{FF2B5EF4-FFF2-40B4-BE49-F238E27FC236}">
                  <a16:creationId xmlns:a16="http://schemas.microsoft.com/office/drawing/2014/main" id="{2FD5CFBC-C731-5971-2621-209F05DB6DE8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>
              <a:extLst>
                <a:ext uri="{FF2B5EF4-FFF2-40B4-BE49-F238E27FC236}">
                  <a16:creationId xmlns:a16="http://schemas.microsoft.com/office/drawing/2014/main" id="{E8ECF3EA-3309-71EB-F96F-2689FA4AA5CA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>
              <a:extLst>
                <a:ext uri="{FF2B5EF4-FFF2-40B4-BE49-F238E27FC236}">
                  <a16:creationId xmlns:a16="http://schemas.microsoft.com/office/drawing/2014/main" id="{849DC6EF-77DD-39AD-9994-20E7293B5104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>
              <a:extLst>
                <a:ext uri="{FF2B5EF4-FFF2-40B4-BE49-F238E27FC236}">
                  <a16:creationId xmlns:a16="http://schemas.microsoft.com/office/drawing/2014/main" id="{C3BED06B-9DCA-E446-9942-5050AC776FCD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>
              <a:extLst>
                <a:ext uri="{FF2B5EF4-FFF2-40B4-BE49-F238E27FC236}">
                  <a16:creationId xmlns:a16="http://schemas.microsoft.com/office/drawing/2014/main" id="{5DE2A7BA-C3BC-F4C3-CB59-1CFBBE2CC026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>
              <a:extLst>
                <a:ext uri="{FF2B5EF4-FFF2-40B4-BE49-F238E27FC236}">
                  <a16:creationId xmlns:a16="http://schemas.microsoft.com/office/drawing/2014/main" id="{6EE72DF1-81C6-4643-F34D-40B469AEE357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>
              <a:extLst>
                <a:ext uri="{FF2B5EF4-FFF2-40B4-BE49-F238E27FC236}">
                  <a16:creationId xmlns:a16="http://schemas.microsoft.com/office/drawing/2014/main" id="{4AA132AE-B80C-C889-0A26-402801F93B3D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>
              <a:extLst>
                <a:ext uri="{FF2B5EF4-FFF2-40B4-BE49-F238E27FC236}">
                  <a16:creationId xmlns:a16="http://schemas.microsoft.com/office/drawing/2014/main" id="{04CE3181-CADC-30E8-7871-8A2E60E9CD88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>
              <a:extLst>
                <a:ext uri="{FF2B5EF4-FFF2-40B4-BE49-F238E27FC236}">
                  <a16:creationId xmlns:a16="http://schemas.microsoft.com/office/drawing/2014/main" id="{F2F142A8-29F2-889D-B3E4-9C34B53575F2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>
              <a:extLst>
                <a:ext uri="{FF2B5EF4-FFF2-40B4-BE49-F238E27FC236}">
                  <a16:creationId xmlns:a16="http://schemas.microsoft.com/office/drawing/2014/main" id="{993BA4E5-7838-A856-4AB6-52245A82B299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>
              <a:extLst>
                <a:ext uri="{FF2B5EF4-FFF2-40B4-BE49-F238E27FC236}">
                  <a16:creationId xmlns:a16="http://schemas.microsoft.com/office/drawing/2014/main" id="{AA61DE4C-A9EF-C35A-C59D-D5EC120E609D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>
              <a:extLst>
                <a:ext uri="{FF2B5EF4-FFF2-40B4-BE49-F238E27FC236}">
                  <a16:creationId xmlns:a16="http://schemas.microsoft.com/office/drawing/2014/main" id="{FAF8A239-E3E9-10B2-CBF3-B2A4C8BC61A0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>
              <a:extLst>
                <a:ext uri="{FF2B5EF4-FFF2-40B4-BE49-F238E27FC236}">
                  <a16:creationId xmlns:a16="http://schemas.microsoft.com/office/drawing/2014/main" id="{2268F6E4-63E9-C4AD-9715-594A096BBB8F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>
              <a:extLst>
                <a:ext uri="{FF2B5EF4-FFF2-40B4-BE49-F238E27FC236}">
                  <a16:creationId xmlns:a16="http://schemas.microsoft.com/office/drawing/2014/main" id="{6D55C81A-1DF5-B3C2-0BFC-19A4B0749A90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>
              <a:extLst>
                <a:ext uri="{FF2B5EF4-FFF2-40B4-BE49-F238E27FC236}">
                  <a16:creationId xmlns:a16="http://schemas.microsoft.com/office/drawing/2014/main" id="{05857FB4-70EE-2E59-4762-385EFFD5DC84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>
              <a:extLst>
                <a:ext uri="{FF2B5EF4-FFF2-40B4-BE49-F238E27FC236}">
                  <a16:creationId xmlns:a16="http://schemas.microsoft.com/office/drawing/2014/main" id="{A94D3428-DAE0-FFF8-A221-11166C8A544F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>
              <a:extLst>
                <a:ext uri="{FF2B5EF4-FFF2-40B4-BE49-F238E27FC236}">
                  <a16:creationId xmlns:a16="http://schemas.microsoft.com/office/drawing/2014/main" id="{BF6A988D-6CFF-4CED-8911-A7B8104C9307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>
              <a:extLst>
                <a:ext uri="{FF2B5EF4-FFF2-40B4-BE49-F238E27FC236}">
                  <a16:creationId xmlns:a16="http://schemas.microsoft.com/office/drawing/2014/main" id="{300BF67A-C89E-A341-4A84-F763E32549C9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>
              <a:extLst>
                <a:ext uri="{FF2B5EF4-FFF2-40B4-BE49-F238E27FC236}">
                  <a16:creationId xmlns:a16="http://schemas.microsoft.com/office/drawing/2014/main" id="{2E10E412-4796-5A84-7A1B-A7CD2B344ACE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>
              <a:extLst>
                <a:ext uri="{FF2B5EF4-FFF2-40B4-BE49-F238E27FC236}">
                  <a16:creationId xmlns:a16="http://schemas.microsoft.com/office/drawing/2014/main" id="{23D2CB2B-E4EF-9283-B532-3A518D1F0B94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>
              <a:extLst>
                <a:ext uri="{FF2B5EF4-FFF2-40B4-BE49-F238E27FC236}">
                  <a16:creationId xmlns:a16="http://schemas.microsoft.com/office/drawing/2014/main" id="{2A3BE0FF-653F-34E3-AEEE-054332E20809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>
              <a:extLst>
                <a:ext uri="{FF2B5EF4-FFF2-40B4-BE49-F238E27FC236}">
                  <a16:creationId xmlns:a16="http://schemas.microsoft.com/office/drawing/2014/main" id="{433A9489-A976-5A01-52D8-38AEFCBA744D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>
              <a:extLst>
                <a:ext uri="{FF2B5EF4-FFF2-40B4-BE49-F238E27FC236}">
                  <a16:creationId xmlns:a16="http://schemas.microsoft.com/office/drawing/2014/main" id="{4EB6D87E-7565-6E97-67B5-C111353EDF60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>
              <a:extLst>
                <a:ext uri="{FF2B5EF4-FFF2-40B4-BE49-F238E27FC236}">
                  <a16:creationId xmlns:a16="http://schemas.microsoft.com/office/drawing/2014/main" id="{EE14D279-0791-BF02-3D55-110F189BD385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>
              <a:extLst>
                <a:ext uri="{FF2B5EF4-FFF2-40B4-BE49-F238E27FC236}">
                  <a16:creationId xmlns:a16="http://schemas.microsoft.com/office/drawing/2014/main" id="{E0EAF854-107D-29E5-E9C7-1DBC3E97DDF5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>
              <a:extLst>
                <a:ext uri="{FF2B5EF4-FFF2-40B4-BE49-F238E27FC236}">
                  <a16:creationId xmlns:a16="http://schemas.microsoft.com/office/drawing/2014/main" id="{91277A9F-4FD6-D2CB-C341-967E9172F3FD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>
              <a:extLst>
                <a:ext uri="{FF2B5EF4-FFF2-40B4-BE49-F238E27FC236}">
                  <a16:creationId xmlns:a16="http://schemas.microsoft.com/office/drawing/2014/main" id="{310BEBAC-ABDC-AD2D-FF7A-B7F50B778761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>
              <a:extLst>
                <a:ext uri="{FF2B5EF4-FFF2-40B4-BE49-F238E27FC236}">
                  <a16:creationId xmlns:a16="http://schemas.microsoft.com/office/drawing/2014/main" id="{520406BB-E420-0F4B-C5F2-8E0CB382C6B5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>
              <a:extLst>
                <a:ext uri="{FF2B5EF4-FFF2-40B4-BE49-F238E27FC236}">
                  <a16:creationId xmlns:a16="http://schemas.microsoft.com/office/drawing/2014/main" id="{8FD1CAE5-B9EC-66D8-61B0-69FC80DB7FDB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>
              <a:extLst>
                <a:ext uri="{FF2B5EF4-FFF2-40B4-BE49-F238E27FC236}">
                  <a16:creationId xmlns:a16="http://schemas.microsoft.com/office/drawing/2014/main" id="{77D3CB7E-FFA6-8B5E-2547-C8BA0382A362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>
              <a:extLst>
                <a:ext uri="{FF2B5EF4-FFF2-40B4-BE49-F238E27FC236}">
                  <a16:creationId xmlns:a16="http://schemas.microsoft.com/office/drawing/2014/main" id="{A66EBA0F-1978-F9CB-401E-7BB3CCE64992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>
              <a:extLst>
                <a:ext uri="{FF2B5EF4-FFF2-40B4-BE49-F238E27FC236}">
                  <a16:creationId xmlns:a16="http://schemas.microsoft.com/office/drawing/2014/main" id="{4E22124D-3790-EEB0-8300-B709C62A56FD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>
              <a:extLst>
                <a:ext uri="{FF2B5EF4-FFF2-40B4-BE49-F238E27FC236}">
                  <a16:creationId xmlns:a16="http://schemas.microsoft.com/office/drawing/2014/main" id="{5B8A2EF2-2B1D-5CFF-CD4B-260B4616DCD5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>
              <a:extLst>
                <a:ext uri="{FF2B5EF4-FFF2-40B4-BE49-F238E27FC236}">
                  <a16:creationId xmlns:a16="http://schemas.microsoft.com/office/drawing/2014/main" id="{7471D2D5-9D89-E6A2-475D-10EB41E5B969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>
              <a:extLst>
                <a:ext uri="{FF2B5EF4-FFF2-40B4-BE49-F238E27FC236}">
                  <a16:creationId xmlns:a16="http://schemas.microsoft.com/office/drawing/2014/main" id="{D620D6B2-2D29-912C-E3B6-03C36E661A69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>
              <a:extLst>
                <a:ext uri="{FF2B5EF4-FFF2-40B4-BE49-F238E27FC236}">
                  <a16:creationId xmlns:a16="http://schemas.microsoft.com/office/drawing/2014/main" id="{4886F2BC-8F16-2738-DF8D-078A50A8779A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>
              <a:extLst>
                <a:ext uri="{FF2B5EF4-FFF2-40B4-BE49-F238E27FC236}">
                  <a16:creationId xmlns:a16="http://schemas.microsoft.com/office/drawing/2014/main" id="{F46AFEBE-92E0-BE50-4E3B-B17686D0E929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>
              <a:extLst>
                <a:ext uri="{FF2B5EF4-FFF2-40B4-BE49-F238E27FC236}">
                  <a16:creationId xmlns:a16="http://schemas.microsoft.com/office/drawing/2014/main" id="{996E2F8B-4D85-6D9B-2154-40FBD21D73A2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>
              <a:extLst>
                <a:ext uri="{FF2B5EF4-FFF2-40B4-BE49-F238E27FC236}">
                  <a16:creationId xmlns:a16="http://schemas.microsoft.com/office/drawing/2014/main" id="{C86E2E71-0856-AC68-46A9-024B84CA0A5E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>
              <a:extLst>
                <a:ext uri="{FF2B5EF4-FFF2-40B4-BE49-F238E27FC236}">
                  <a16:creationId xmlns:a16="http://schemas.microsoft.com/office/drawing/2014/main" id="{5693D773-ED20-912B-4DA7-F2BCF2210775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>
              <a:extLst>
                <a:ext uri="{FF2B5EF4-FFF2-40B4-BE49-F238E27FC236}">
                  <a16:creationId xmlns:a16="http://schemas.microsoft.com/office/drawing/2014/main" id="{FA7C7774-CC4B-3C90-9323-FB33261356BA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>
              <a:extLst>
                <a:ext uri="{FF2B5EF4-FFF2-40B4-BE49-F238E27FC236}">
                  <a16:creationId xmlns:a16="http://schemas.microsoft.com/office/drawing/2014/main" id="{C441714C-2D78-3933-DEF4-4E0F7E8491B3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>
              <a:extLst>
                <a:ext uri="{FF2B5EF4-FFF2-40B4-BE49-F238E27FC236}">
                  <a16:creationId xmlns:a16="http://schemas.microsoft.com/office/drawing/2014/main" id="{0C7D8FB8-2980-21AE-7560-709F1DB1D7FC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>
              <a:extLst>
                <a:ext uri="{FF2B5EF4-FFF2-40B4-BE49-F238E27FC236}">
                  <a16:creationId xmlns:a16="http://schemas.microsoft.com/office/drawing/2014/main" id="{50B17F43-EF57-F091-476E-8D2973E89A85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>
              <a:extLst>
                <a:ext uri="{FF2B5EF4-FFF2-40B4-BE49-F238E27FC236}">
                  <a16:creationId xmlns:a16="http://schemas.microsoft.com/office/drawing/2014/main" id="{BE60B4A4-C062-5645-5AA5-8F93CA5D4F95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>
              <a:extLst>
                <a:ext uri="{FF2B5EF4-FFF2-40B4-BE49-F238E27FC236}">
                  <a16:creationId xmlns:a16="http://schemas.microsoft.com/office/drawing/2014/main" id="{F1AC9072-5A31-2E7C-4467-4ACDACEDE345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>
              <a:extLst>
                <a:ext uri="{FF2B5EF4-FFF2-40B4-BE49-F238E27FC236}">
                  <a16:creationId xmlns:a16="http://schemas.microsoft.com/office/drawing/2014/main" id="{32BAEB8C-8904-2329-647C-FBAB1990DB9F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>
              <a:extLst>
                <a:ext uri="{FF2B5EF4-FFF2-40B4-BE49-F238E27FC236}">
                  <a16:creationId xmlns:a16="http://schemas.microsoft.com/office/drawing/2014/main" id="{FE35E6D0-F469-8D3F-DA97-0D5542273E37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>
              <a:extLst>
                <a:ext uri="{FF2B5EF4-FFF2-40B4-BE49-F238E27FC236}">
                  <a16:creationId xmlns:a16="http://schemas.microsoft.com/office/drawing/2014/main" id="{7CE5ECD2-D9A8-9910-136E-DF1E374C2FE9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>
              <a:extLst>
                <a:ext uri="{FF2B5EF4-FFF2-40B4-BE49-F238E27FC236}">
                  <a16:creationId xmlns:a16="http://schemas.microsoft.com/office/drawing/2014/main" id="{90922FCA-D6B0-B2E9-83E5-75A282A6E2E6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>
              <a:extLst>
                <a:ext uri="{FF2B5EF4-FFF2-40B4-BE49-F238E27FC236}">
                  <a16:creationId xmlns:a16="http://schemas.microsoft.com/office/drawing/2014/main" id="{4C484591-4EAF-92AF-F131-2EA7E0095947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>
              <a:extLst>
                <a:ext uri="{FF2B5EF4-FFF2-40B4-BE49-F238E27FC236}">
                  <a16:creationId xmlns:a16="http://schemas.microsoft.com/office/drawing/2014/main" id="{AC841F93-A60E-ED95-8E92-9E8FC9C35825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>
              <a:extLst>
                <a:ext uri="{FF2B5EF4-FFF2-40B4-BE49-F238E27FC236}">
                  <a16:creationId xmlns:a16="http://schemas.microsoft.com/office/drawing/2014/main" id="{5BA7EEDE-4ED2-EA72-41C4-6F514B8648BC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>
              <a:extLst>
                <a:ext uri="{FF2B5EF4-FFF2-40B4-BE49-F238E27FC236}">
                  <a16:creationId xmlns:a16="http://schemas.microsoft.com/office/drawing/2014/main" id="{AF3CC815-9768-0587-3F46-348AAAB81E41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>
              <a:extLst>
                <a:ext uri="{FF2B5EF4-FFF2-40B4-BE49-F238E27FC236}">
                  <a16:creationId xmlns:a16="http://schemas.microsoft.com/office/drawing/2014/main" id="{177E135F-D0F3-7C17-CAE6-7469BB81C7DB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>
              <a:extLst>
                <a:ext uri="{FF2B5EF4-FFF2-40B4-BE49-F238E27FC236}">
                  <a16:creationId xmlns:a16="http://schemas.microsoft.com/office/drawing/2014/main" id="{7A7C286A-B719-6C28-BEED-85702A029CED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>
              <a:extLst>
                <a:ext uri="{FF2B5EF4-FFF2-40B4-BE49-F238E27FC236}">
                  <a16:creationId xmlns:a16="http://schemas.microsoft.com/office/drawing/2014/main" id="{18428ADE-BE15-3333-E082-39958C607C7A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>
              <a:extLst>
                <a:ext uri="{FF2B5EF4-FFF2-40B4-BE49-F238E27FC236}">
                  <a16:creationId xmlns:a16="http://schemas.microsoft.com/office/drawing/2014/main" id="{44F50902-7EA3-BCD1-533A-8048AB3B2799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>
              <a:extLst>
                <a:ext uri="{FF2B5EF4-FFF2-40B4-BE49-F238E27FC236}">
                  <a16:creationId xmlns:a16="http://schemas.microsoft.com/office/drawing/2014/main" id="{1E12B19D-A606-B9B9-39FD-91C6EF5D7E0F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>
              <a:extLst>
                <a:ext uri="{FF2B5EF4-FFF2-40B4-BE49-F238E27FC236}">
                  <a16:creationId xmlns:a16="http://schemas.microsoft.com/office/drawing/2014/main" id="{A94C4AB9-FF5A-C2D1-FEF8-BBB01B929F34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>
              <a:extLst>
                <a:ext uri="{FF2B5EF4-FFF2-40B4-BE49-F238E27FC236}">
                  <a16:creationId xmlns:a16="http://schemas.microsoft.com/office/drawing/2014/main" id="{D66C41D9-3506-FB77-4EE0-C3AC22CB512A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>
              <a:extLst>
                <a:ext uri="{FF2B5EF4-FFF2-40B4-BE49-F238E27FC236}">
                  <a16:creationId xmlns:a16="http://schemas.microsoft.com/office/drawing/2014/main" id="{63AFC948-B61E-FC8D-ED29-4BAF6516B28E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>
              <a:extLst>
                <a:ext uri="{FF2B5EF4-FFF2-40B4-BE49-F238E27FC236}">
                  <a16:creationId xmlns:a16="http://schemas.microsoft.com/office/drawing/2014/main" id="{BD5C56EA-45D4-2C54-5AEE-385D0E7629FF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>
              <a:extLst>
                <a:ext uri="{FF2B5EF4-FFF2-40B4-BE49-F238E27FC236}">
                  <a16:creationId xmlns:a16="http://schemas.microsoft.com/office/drawing/2014/main" id="{C3F642BA-543B-39EC-810B-2E0E96A07871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>
              <a:extLst>
                <a:ext uri="{FF2B5EF4-FFF2-40B4-BE49-F238E27FC236}">
                  <a16:creationId xmlns:a16="http://schemas.microsoft.com/office/drawing/2014/main" id="{7C8B1D1F-41D2-A739-CEF2-078A014F04B0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>
              <a:extLst>
                <a:ext uri="{FF2B5EF4-FFF2-40B4-BE49-F238E27FC236}">
                  <a16:creationId xmlns:a16="http://schemas.microsoft.com/office/drawing/2014/main" id="{78C7A868-BE36-71EB-326B-C56AF46788A1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>
              <a:extLst>
                <a:ext uri="{FF2B5EF4-FFF2-40B4-BE49-F238E27FC236}">
                  <a16:creationId xmlns:a16="http://schemas.microsoft.com/office/drawing/2014/main" id="{25FE79F9-FA21-C425-A56D-5D1494BB8014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>
              <a:extLst>
                <a:ext uri="{FF2B5EF4-FFF2-40B4-BE49-F238E27FC236}">
                  <a16:creationId xmlns:a16="http://schemas.microsoft.com/office/drawing/2014/main" id="{E0FEB93A-F60E-479F-9E9E-ACF7234B1C13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>
              <a:extLst>
                <a:ext uri="{FF2B5EF4-FFF2-40B4-BE49-F238E27FC236}">
                  <a16:creationId xmlns:a16="http://schemas.microsoft.com/office/drawing/2014/main" id="{407656BB-E33A-7269-CA96-48B843E70604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>
              <a:extLst>
                <a:ext uri="{FF2B5EF4-FFF2-40B4-BE49-F238E27FC236}">
                  <a16:creationId xmlns:a16="http://schemas.microsoft.com/office/drawing/2014/main" id="{CCF7DD5D-6795-ED92-5293-69CAF37DB18F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>
              <a:extLst>
                <a:ext uri="{FF2B5EF4-FFF2-40B4-BE49-F238E27FC236}">
                  <a16:creationId xmlns:a16="http://schemas.microsoft.com/office/drawing/2014/main" id="{99117CFE-2C1A-9655-62A2-8CB61F726209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>
              <a:extLst>
                <a:ext uri="{FF2B5EF4-FFF2-40B4-BE49-F238E27FC236}">
                  <a16:creationId xmlns:a16="http://schemas.microsoft.com/office/drawing/2014/main" id="{24D00C5E-9460-61FF-D457-58B5F792E2DA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>
              <a:extLst>
                <a:ext uri="{FF2B5EF4-FFF2-40B4-BE49-F238E27FC236}">
                  <a16:creationId xmlns:a16="http://schemas.microsoft.com/office/drawing/2014/main" id="{3AC32F8E-0D8E-5165-6392-E2D7CDF63E54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>
              <a:extLst>
                <a:ext uri="{FF2B5EF4-FFF2-40B4-BE49-F238E27FC236}">
                  <a16:creationId xmlns:a16="http://schemas.microsoft.com/office/drawing/2014/main" id="{B062F669-EB27-FA15-C1FB-049B25B6EAE1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>
              <a:extLst>
                <a:ext uri="{FF2B5EF4-FFF2-40B4-BE49-F238E27FC236}">
                  <a16:creationId xmlns:a16="http://schemas.microsoft.com/office/drawing/2014/main" id="{E7E53843-D4E5-2041-42AA-5C43B069EAF0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>
              <a:extLst>
                <a:ext uri="{FF2B5EF4-FFF2-40B4-BE49-F238E27FC236}">
                  <a16:creationId xmlns:a16="http://schemas.microsoft.com/office/drawing/2014/main" id="{EA655673-D9E3-E964-F3B9-A7ABE0D4F526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>
              <a:extLst>
                <a:ext uri="{FF2B5EF4-FFF2-40B4-BE49-F238E27FC236}">
                  <a16:creationId xmlns:a16="http://schemas.microsoft.com/office/drawing/2014/main" id="{71357A99-BF88-1CDE-1744-AFE006DCCB7D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>
              <a:extLst>
                <a:ext uri="{FF2B5EF4-FFF2-40B4-BE49-F238E27FC236}">
                  <a16:creationId xmlns:a16="http://schemas.microsoft.com/office/drawing/2014/main" id="{5ECB7510-CF94-D64D-3C77-8AF7BFC1F301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>
              <a:extLst>
                <a:ext uri="{FF2B5EF4-FFF2-40B4-BE49-F238E27FC236}">
                  <a16:creationId xmlns:a16="http://schemas.microsoft.com/office/drawing/2014/main" id="{2DC3EB90-E4B9-084C-2ED4-1BB44E3FCC72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>
              <a:extLst>
                <a:ext uri="{FF2B5EF4-FFF2-40B4-BE49-F238E27FC236}">
                  <a16:creationId xmlns:a16="http://schemas.microsoft.com/office/drawing/2014/main" id="{565AB9C1-75FA-54D8-14A5-1D3199DA679D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>
              <a:extLst>
                <a:ext uri="{FF2B5EF4-FFF2-40B4-BE49-F238E27FC236}">
                  <a16:creationId xmlns:a16="http://schemas.microsoft.com/office/drawing/2014/main" id="{1A5AADE4-8D12-FDD0-0A26-F1C7F87363DF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>
              <a:extLst>
                <a:ext uri="{FF2B5EF4-FFF2-40B4-BE49-F238E27FC236}">
                  <a16:creationId xmlns:a16="http://schemas.microsoft.com/office/drawing/2014/main" id="{42744C12-928A-9F97-F9ED-5FB41F553DE8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>
              <a:extLst>
                <a:ext uri="{FF2B5EF4-FFF2-40B4-BE49-F238E27FC236}">
                  <a16:creationId xmlns:a16="http://schemas.microsoft.com/office/drawing/2014/main" id="{BFA16A6E-6EB1-341D-5BC0-15645A0B085C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>
              <a:extLst>
                <a:ext uri="{FF2B5EF4-FFF2-40B4-BE49-F238E27FC236}">
                  <a16:creationId xmlns:a16="http://schemas.microsoft.com/office/drawing/2014/main" id="{886EC8A8-F380-F279-F3A8-9A95751E0783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>
              <a:extLst>
                <a:ext uri="{FF2B5EF4-FFF2-40B4-BE49-F238E27FC236}">
                  <a16:creationId xmlns:a16="http://schemas.microsoft.com/office/drawing/2014/main" id="{57D3C467-90AA-E07E-3423-350D441DF15D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>
              <a:extLst>
                <a:ext uri="{FF2B5EF4-FFF2-40B4-BE49-F238E27FC236}">
                  <a16:creationId xmlns:a16="http://schemas.microsoft.com/office/drawing/2014/main" id="{5815542F-55DF-9067-A64C-BA985EAB806F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>
              <a:extLst>
                <a:ext uri="{FF2B5EF4-FFF2-40B4-BE49-F238E27FC236}">
                  <a16:creationId xmlns:a16="http://schemas.microsoft.com/office/drawing/2014/main" id="{1F77964F-E4A6-9A2F-C34A-219C4232A61C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>
              <a:extLst>
                <a:ext uri="{FF2B5EF4-FFF2-40B4-BE49-F238E27FC236}">
                  <a16:creationId xmlns:a16="http://schemas.microsoft.com/office/drawing/2014/main" id="{F9C1E7D1-A9FB-2CE6-9957-19369361B1E8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>
              <a:extLst>
                <a:ext uri="{FF2B5EF4-FFF2-40B4-BE49-F238E27FC236}">
                  <a16:creationId xmlns:a16="http://schemas.microsoft.com/office/drawing/2014/main" id="{BDBEF4E6-A9B7-80E5-2138-474B254E9410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>
              <a:extLst>
                <a:ext uri="{FF2B5EF4-FFF2-40B4-BE49-F238E27FC236}">
                  <a16:creationId xmlns:a16="http://schemas.microsoft.com/office/drawing/2014/main" id="{124D096F-3CAC-BE4C-0018-C5CAE4A9B892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>
              <a:extLst>
                <a:ext uri="{FF2B5EF4-FFF2-40B4-BE49-F238E27FC236}">
                  <a16:creationId xmlns:a16="http://schemas.microsoft.com/office/drawing/2014/main" id="{43AA861C-7F80-CA36-2DFF-CB966B135BC6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>
              <a:extLst>
                <a:ext uri="{FF2B5EF4-FFF2-40B4-BE49-F238E27FC236}">
                  <a16:creationId xmlns:a16="http://schemas.microsoft.com/office/drawing/2014/main" id="{21CFB12C-6973-2CA1-6AE1-B3327ECE9F63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>
              <a:extLst>
                <a:ext uri="{FF2B5EF4-FFF2-40B4-BE49-F238E27FC236}">
                  <a16:creationId xmlns:a16="http://schemas.microsoft.com/office/drawing/2014/main" id="{C71C87DA-70FD-8D99-AEC8-93A321846040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>
              <a:extLst>
                <a:ext uri="{FF2B5EF4-FFF2-40B4-BE49-F238E27FC236}">
                  <a16:creationId xmlns:a16="http://schemas.microsoft.com/office/drawing/2014/main" id="{6FE6E3C3-1CE4-46EA-0603-A2DF62E27D8F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>
              <a:extLst>
                <a:ext uri="{FF2B5EF4-FFF2-40B4-BE49-F238E27FC236}">
                  <a16:creationId xmlns:a16="http://schemas.microsoft.com/office/drawing/2014/main" id="{81D364BE-CD82-6802-6B75-61F736BC5DF1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>
              <a:extLst>
                <a:ext uri="{FF2B5EF4-FFF2-40B4-BE49-F238E27FC236}">
                  <a16:creationId xmlns:a16="http://schemas.microsoft.com/office/drawing/2014/main" id="{861584D7-0387-2F77-BADA-01E5DB77611D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>
              <a:extLst>
                <a:ext uri="{FF2B5EF4-FFF2-40B4-BE49-F238E27FC236}">
                  <a16:creationId xmlns:a16="http://schemas.microsoft.com/office/drawing/2014/main" id="{175BE217-6F17-B8CF-51E5-168D0F4D457E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>
              <a:extLst>
                <a:ext uri="{FF2B5EF4-FFF2-40B4-BE49-F238E27FC236}">
                  <a16:creationId xmlns:a16="http://schemas.microsoft.com/office/drawing/2014/main" id="{EC57F4AE-15BF-5CDF-4069-ABE66EF35EB9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>
              <a:extLst>
                <a:ext uri="{FF2B5EF4-FFF2-40B4-BE49-F238E27FC236}">
                  <a16:creationId xmlns:a16="http://schemas.microsoft.com/office/drawing/2014/main" id="{99912391-C020-94C8-A459-4E884B51147A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>
              <a:extLst>
                <a:ext uri="{FF2B5EF4-FFF2-40B4-BE49-F238E27FC236}">
                  <a16:creationId xmlns:a16="http://schemas.microsoft.com/office/drawing/2014/main" id="{E425AE47-7075-D0FF-D67B-CE7B0007A8DE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>
              <a:extLst>
                <a:ext uri="{FF2B5EF4-FFF2-40B4-BE49-F238E27FC236}">
                  <a16:creationId xmlns:a16="http://schemas.microsoft.com/office/drawing/2014/main" id="{4BEC3DBB-93D2-E2E2-F4E3-84354A3A3906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>
              <a:extLst>
                <a:ext uri="{FF2B5EF4-FFF2-40B4-BE49-F238E27FC236}">
                  <a16:creationId xmlns:a16="http://schemas.microsoft.com/office/drawing/2014/main" id="{085FA7BA-0063-3FE6-5A17-657929B77591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>
              <a:extLst>
                <a:ext uri="{FF2B5EF4-FFF2-40B4-BE49-F238E27FC236}">
                  <a16:creationId xmlns:a16="http://schemas.microsoft.com/office/drawing/2014/main" id="{CE4CA82E-3D3E-DA63-5DE4-A957FD40A574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>
              <a:extLst>
                <a:ext uri="{FF2B5EF4-FFF2-40B4-BE49-F238E27FC236}">
                  <a16:creationId xmlns:a16="http://schemas.microsoft.com/office/drawing/2014/main" id="{AA8428F2-804D-596F-1CBA-26157B907699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>
              <a:extLst>
                <a:ext uri="{FF2B5EF4-FFF2-40B4-BE49-F238E27FC236}">
                  <a16:creationId xmlns:a16="http://schemas.microsoft.com/office/drawing/2014/main" id="{11F7F427-D957-F73A-7D42-07BFE94A62F9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>
              <a:extLst>
                <a:ext uri="{FF2B5EF4-FFF2-40B4-BE49-F238E27FC236}">
                  <a16:creationId xmlns:a16="http://schemas.microsoft.com/office/drawing/2014/main" id="{47916775-EC0B-5E70-7FA9-E42EEC1A747E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>
              <a:extLst>
                <a:ext uri="{FF2B5EF4-FFF2-40B4-BE49-F238E27FC236}">
                  <a16:creationId xmlns:a16="http://schemas.microsoft.com/office/drawing/2014/main" id="{7D68763A-9D16-A705-7B2A-0FD4D4FF38B4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>
              <a:extLst>
                <a:ext uri="{FF2B5EF4-FFF2-40B4-BE49-F238E27FC236}">
                  <a16:creationId xmlns:a16="http://schemas.microsoft.com/office/drawing/2014/main" id="{218FD5EE-A10C-7B99-876B-62C5C0B1988C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>
              <a:extLst>
                <a:ext uri="{FF2B5EF4-FFF2-40B4-BE49-F238E27FC236}">
                  <a16:creationId xmlns:a16="http://schemas.microsoft.com/office/drawing/2014/main" id="{C793F309-8430-837E-76AD-6DF387519585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>
              <a:extLst>
                <a:ext uri="{FF2B5EF4-FFF2-40B4-BE49-F238E27FC236}">
                  <a16:creationId xmlns:a16="http://schemas.microsoft.com/office/drawing/2014/main" id="{F0C3D200-988E-4F92-9F4A-F5660555E6A9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>
              <a:extLst>
                <a:ext uri="{FF2B5EF4-FFF2-40B4-BE49-F238E27FC236}">
                  <a16:creationId xmlns:a16="http://schemas.microsoft.com/office/drawing/2014/main" id="{906F9F4F-0ACE-AA01-EE47-17185C1BED73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>
              <a:extLst>
                <a:ext uri="{FF2B5EF4-FFF2-40B4-BE49-F238E27FC236}">
                  <a16:creationId xmlns:a16="http://schemas.microsoft.com/office/drawing/2014/main" id="{22D2DC8B-A39F-B82C-8F2B-6300E6CEFF72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>
              <a:extLst>
                <a:ext uri="{FF2B5EF4-FFF2-40B4-BE49-F238E27FC236}">
                  <a16:creationId xmlns:a16="http://schemas.microsoft.com/office/drawing/2014/main" id="{8A846B0D-7DFA-8804-7773-0B2788C32EC6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>
              <a:extLst>
                <a:ext uri="{FF2B5EF4-FFF2-40B4-BE49-F238E27FC236}">
                  <a16:creationId xmlns:a16="http://schemas.microsoft.com/office/drawing/2014/main" id="{F363F67F-C1A2-7388-4221-03AC4ACEE77D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>
              <a:extLst>
                <a:ext uri="{FF2B5EF4-FFF2-40B4-BE49-F238E27FC236}">
                  <a16:creationId xmlns:a16="http://schemas.microsoft.com/office/drawing/2014/main" id="{A9325617-58E9-8E51-FC93-0913745BB59B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>
              <a:extLst>
                <a:ext uri="{FF2B5EF4-FFF2-40B4-BE49-F238E27FC236}">
                  <a16:creationId xmlns:a16="http://schemas.microsoft.com/office/drawing/2014/main" id="{5C23AA9B-264D-D5D0-77AB-3A57A7F11A33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>
              <a:extLst>
                <a:ext uri="{FF2B5EF4-FFF2-40B4-BE49-F238E27FC236}">
                  <a16:creationId xmlns:a16="http://schemas.microsoft.com/office/drawing/2014/main" id="{69AE2169-B9D0-FDB1-E281-D6CEDA12D082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>
              <a:extLst>
                <a:ext uri="{FF2B5EF4-FFF2-40B4-BE49-F238E27FC236}">
                  <a16:creationId xmlns:a16="http://schemas.microsoft.com/office/drawing/2014/main" id="{E8D9EF89-F05B-B674-3038-B6913AFB9F8F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>
              <a:extLst>
                <a:ext uri="{FF2B5EF4-FFF2-40B4-BE49-F238E27FC236}">
                  <a16:creationId xmlns:a16="http://schemas.microsoft.com/office/drawing/2014/main" id="{A2BE2129-575E-CBE4-1550-599FD4FD2761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>
              <a:extLst>
                <a:ext uri="{FF2B5EF4-FFF2-40B4-BE49-F238E27FC236}">
                  <a16:creationId xmlns:a16="http://schemas.microsoft.com/office/drawing/2014/main" id="{9ABDC68A-A7BD-F1CD-5854-5F4FCBF57D20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>
              <a:extLst>
                <a:ext uri="{FF2B5EF4-FFF2-40B4-BE49-F238E27FC236}">
                  <a16:creationId xmlns:a16="http://schemas.microsoft.com/office/drawing/2014/main" id="{92756215-9015-80D6-16DC-9DB756C948DF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>
              <a:extLst>
                <a:ext uri="{FF2B5EF4-FFF2-40B4-BE49-F238E27FC236}">
                  <a16:creationId xmlns:a16="http://schemas.microsoft.com/office/drawing/2014/main" id="{88DE8044-4073-D736-E7D8-6F16D8C85F29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>
              <a:extLst>
                <a:ext uri="{FF2B5EF4-FFF2-40B4-BE49-F238E27FC236}">
                  <a16:creationId xmlns:a16="http://schemas.microsoft.com/office/drawing/2014/main" id="{457FC852-F012-0850-66F3-C76023C62924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>
              <a:extLst>
                <a:ext uri="{FF2B5EF4-FFF2-40B4-BE49-F238E27FC236}">
                  <a16:creationId xmlns:a16="http://schemas.microsoft.com/office/drawing/2014/main" id="{B3E2C351-ABF7-BFF7-F07E-D170B24A32B3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E2CE1D27-B99F-2EB3-6DB6-354E9D4E4884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4DAFDC-27E1-57A2-3140-444E1DAA8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23FE171-FDDC-6FD9-9478-2F8E6FC3BBF3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212C29B4-C66E-210F-B454-97C40ABB8943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9/17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5DA2A2-5DFB-AA1B-056B-6ABFE41FC2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99" r="1507"/>
          <a:stretch>
            <a:fillRect/>
          </a:stretch>
        </p:blipFill>
        <p:spPr>
          <a:xfrm>
            <a:off x="1936920" y="1310685"/>
            <a:ext cx="5270159" cy="34099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861E22-B864-7C51-2FE9-3E4F4C887B29}"/>
              </a:ext>
            </a:extLst>
          </p:cNvPr>
          <p:cNvSpPr/>
          <p:nvPr/>
        </p:nvSpPr>
        <p:spPr>
          <a:xfrm>
            <a:off x="5830957" y="2194560"/>
            <a:ext cx="691763" cy="1539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8310;p48">
            <a:extLst>
              <a:ext uri="{FF2B5EF4-FFF2-40B4-BE49-F238E27FC236}">
                <a16:creationId xmlns:a16="http://schemas.microsoft.com/office/drawing/2014/main" id="{C64ED0E2-F371-099E-E126-53045F33BFEF}"/>
              </a:ext>
            </a:extLst>
          </p:cNvPr>
          <p:cNvSpPr txBox="1">
            <a:spLocks/>
          </p:cNvSpPr>
          <p:nvPr/>
        </p:nvSpPr>
        <p:spPr>
          <a:xfrm>
            <a:off x="7268957" y="1749853"/>
            <a:ext cx="101671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CA" sz="2000">
                <a:solidFill>
                  <a:srgbClr val="FF0000"/>
                </a:solidFill>
              </a:rPr>
              <a:t>Square wave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D3C0784-4033-2695-6BF6-635E3BF329A1}"/>
              </a:ext>
            </a:extLst>
          </p:cNvPr>
          <p:cNvCxnSpPr>
            <a:cxnSpLocks/>
          </p:cNvCxnSpPr>
          <p:nvPr/>
        </p:nvCxnSpPr>
        <p:spPr>
          <a:xfrm flipH="1">
            <a:off x="6355080" y="2194560"/>
            <a:ext cx="1079390" cy="2559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679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Click="0">
        <p159:morph option="byObject"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>
          <a:extLst>
            <a:ext uri="{FF2B5EF4-FFF2-40B4-BE49-F238E27FC236}">
              <a16:creationId xmlns:a16="http://schemas.microsoft.com/office/drawing/2014/main" id="{D8D149BC-4D0A-A405-FE68-4F2594C48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>
            <a:extLst>
              <a:ext uri="{FF2B5EF4-FFF2-40B4-BE49-F238E27FC236}">
                <a16:creationId xmlns:a16="http://schemas.microsoft.com/office/drawing/2014/main" id="{E33215DF-3D5F-3C0E-858F-FE1BE3BF64F9}"/>
              </a:ext>
            </a:extLst>
          </p:cNvPr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>
              <a:extLst>
                <a:ext uri="{FF2B5EF4-FFF2-40B4-BE49-F238E27FC236}">
                  <a16:creationId xmlns:a16="http://schemas.microsoft.com/office/drawing/2014/main" id="{5CD9B08C-C349-DED7-A74D-B91396CCB12B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>
              <a:extLst>
                <a:ext uri="{FF2B5EF4-FFF2-40B4-BE49-F238E27FC236}">
                  <a16:creationId xmlns:a16="http://schemas.microsoft.com/office/drawing/2014/main" id="{0DB3DEEA-C6E7-891D-5F1A-3DC758599E73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>
              <a:extLst>
                <a:ext uri="{FF2B5EF4-FFF2-40B4-BE49-F238E27FC236}">
                  <a16:creationId xmlns:a16="http://schemas.microsoft.com/office/drawing/2014/main" id="{7A06E22D-B7D7-EDF9-59C4-E426B1B85375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>
              <a:extLst>
                <a:ext uri="{FF2B5EF4-FFF2-40B4-BE49-F238E27FC236}">
                  <a16:creationId xmlns:a16="http://schemas.microsoft.com/office/drawing/2014/main" id="{8D8467F3-50AE-1A6D-9B38-95EA495BF590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>
              <a:extLst>
                <a:ext uri="{FF2B5EF4-FFF2-40B4-BE49-F238E27FC236}">
                  <a16:creationId xmlns:a16="http://schemas.microsoft.com/office/drawing/2014/main" id="{FFD754C8-C4B1-5F8A-58AF-57A93564320D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>
              <a:extLst>
                <a:ext uri="{FF2B5EF4-FFF2-40B4-BE49-F238E27FC236}">
                  <a16:creationId xmlns:a16="http://schemas.microsoft.com/office/drawing/2014/main" id="{7859FA89-E709-BA0F-4EB4-69C15ECCA6ED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>
              <a:extLst>
                <a:ext uri="{FF2B5EF4-FFF2-40B4-BE49-F238E27FC236}">
                  <a16:creationId xmlns:a16="http://schemas.microsoft.com/office/drawing/2014/main" id="{B4A31498-EE04-6F1D-C73D-3534F60C4970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>
            <a:extLst>
              <a:ext uri="{FF2B5EF4-FFF2-40B4-BE49-F238E27FC236}">
                <a16:creationId xmlns:a16="http://schemas.microsoft.com/office/drawing/2014/main" id="{AEE75F91-10A4-2460-45E7-60CD776572FD}"/>
              </a:ext>
            </a:extLst>
          </p:cNvPr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>
              <a:extLst>
                <a:ext uri="{FF2B5EF4-FFF2-40B4-BE49-F238E27FC236}">
                  <a16:creationId xmlns:a16="http://schemas.microsoft.com/office/drawing/2014/main" id="{7499E5C5-EE18-D368-DF67-4366A1B1C39C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>
              <a:extLst>
                <a:ext uri="{FF2B5EF4-FFF2-40B4-BE49-F238E27FC236}">
                  <a16:creationId xmlns:a16="http://schemas.microsoft.com/office/drawing/2014/main" id="{7FDAC49A-8AF5-29DA-2F7C-4FA033A6A30A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>
              <a:extLst>
                <a:ext uri="{FF2B5EF4-FFF2-40B4-BE49-F238E27FC236}">
                  <a16:creationId xmlns:a16="http://schemas.microsoft.com/office/drawing/2014/main" id="{3E16CF99-65C0-C272-3E72-5FDF2055E4F6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>
              <a:extLst>
                <a:ext uri="{FF2B5EF4-FFF2-40B4-BE49-F238E27FC236}">
                  <a16:creationId xmlns:a16="http://schemas.microsoft.com/office/drawing/2014/main" id="{97E187F5-11FE-E5A2-7628-869872173D29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>
              <a:extLst>
                <a:ext uri="{FF2B5EF4-FFF2-40B4-BE49-F238E27FC236}">
                  <a16:creationId xmlns:a16="http://schemas.microsoft.com/office/drawing/2014/main" id="{C5582D8F-45AC-9E54-0BF2-322B222C24D0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>
              <a:extLst>
                <a:ext uri="{FF2B5EF4-FFF2-40B4-BE49-F238E27FC236}">
                  <a16:creationId xmlns:a16="http://schemas.microsoft.com/office/drawing/2014/main" id="{04D6A7C6-C93E-17C0-4B40-692574F81560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>
              <a:extLst>
                <a:ext uri="{FF2B5EF4-FFF2-40B4-BE49-F238E27FC236}">
                  <a16:creationId xmlns:a16="http://schemas.microsoft.com/office/drawing/2014/main" id="{CF0E7FA0-A5FE-86D1-EF55-27D3A19B3577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>
              <a:extLst>
                <a:ext uri="{FF2B5EF4-FFF2-40B4-BE49-F238E27FC236}">
                  <a16:creationId xmlns:a16="http://schemas.microsoft.com/office/drawing/2014/main" id="{C3681507-B687-BF48-C107-3E9A0601015C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>
              <a:extLst>
                <a:ext uri="{FF2B5EF4-FFF2-40B4-BE49-F238E27FC236}">
                  <a16:creationId xmlns:a16="http://schemas.microsoft.com/office/drawing/2014/main" id="{3D529079-94C1-7F3D-B8CE-D2C92E72502C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>
              <a:extLst>
                <a:ext uri="{FF2B5EF4-FFF2-40B4-BE49-F238E27FC236}">
                  <a16:creationId xmlns:a16="http://schemas.microsoft.com/office/drawing/2014/main" id="{32759291-3035-12FC-64F8-6DE543CB87C7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>
              <a:extLst>
                <a:ext uri="{FF2B5EF4-FFF2-40B4-BE49-F238E27FC236}">
                  <a16:creationId xmlns:a16="http://schemas.microsoft.com/office/drawing/2014/main" id="{55A75C8A-FFFC-8B53-FA5B-151D3AD7102D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>
              <a:extLst>
                <a:ext uri="{FF2B5EF4-FFF2-40B4-BE49-F238E27FC236}">
                  <a16:creationId xmlns:a16="http://schemas.microsoft.com/office/drawing/2014/main" id="{9C934EF7-A800-0E58-19EE-DA4D6F5F8FBE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>
              <a:extLst>
                <a:ext uri="{FF2B5EF4-FFF2-40B4-BE49-F238E27FC236}">
                  <a16:creationId xmlns:a16="http://schemas.microsoft.com/office/drawing/2014/main" id="{4AB8F353-ABB6-37DC-0E69-955AB636B291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>
              <a:extLst>
                <a:ext uri="{FF2B5EF4-FFF2-40B4-BE49-F238E27FC236}">
                  <a16:creationId xmlns:a16="http://schemas.microsoft.com/office/drawing/2014/main" id="{CE4F2DA0-41AD-4A1C-F0CE-A1A4C289EC9F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>
              <a:extLst>
                <a:ext uri="{FF2B5EF4-FFF2-40B4-BE49-F238E27FC236}">
                  <a16:creationId xmlns:a16="http://schemas.microsoft.com/office/drawing/2014/main" id="{02FDA878-1F0C-62E8-DF29-8AEE7CA2BE85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>
              <a:extLst>
                <a:ext uri="{FF2B5EF4-FFF2-40B4-BE49-F238E27FC236}">
                  <a16:creationId xmlns:a16="http://schemas.microsoft.com/office/drawing/2014/main" id="{DDD7E058-EACF-AF15-31A7-6083A412DA61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>
              <a:extLst>
                <a:ext uri="{FF2B5EF4-FFF2-40B4-BE49-F238E27FC236}">
                  <a16:creationId xmlns:a16="http://schemas.microsoft.com/office/drawing/2014/main" id="{314DDC89-95EE-E5D4-527F-F3EABD46A06E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>
              <a:extLst>
                <a:ext uri="{FF2B5EF4-FFF2-40B4-BE49-F238E27FC236}">
                  <a16:creationId xmlns:a16="http://schemas.microsoft.com/office/drawing/2014/main" id="{E92F2528-68F9-2FC3-AC26-AD7D6D101498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>
              <a:extLst>
                <a:ext uri="{FF2B5EF4-FFF2-40B4-BE49-F238E27FC236}">
                  <a16:creationId xmlns:a16="http://schemas.microsoft.com/office/drawing/2014/main" id="{C4913507-EF79-D580-6569-13D0E73E3F70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>
              <a:extLst>
                <a:ext uri="{FF2B5EF4-FFF2-40B4-BE49-F238E27FC236}">
                  <a16:creationId xmlns:a16="http://schemas.microsoft.com/office/drawing/2014/main" id="{8FA0633B-79D7-5792-58E4-0E7720AF27BB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>
              <a:extLst>
                <a:ext uri="{FF2B5EF4-FFF2-40B4-BE49-F238E27FC236}">
                  <a16:creationId xmlns:a16="http://schemas.microsoft.com/office/drawing/2014/main" id="{703DFBCD-0DD5-60C0-074B-0A82635CC634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>
              <a:extLst>
                <a:ext uri="{FF2B5EF4-FFF2-40B4-BE49-F238E27FC236}">
                  <a16:creationId xmlns:a16="http://schemas.microsoft.com/office/drawing/2014/main" id="{F5274BD9-6714-6E5C-F473-2B2025CE7288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>
              <a:extLst>
                <a:ext uri="{FF2B5EF4-FFF2-40B4-BE49-F238E27FC236}">
                  <a16:creationId xmlns:a16="http://schemas.microsoft.com/office/drawing/2014/main" id="{D7F72541-D2B4-5102-0DF8-E63D20D59862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>
              <a:extLst>
                <a:ext uri="{FF2B5EF4-FFF2-40B4-BE49-F238E27FC236}">
                  <a16:creationId xmlns:a16="http://schemas.microsoft.com/office/drawing/2014/main" id="{49F89B21-6617-92C2-8D36-6960F09DBE11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>
              <a:extLst>
                <a:ext uri="{FF2B5EF4-FFF2-40B4-BE49-F238E27FC236}">
                  <a16:creationId xmlns:a16="http://schemas.microsoft.com/office/drawing/2014/main" id="{808EADB5-AA7B-E3B8-6526-42C70B123BD7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>
              <a:extLst>
                <a:ext uri="{FF2B5EF4-FFF2-40B4-BE49-F238E27FC236}">
                  <a16:creationId xmlns:a16="http://schemas.microsoft.com/office/drawing/2014/main" id="{C2FEAB39-5F75-B695-CB77-C5AC2A8EC90E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>
              <a:extLst>
                <a:ext uri="{FF2B5EF4-FFF2-40B4-BE49-F238E27FC236}">
                  <a16:creationId xmlns:a16="http://schemas.microsoft.com/office/drawing/2014/main" id="{A0288266-CCEC-B507-9661-A441A43653B6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>
              <a:extLst>
                <a:ext uri="{FF2B5EF4-FFF2-40B4-BE49-F238E27FC236}">
                  <a16:creationId xmlns:a16="http://schemas.microsoft.com/office/drawing/2014/main" id="{1A99694B-74A1-E478-ACD8-C657EDE1FC48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>
              <a:extLst>
                <a:ext uri="{FF2B5EF4-FFF2-40B4-BE49-F238E27FC236}">
                  <a16:creationId xmlns:a16="http://schemas.microsoft.com/office/drawing/2014/main" id="{A3FEDBBD-F6E4-6C4A-030A-FDE1818FF6AD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>
              <a:extLst>
                <a:ext uri="{FF2B5EF4-FFF2-40B4-BE49-F238E27FC236}">
                  <a16:creationId xmlns:a16="http://schemas.microsoft.com/office/drawing/2014/main" id="{A135D026-3B24-0530-2932-BCC4B3937259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>
              <a:extLst>
                <a:ext uri="{FF2B5EF4-FFF2-40B4-BE49-F238E27FC236}">
                  <a16:creationId xmlns:a16="http://schemas.microsoft.com/office/drawing/2014/main" id="{33FB8054-C608-B9F2-E67C-E2E077136F1C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>
              <a:extLst>
                <a:ext uri="{FF2B5EF4-FFF2-40B4-BE49-F238E27FC236}">
                  <a16:creationId xmlns:a16="http://schemas.microsoft.com/office/drawing/2014/main" id="{3174B244-B49F-39AB-E467-F06F52A77FB2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>
              <a:extLst>
                <a:ext uri="{FF2B5EF4-FFF2-40B4-BE49-F238E27FC236}">
                  <a16:creationId xmlns:a16="http://schemas.microsoft.com/office/drawing/2014/main" id="{D8BA30BB-5460-1256-C83B-5850C0BC509B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>
              <a:extLst>
                <a:ext uri="{FF2B5EF4-FFF2-40B4-BE49-F238E27FC236}">
                  <a16:creationId xmlns:a16="http://schemas.microsoft.com/office/drawing/2014/main" id="{DCB70227-FFCC-670D-C5E4-096048605267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>
              <a:extLst>
                <a:ext uri="{FF2B5EF4-FFF2-40B4-BE49-F238E27FC236}">
                  <a16:creationId xmlns:a16="http://schemas.microsoft.com/office/drawing/2014/main" id="{8513D3C2-3A4D-F69A-F1C4-FD4F41328F09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>
              <a:extLst>
                <a:ext uri="{FF2B5EF4-FFF2-40B4-BE49-F238E27FC236}">
                  <a16:creationId xmlns:a16="http://schemas.microsoft.com/office/drawing/2014/main" id="{8588BF3B-A637-A966-A3D8-414D97AA0941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>
              <a:extLst>
                <a:ext uri="{FF2B5EF4-FFF2-40B4-BE49-F238E27FC236}">
                  <a16:creationId xmlns:a16="http://schemas.microsoft.com/office/drawing/2014/main" id="{C2696F02-EA60-CB89-07CC-7DAA36940ABD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>
              <a:extLst>
                <a:ext uri="{FF2B5EF4-FFF2-40B4-BE49-F238E27FC236}">
                  <a16:creationId xmlns:a16="http://schemas.microsoft.com/office/drawing/2014/main" id="{61CA2CA3-597C-D86B-65A9-436C94CB079E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>
              <a:extLst>
                <a:ext uri="{FF2B5EF4-FFF2-40B4-BE49-F238E27FC236}">
                  <a16:creationId xmlns:a16="http://schemas.microsoft.com/office/drawing/2014/main" id="{32FBF381-B325-AF37-E6C6-15D176D316BD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>
              <a:extLst>
                <a:ext uri="{FF2B5EF4-FFF2-40B4-BE49-F238E27FC236}">
                  <a16:creationId xmlns:a16="http://schemas.microsoft.com/office/drawing/2014/main" id="{78B029FB-A487-7D8E-78D1-A1621B8E228A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>
              <a:extLst>
                <a:ext uri="{FF2B5EF4-FFF2-40B4-BE49-F238E27FC236}">
                  <a16:creationId xmlns:a16="http://schemas.microsoft.com/office/drawing/2014/main" id="{E31AFE71-BC41-C80D-B9E7-936D4D9947E6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>
              <a:extLst>
                <a:ext uri="{FF2B5EF4-FFF2-40B4-BE49-F238E27FC236}">
                  <a16:creationId xmlns:a16="http://schemas.microsoft.com/office/drawing/2014/main" id="{B5C445FC-A950-C7BD-1E6D-F052A0EFBF0E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>
              <a:extLst>
                <a:ext uri="{FF2B5EF4-FFF2-40B4-BE49-F238E27FC236}">
                  <a16:creationId xmlns:a16="http://schemas.microsoft.com/office/drawing/2014/main" id="{6BA3F7E7-8ADA-E076-8306-C35C217385F0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>
              <a:extLst>
                <a:ext uri="{FF2B5EF4-FFF2-40B4-BE49-F238E27FC236}">
                  <a16:creationId xmlns:a16="http://schemas.microsoft.com/office/drawing/2014/main" id="{9C87CEAE-80B1-FF3F-D6DC-0251CABD6FD0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>
              <a:extLst>
                <a:ext uri="{FF2B5EF4-FFF2-40B4-BE49-F238E27FC236}">
                  <a16:creationId xmlns:a16="http://schemas.microsoft.com/office/drawing/2014/main" id="{4FAD2883-FD8F-0FCB-A834-32D20906C276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>
              <a:extLst>
                <a:ext uri="{FF2B5EF4-FFF2-40B4-BE49-F238E27FC236}">
                  <a16:creationId xmlns:a16="http://schemas.microsoft.com/office/drawing/2014/main" id="{44F5CC85-B4C2-E3FA-33D8-BAF1DA782219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>
              <a:extLst>
                <a:ext uri="{FF2B5EF4-FFF2-40B4-BE49-F238E27FC236}">
                  <a16:creationId xmlns:a16="http://schemas.microsoft.com/office/drawing/2014/main" id="{1CD0DE54-7CA6-F2D2-8E99-150973362F14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>
              <a:extLst>
                <a:ext uri="{FF2B5EF4-FFF2-40B4-BE49-F238E27FC236}">
                  <a16:creationId xmlns:a16="http://schemas.microsoft.com/office/drawing/2014/main" id="{05A2223B-F41E-AD49-46BD-958EEE22F570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>
              <a:extLst>
                <a:ext uri="{FF2B5EF4-FFF2-40B4-BE49-F238E27FC236}">
                  <a16:creationId xmlns:a16="http://schemas.microsoft.com/office/drawing/2014/main" id="{95C0E284-397F-CA3B-0C96-491E46B5F9FC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>
              <a:extLst>
                <a:ext uri="{FF2B5EF4-FFF2-40B4-BE49-F238E27FC236}">
                  <a16:creationId xmlns:a16="http://schemas.microsoft.com/office/drawing/2014/main" id="{5BFE6E1D-9510-06DE-EEE5-0E6425851341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>
              <a:extLst>
                <a:ext uri="{FF2B5EF4-FFF2-40B4-BE49-F238E27FC236}">
                  <a16:creationId xmlns:a16="http://schemas.microsoft.com/office/drawing/2014/main" id="{26549CE6-4010-8C41-0BEA-9D06585655A1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>
              <a:extLst>
                <a:ext uri="{FF2B5EF4-FFF2-40B4-BE49-F238E27FC236}">
                  <a16:creationId xmlns:a16="http://schemas.microsoft.com/office/drawing/2014/main" id="{410686F7-B998-853A-C04E-B3B03BC7E054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>
              <a:extLst>
                <a:ext uri="{FF2B5EF4-FFF2-40B4-BE49-F238E27FC236}">
                  <a16:creationId xmlns:a16="http://schemas.microsoft.com/office/drawing/2014/main" id="{BC983466-59D5-4483-6CB0-CC525DFF0750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>
              <a:extLst>
                <a:ext uri="{FF2B5EF4-FFF2-40B4-BE49-F238E27FC236}">
                  <a16:creationId xmlns:a16="http://schemas.microsoft.com/office/drawing/2014/main" id="{8D36C8A5-3AF4-302D-F616-BA2F340E632A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>
              <a:extLst>
                <a:ext uri="{FF2B5EF4-FFF2-40B4-BE49-F238E27FC236}">
                  <a16:creationId xmlns:a16="http://schemas.microsoft.com/office/drawing/2014/main" id="{CA2AA9BA-26ED-5690-F736-481085927CC5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>
              <a:extLst>
                <a:ext uri="{FF2B5EF4-FFF2-40B4-BE49-F238E27FC236}">
                  <a16:creationId xmlns:a16="http://schemas.microsoft.com/office/drawing/2014/main" id="{0CB9752E-52D7-1793-A436-ABB2C5DCA019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>
              <a:extLst>
                <a:ext uri="{FF2B5EF4-FFF2-40B4-BE49-F238E27FC236}">
                  <a16:creationId xmlns:a16="http://schemas.microsoft.com/office/drawing/2014/main" id="{876E3C9B-F583-2361-0D82-9893D8AA5A4C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>
              <a:extLst>
                <a:ext uri="{FF2B5EF4-FFF2-40B4-BE49-F238E27FC236}">
                  <a16:creationId xmlns:a16="http://schemas.microsoft.com/office/drawing/2014/main" id="{25A2277E-DCAC-A4A1-6A5B-356D7D39A726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>
              <a:extLst>
                <a:ext uri="{FF2B5EF4-FFF2-40B4-BE49-F238E27FC236}">
                  <a16:creationId xmlns:a16="http://schemas.microsoft.com/office/drawing/2014/main" id="{5B5799A7-3316-127B-31F9-5FFC5C770DEE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>
              <a:extLst>
                <a:ext uri="{FF2B5EF4-FFF2-40B4-BE49-F238E27FC236}">
                  <a16:creationId xmlns:a16="http://schemas.microsoft.com/office/drawing/2014/main" id="{A96BD4C9-6833-31F8-9E8F-A05BBC69D7B7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>
              <a:extLst>
                <a:ext uri="{FF2B5EF4-FFF2-40B4-BE49-F238E27FC236}">
                  <a16:creationId xmlns:a16="http://schemas.microsoft.com/office/drawing/2014/main" id="{BC9BBF4E-A1A3-6AF1-E6EE-51C255DD6633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>
              <a:extLst>
                <a:ext uri="{FF2B5EF4-FFF2-40B4-BE49-F238E27FC236}">
                  <a16:creationId xmlns:a16="http://schemas.microsoft.com/office/drawing/2014/main" id="{5E8CCBA5-2BE8-4505-358F-79DFC58DF743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>
              <a:extLst>
                <a:ext uri="{FF2B5EF4-FFF2-40B4-BE49-F238E27FC236}">
                  <a16:creationId xmlns:a16="http://schemas.microsoft.com/office/drawing/2014/main" id="{84CCF3E3-4A9C-93C7-075B-0CC9B0FD8589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>
              <a:extLst>
                <a:ext uri="{FF2B5EF4-FFF2-40B4-BE49-F238E27FC236}">
                  <a16:creationId xmlns:a16="http://schemas.microsoft.com/office/drawing/2014/main" id="{7AADB280-B8C4-948F-D152-FD351A991A23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>
              <a:extLst>
                <a:ext uri="{FF2B5EF4-FFF2-40B4-BE49-F238E27FC236}">
                  <a16:creationId xmlns:a16="http://schemas.microsoft.com/office/drawing/2014/main" id="{A967AD23-A3FA-B263-0FF8-A415B6EFBCD2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>
              <a:extLst>
                <a:ext uri="{FF2B5EF4-FFF2-40B4-BE49-F238E27FC236}">
                  <a16:creationId xmlns:a16="http://schemas.microsoft.com/office/drawing/2014/main" id="{A73C3C74-F735-CC71-71EE-D5984DF65A9A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>
              <a:extLst>
                <a:ext uri="{FF2B5EF4-FFF2-40B4-BE49-F238E27FC236}">
                  <a16:creationId xmlns:a16="http://schemas.microsoft.com/office/drawing/2014/main" id="{84FB5A1D-FBE3-D24F-D11D-33BFB3B766EB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>
              <a:extLst>
                <a:ext uri="{FF2B5EF4-FFF2-40B4-BE49-F238E27FC236}">
                  <a16:creationId xmlns:a16="http://schemas.microsoft.com/office/drawing/2014/main" id="{082EEEBF-000D-B373-858D-4434381FAB61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>
              <a:extLst>
                <a:ext uri="{FF2B5EF4-FFF2-40B4-BE49-F238E27FC236}">
                  <a16:creationId xmlns:a16="http://schemas.microsoft.com/office/drawing/2014/main" id="{41FA93ED-9FF3-3AD3-08A0-DA5C346957CF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>
              <a:extLst>
                <a:ext uri="{FF2B5EF4-FFF2-40B4-BE49-F238E27FC236}">
                  <a16:creationId xmlns:a16="http://schemas.microsoft.com/office/drawing/2014/main" id="{9DB42801-3901-551F-188C-336B322BF07A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>
              <a:extLst>
                <a:ext uri="{FF2B5EF4-FFF2-40B4-BE49-F238E27FC236}">
                  <a16:creationId xmlns:a16="http://schemas.microsoft.com/office/drawing/2014/main" id="{840B8C65-9989-CCFA-FC6B-3178F229326D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>
              <a:extLst>
                <a:ext uri="{FF2B5EF4-FFF2-40B4-BE49-F238E27FC236}">
                  <a16:creationId xmlns:a16="http://schemas.microsoft.com/office/drawing/2014/main" id="{BF5AAEA8-77FA-9BF9-F63F-6C66C1553FF8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>
              <a:extLst>
                <a:ext uri="{FF2B5EF4-FFF2-40B4-BE49-F238E27FC236}">
                  <a16:creationId xmlns:a16="http://schemas.microsoft.com/office/drawing/2014/main" id="{BB116DDA-CB23-CFD0-57C6-DC3242D87266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>
              <a:extLst>
                <a:ext uri="{FF2B5EF4-FFF2-40B4-BE49-F238E27FC236}">
                  <a16:creationId xmlns:a16="http://schemas.microsoft.com/office/drawing/2014/main" id="{E35BE782-F5EF-0701-7B81-E085CC97CC79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>
              <a:extLst>
                <a:ext uri="{FF2B5EF4-FFF2-40B4-BE49-F238E27FC236}">
                  <a16:creationId xmlns:a16="http://schemas.microsoft.com/office/drawing/2014/main" id="{A51F26C4-4F78-3753-B8BA-563BB1997BF1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>
              <a:extLst>
                <a:ext uri="{FF2B5EF4-FFF2-40B4-BE49-F238E27FC236}">
                  <a16:creationId xmlns:a16="http://schemas.microsoft.com/office/drawing/2014/main" id="{F90184DB-95BA-9BDB-F85F-51BDE4FC68E2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>
              <a:extLst>
                <a:ext uri="{FF2B5EF4-FFF2-40B4-BE49-F238E27FC236}">
                  <a16:creationId xmlns:a16="http://schemas.microsoft.com/office/drawing/2014/main" id="{AAB31E08-D5E0-F44A-FCEF-062CAABEB5D5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>
              <a:extLst>
                <a:ext uri="{FF2B5EF4-FFF2-40B4-BE49-F238E27FC236}">
                  <a16:creationId xmlns:a16="http://schemas.microsoft.com/office/drawing/2014/main" id="{A8094CAA-4AB2-D678-8B0D-B0D428DBFDAD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>
              <a:extLst>
                <a:ext uri="{FF2B5EF4-FFF2-40B4-BE49-F238E27FC236}">
                  <a16:creationId xmlns:a16="http://schemas.microsoft.com/office/drawing/2014/main" id="{79857F98-498C-59F5-9C97-62FF2AE06D81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>
              <a:extLst>
                <a:ext uri="{FF2B5EF4-FFF2-40B4-BE49-F238E27FC236}">
                  <a16:creationId xmlns:a16="http://schemas.microsoft.com/office/drawing/2014/main" id="{8F193E80-3857-DE53-A616-468AE6B929C4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>
              <a:extLst>
                <a:ext uri="{FF2B5EF4-FFF2-40B4-BE49-F238E27FC236}">
                  <a16:creationId xmlns:a16="http://schemas.microsoft.com/office/drawing/2014/main" id="{DEFB5CCB-3E52-20D2-78C8-C46013CBA364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>
              <a:extLst>
                <a:ext uri="{FF2B5EF4-FFF2-40B4-BE49-F238E27FC236}">
                  <a16:creationId xmlns:a16="http://schemas.microsoft.com/office/drawing/2014/main" id="{6B96C1B0-58B4-1D07-ABF9-C7AD4AA3C6ED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>
              <a:extLst>
                <a:ext uri="{FF2B5EF4-FFF2-40B4-BE49-F238E27FC236}">
                  <a16:creationId xmlns:a16="http://schemas.microsoft.com/office/drawing/2014/main" id="{A8C05DEA-EEE3-36B6-7E34-1BB036E3155B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>
              <a:extLst>
                <a:ext uri="{FF2B5EF4-FFF2-40B4-BE49-F238E27FC236}">
                  <a16:creationId xmlns:a16="http://schemas.microsoft.com/office/drawing/2014/main" id="{C54E8B04-8A5D-8B6C-89A3-CBB5D873411B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>
              <a:extLst>
                <a:ext uri="{FF2B5EF4-FFF2-40B4-BE49-F238E27FC236}">
                  <a16:creationId xmlns:a16="http://schemas.microsoft.com/office/drawing/2014/main" id="{03CD993D-4C2C-7AB3-EFF6-14FB559B3834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>
              <a:extLst>
                <a:ext uri="{FF2B5EF4-FFF2-40B4-BE49-F238E27FC236}">
                  <a16:creationId xmlns:a16="http://schemas.microsoft.com/office/drawing/2014/main" id="{901700F7-D1A6-F6F5-E6B5-9ABB18251E71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>
              <a:extLst>
                <a:ext uri="{FF2B5EF4-FFF2-40B4-BE49-F238E27FC236}">
                  <a16:creationId xmlns:a16="http://schemas.microsoft.com/office/drawing/2014/main" id="{EDB18D83-6EAC-A6B3-6D2C-F6EF6C0C7C00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>
              <a:extLst>
                <a:ext uri="{FF2B5EF4-FFF2-40B4-BE49-F238E27FC236}">
                  <a16:creationId xmlns:a16="http://schemas.microsoft.com/office/drawing/2014/main" id="{9E2AEA79-475E-ACDB-7C7A-435F9904C5B4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>
              <a:extLst>
                <a:ext uri="{FF2B5EF4-FFF2-40B4-BE49-F238E27FC236}">
                  <a16:creationId xmlns:a16="http://schemas.microsoft.com/office/drawing/2014/main" id="{07FA4AD8-5714-A570-3766-968541367ADA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>
              <a:extLst>
                <a:ext uri="{FF2B5EF4-FFF2-40B4-BE49-F238E27FC236}">
                  <a16:creationId xmlns:a16="http://schemas.microsoft.com/office/drawing/2014/main" id="{8672CE3F-3274-84E7-557E-C6CB20AA2AFB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>
              <a:extLst>
                <a:ext uri="{FF2B5EF4-FFF2-40B4-BE49-F238E27FC236}">
                  <a16:creationId xmlns:a16="http://schemas.microsoft.com/office/drawing/2014/main" id="{90FB6E33-7A24-5827-C543-35F94E7C534B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>
              <a:extLst>
                <a:ext uri="{FF2B5EF4-FFF2-40B4-BE49-F238E27FC236}">
                  <a16:creationId xmlns:a16="http://schemas.microsoft.com/office/drawing/2014/main" id="{93D79A0C-C88B-0837-4560-B3ACDE71F741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>
              <a:extLst>
                <a:ext uri="{FF2B5EF4-FFF2-40B4-BE49-F238E27FC236}">
                  <a16:creationId xmlns:a16="http://schemas.microsoft.com/office/drawing/2014/main" id="{266B68E8-A19B-EC02-34C5-E9167D2F9717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>
              <a:extLst>
                <a:ext uri="{FF2B5EF4-FFF2-40B4-BE49-F238E27FC236}">
                  <a16:creationId xmlns:a16="http://schemas.microsoft.com/office/drawing/2014/main" id="{42BEBDDA-DE00-D56A-5278-477ED26A37CA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>
              <a:extLst>
                <a:ext uri="{FF2B5EF4-FFF2-40B4-BE49-F238E27FC236}">
                  <a16:creationId xmlns:a16="http://schemas.microsoft.com/office/drawing/2014/main" id="{22068C6C-0E9C-AF81-0B96-35B987F08611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>
              <a:extLst>
                <a:ext uri="{FF2B5EF4-FFF2-40B4-BE49-F238E27FC236}">
                  <a16:creationId xmlns:a16="http://schemas.microsoft.com/office/drawing/2014/main" id="{EE3D0B55-B800-1885-ED86-4614E9B68E8D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>
              <a:extLst>
                <a:ext uri="{FF2B5EF4-FFF2-40B4-BE49-F238E27FC236}">
                  <a16:creationId xmlns:a16="http://schemas.microsoft.com/office/drawing/2014/main" id="{E32CD7D6-1716-8545-B606-63260983FA65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>
              <a:extLst>
                <a:ext uri="{FF2B5EF4-FFF2-40B4-BE49-F238E27FC236}">
                  <a16:creationId xmlns:a16="http://schemas.microsoft.com/office/drawing/2014/main" id="{EE3440F4-88F9-689F-F569-1367E6B1E845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>
              <a:extLst>
                <a:ext uri="{FF2B5EF4-FFF2-40B4-BE49-F238E27FC236}">
                  <a16:creationId xmlns:a16="http://schemas.microsoft.com/office/drawing/2014/main" id="{65FD5C67-B4EF-029A-7817-2B05ECA2BD91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>
              <a:extLst>
                <a:ext uri="{FF2B5EF4-FFF2-40B4-BE49-F238E27FC236}">
                  <a16:creationId xmlns:a16="http://schemas.microsoft.com/office/drawing/2014/main" id="{AD241A91-DDF3-E532-7155-0EC7A5CE7FDC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>
              <a:extLst>
                <a:ext uri="{FF2B5EF4-FFF2-40B4-BE49-F238E27FC236}">
                  <a16:creationId xmlns:a16="http://schemas.microsoft.com/office/drawing/2014/main" id="{AFA606E1-A75C-11A2-2294-74D133158551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>
              <a:extLst>
                <a:ext uri="{FF2B5EF4-FFF2-40B4-BE49-F238E27FC236}">
                  <a16:creationId xmlns:a16="http://schemas.microsoft.com/office/drawing/2014/main" id="{A19FC4CA-1CC2-B313-E0F7-121D62A65975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>
              <a:extLst>
                <a:ext uri="{FF2B5EF4-FFF2-40B4-BE49-F238E27FC236}">
                  <a16:creationId xmlns:a16="http://schemas.microsoft.com/office/drawing/2014/main" id="{D5CDF1C6-3515-7EA0-48E2-94E272FC9C7C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>
              <a:extLst>
                <a:ext uri="{FF2B5EF4-FFF2-40B4-BE49-F238E27FC236}">
                  <a16:creationId xmlns:a16="http://schemas.microsoft.com/office/drawing/2014/main" id="{B9765DD1-9735-659D-C9AA-42947982058B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>
              <a:extLst>
                <a:ext uri="{FF2B5EF4-FFF2-40B4-BE49-F238E27FC236}">
                  <a16:creationId xmlns:a16="http://schemas.microsoft.com/office/drawing/2014/main" id="{F6F939C3-ECC1-15CE-0620-6D8769AC3110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>
              <a:extLst>
                <a:ext uri="{FF2B5EF4-FFF2-40B4-BE49-F238E27FC236}">
                  <a16:creationId xmlns:a16="http://schemas.microsoft.com/office/drawing/2014/main" id="{DAD2C521-6365-D079-FBED-2E52DDDB96D4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>
              <a:extLst>
                <a:ext uri="{FF2B5EF4-FFF2-40B4-BE49-F238E27FC236}">
                  <a16:creationId xmlns:a16="http://schemas.microsoft.com/office/drawing/2014/main" id="{C6DB1F95-1D4A-F5CE-9998-36DE722A8A2D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>
              <a:extLst>
                <a:ext uri="{FF2B5EF4-FFF2-40B4-BE49-F238E27FC236}">
                  <a16:creationId xmlns:a16="http://schemas.microsoft.com/office/drawing/2014/main" id="{AFE8B835-C811-B554-338A-A2C90B78063E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>
              <a:extLst>
                <a:ext uri="{FF2B5EF4-FFF2-40B4-BE49-F238E27FC236}">
                  <a16:creationId xmlns:a16="http://schemas.microsoft.com/office/drawing/2014/main" id="{F89A92A5-D019-772A-46BD-3AC7AFCA6BDC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>
              <a:extLst>
                <a:ext uri="{FF2B5EF4-FFF2-40B4-BE49-F238E27FC236}">
                  <a16:creationId xmlns:a16="http://schemas.microsoft.com/office/drawing/2014/main" id="{817FDD19-5372-2069-5B26-534FC18C5A9E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>
              <a:extLst>
                <a:ext uri="{FF2B5EF4-FFF2-40B4-BE49-F238E27FC236}">
                  <a16:creationId xmlns:a16="http://schemas.microsoft.com/office/drawing/2014/main" id="{9F803AE6-C60F-D6B5-24E1-71D6BF60DF77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>
              <a:extLst>
                <a:ext uri="{FF2B5EF4-FFF2-40B4-BE49-F238E27FC236}">
                  <a16:creationId xmlns:a16="http://schemas.microsoft.com/office/drawing/2014/main" id="{FF0B5C2A-9E17-2A6D-6AB2-3B5FA3A8C173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>
              <a:extLst>
                <a:ext uri="{FF2B5EF4-FFF2-40B4-BE49-F238E27FC236}">
                  <a16:creationId xmlns:a16="http://schemas.microsoft.com/office/drawing/2014/main" id="{46CF42BD-53B8-CE77-D9E8-34672BC093F6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>
              <a:extLst>
                <a:ext uri="{FF2B5EF4-FFF2-40B4-BE49-F238E27FC236}">
                  <a16:creationId xmlns:a16="http://schemas.microsoft.com/office/drawing/2014/main" id="{75ABEB1E-0D0C-A1C0-F42C-DB872B94F421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>
              <a:extLst>
                <a:ext uri="{FF2B5EF4-FFF2-40B4-BE49-F238E27FC236}">
                  <a16:creationId xmlns:a16="http://schemas.microsoft.com/office/drawing/2014/main" id="{524B91BF-00E6-1C2C-B941-B69D62F8A856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>
              <a:extLst>
                <a:ext uri="{FF2B5EF4-FFF2-40B4-BE49-F238E27FC236}">
                  <a16:creationId xmlns:a16="http://schemas.microsoft.com/office/drawing/2014/main" id="{8F9A3B18-792F-399D-F376-C84422B8FFC1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>
              <a:extLst>
                <a:ext uri="{FF2B5EF4-FFF2-40B4-BE49-F238E27FC236}">
                  <a16:creationId xmlns:a16="http://schemas.microsoft.com/office/drawing/2014/main" id="{056409AC-3FE6-3F65-B9E1-BF5300B49F6B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>
              <a:extLst>
                <a:ext uri="{FF2B5EF4-FFF2-40B4-BE49-F238E27FC236}">
                  <a16:creationId xmlns:a16="http://schemas.microsoft.com/office/drawing/2014/main" id="{7741FF1F-7956-A4AE-D559-8F2DE2C5C853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>
              <a:extLst>
                <a:ext uri="{FF2B5EF4-FFF2-40B4-BE49-F238E27FC236}">
                  <a16:creationId xmlns:a16="http://schemas.microsoft.com/office/drawing/2014/main" id="{58936797-171E-6D02-D053-D1B1295BF466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>
              <a:extLst>
                <a:ext uri="{FF2B5EF4-FFF2-40B4-BE49-F238E27FC236}">
                  <a16:creationId xmlns:a16="http://schemas.microsoft.com/office/drawing/2014/main" id="{13D4A250-B404-283A-472E-C294CD2AA066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>
              <a:extLst>
                <a:ext uri="{FF2B5EF4-FFF2-40B4-BE49-F238E27FC236}">
                  <a16:creationId xmlns:a16="http://schemas.microsoft.com/office/drawing/2014/main" id="{935EC3CC-8E14-CEE0-2F8E-10BE8DBB241D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>
              <a:extLst>
                <a:ext uri="{FF2B5EF4-FFF2-40B4-BE49-F238E27FC236}">
                  <a16:creationId xmlns:a16="http://schemas.microsoft.com/office/drawing/2014/main" id="{5E5CFC4C-6D6B-029B-104B-327EC61DD208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>
              <a:extLst>
                <a:ext uri="{FF2B5EF4-FFF2-40B4-BE49-F238E27FC236}">
                  <a16:creationId xmlns:a16="http://schemas.microsoft.com/office/drawing/2014/main" id="{2E73AD0B-486A-D09D-E11E-EC9060866BD4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>
              <a:extLst>
                <a:ext uri="{FF2B5EF4-FFF2-40B4-BE49-F238E27FC236}">
                  <a16:creationId xmlns:a16="http://schemas.microsoft.com/office/drawing/2014/main" id="{272DBED8-B0CA-956D-C3B3-386F4C19C43C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>
              <a:extLst>
                <a:ext uri="{FF2B5EF4-FFF2-40B4-BE49-F238E27FC236}">
                  <a16:creationId xmlns:a16="http://schemas.microsoft.com/office/drawing/2014/main" id="{308AD5AA-4C43-A1E1-96D5-A2D706117F8C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>
              <a:extLst>
                <a:ext uri="{FF2B5EF4-FFF2-40B4-BE49-F238E27FC236}">
                  <a16:creationId xmlns:a16="http://schemas.microsoft.com/office/drawing/2014/main" id="{95EC22D9-5573-BA74-A3A4-A26D9F40592F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>
              <a:extLst>
                <a:ext uri="{FF2B5EF4-FFF2-40B4-BE49-F238E27FC236}">
                  <a16:creationId xmlns:a16="http://schemas.microsoft.com/office/drawing/2014/main" id="{8316C417-A571-1EAA-0EB6-220D19421BCB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>
              <a:extLst>
                <a:ext uri="{FF2B5EF4-FFF2-40B4-BE49-F238E27FC236}">
                  <a16:creationId xmlns:a16="http://schemas.microsoft.com/office/drawing/2014/main" id="{98D4751C-DCC1-B93C-CC0B-ADA830897EDF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>
              <a:extLst>
                <a:ext uri="{FF2B5EF4-FFF2-40B4-BE49-F238E27FC236}">
                  <a16:creationId xmlns:a16="http://schemas.microsoft.com/office/drawing/2014/main" id="{13E1A5AB-B350-8B30-4B11-EADDAB02D190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>
              <a:extLst>
                <a:ext uri="{FF2B5EF4-FFF2-40B4-BE49-F238E27FC236}">
                  <a16:creationId xmlns:a16="http://schemas.microsoft.com/office/drawing/2014/main" id="{2C762849-B859-2934-218E-7783E372F14C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>
              <a:extLst>
                <a:ext uri="{FF2B5EF4-FFF2-40B4-BE49-F238E27FC236}">
                  <a16:creationId xmlns:a16="http://schemas.microsoft.com/office/drawing/2014/main" id="{5C914A0D-7BE3-7B12-920B-28A46AB11917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>
              <a:extLst>
                <a:ext uri="{FF2B5EF4-FFF2-40B4-BE49-F238E27FC236}">
                  <a16:creationId xmlns:a16="http://schemas.microsoft.com/office/drawing/2014/main" id="{64BFE01B-2414-7A08-DE94-15567A41931B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>
              <a:extLst>
                <a:ext uri="{FF2B5EF4-FFF2-40B4-BE49-F238E27FC236}">
                  <a16:creationId xmlns:a16="http://schemas.microsoft.com/office/drawing/2014/main" id="{468B3586-21CA-59CE-F77C-4CBF4826E0CB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>
              <a:extLst>
                <a:ext uri="{FF2B5EF4-FFF2-40B4-BE49-F238E27FC236}">
                  <a16:creationId xmlns:a16="http://schemas.microsoft.com/office/drawing/2014/main" id="{FA2F39B1-7EEC-3E0F-2658-A1DDCE081B11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>
              <a:extLst>
                <a:ext uri="{FF2B5EF4-FFF2-40B4-BE49-F238E27FC236}">
                  <a16:creationId xmlns:a16="http://schemas.microsoft.com/office/drawing/2014/main" id="{4C1862A5-5166-4F46-E639-0C9095E0F461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>
              <a:extLst>
                <a:ext uri="{FF2B5EF4-FFF2-40B4-BE49-F238E27FC236}">
                  <a16:creationId xmlns:a16="http://schemas.microsoft.com/office/drawing/2014/main" id="{52A76042-3886-07FB-5867-05DECC4AE69C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>
              <a:extLst>
                <a:ext uri="{FF2B5EF4-FFF2-40B4-BE49-F238E27FC236}">
                  <a16:creationId xmlns:a16="http://schemas.microsoft.com/office/drawing/2014/main" id="{19CE49AC-05E2-820D-7499-89D61DAA9054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>
              <a:extLst>
                <a:ext uri="{FF2B5EF4-FFF2-40B4-BE49-F238E27FC236}">
                  <a16:creationId xmlns:a16="http://schemas.microsoft.com/office/drawing/2014/main" id="{C5BA8190-09FB-AA19-5FEE-5736CB421551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>
              <a:extLst>
                <a:ext uri="{FF2B5EF4-FFF2-40B4-BE49-F238E27FC236}">
                  <a16:creationId xmlns:a16="http://schemas.microsoft.com/office/drawing/2014/main" id="{485AED5A-B2DB-7F9F-A987-E7783E30176A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>
              <a:extLst>
                <a:ext uri="{FF2B5EF4-FFF2-40B4-BE49-F238E27FC236}">
                  <a16:creationId xmlns:a16="http://schemas.microsoft.com/office/drawing/2014/main" id="{9BDD7625-EC01-6034-A84E-E2C0BADCD573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>
              <a:extLst>
                <a:ext uri="{FF2B5EF4-FFF2-40B4-BE49-F238E27FC236}">
                  <a16:creationId xmlns:a16="http://schemas.microsoft.com/office/drawing/2014/main" id="{700DF373-7936-6653-76E5-26572BBC6607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>
              <a:extLst>
                <a:ext uri="{FF2B5EF4-FFF2-40B4-BE49-F238E27FC236}">
                  <a16:creationId xmlns:a16="http://schemas.microsoft.com/office/drawing/2014/main" id="{5E4B5C9B-1139-63D0-65B9-517C5D498EFA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>
              <a:extLst>
                <a:ext uri="{FF2B5EF4-FFF2-40B4-BE49-F238E27FC236}">
                  <a16:creationId xmlns:a16="http://schemas.microsoft.com/office/drawing/2014/main" id="{2F908DCC-3883-B355-1012-0B0171AEF359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>
              <a:extLst>
                <a:ext uri="{FF2B5EF4-FFF2-40B4-BE49-F238E27FC236}">
                  <a16:creationId xmlns:a16="http://schemas.microsoft.com/office/drawing/2014/main" id="{503DB2F9-CBFF-4735-4E33-EB075AF41F6C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>
              <a:extLst>
                <a:ext uri="{FF2B5EF4-FFF2-40B4-BE49-F238E27FC236}">
                  <a16:creationId xmlns:a16="http://schemas.microsoft.com/office/drawing/2014/main" id="{FF4B2F50-B1DE-EFBB-2C40-983D7E04153A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>
              <a:extLst>
                <a:ext uri="{FF2B5EF4-FFF2-40B4-BE49-F238E27FC236}">
                  <a16:creationId xmlns:a16="http://schemas.microsoft.com/office/drawing/2014/main" id="{E9943F07-D17E-FE28-F203-DAAEA50554EF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>
              <a:extLst>
                <a:ext uri="{FF2B5EF4-FFF2-40B4-BE49-F238E27FC236}">
                  <a16:creationId xmlns:a16="http://schemas.microsoft.com/office/drawing/2014/main" id="{267E0B15-296F-2EEC-B0D4-62D1672C2C54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>
              <a:extLst>
                <a:ext uri="{FF2B5EF4-FFF2-40B4-BE49-F238E27FC236}">
                  <a16:creationId xmlns:a16="http://schemas.microsoft.com/office/drawing/2014/main" id="{4B1A51C2-789F-D7F8-C4A1-7DEC1B2F8BD2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>
              <a:extLst>
                <a:ext uri="{FF2B5EF4-FFF2-40B4-BE49-F238E27FC236}">
                  <a16:creationId xmlns:a16="http://schemas.microsoft.com/office/drawing/2014/main" id="{6B25C2A0-49F1-F741-ECA0-31F2AC3FC052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>
              <a:extLst>
                <a:ext uri="{FF2B5EF4-FFF2-40B4-BE49-F238E27FC236}">
                  <a16:creationId xmlns:a16="http://schemas.microsoft.com/office/drawing/2014/main" id="{F579EE6D-8ADF-0739-010B-380D20F5E532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>
              <a:extLst>
                <a:ext uri="{FF2B5EF4-FFF2-40B4-BE49-F238E27FC236}">
                  <a16:creationId xmlns:a16="http://schemas.microsoft.com/office/drawing/2014/main" id="{E0F382AB-A978-C9A5-85D6-324ED95E9226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>
              <a:extLst>
                <a:ext uri="{FF2B5EF4-FFF2-40B4-BE49-F238E27FC236}">
                  <a16:creationId xmlns:a16="http://schemas.microsoft.com/office/drawing/2014/main" id="{23CC64ED-91BA-3704-0F9A-77CC83DACAE6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>
              <a:extLst>
                <a:ext uri="{FF2B5EF4-FFF2-40B4-BE49-F238E27FC236}">
                  <a16:creationId xmlns:a16="http://schemas.microsoft.com/office/drawing/2014/main" id="{EDCEF63D-F93B-6D60-62D2-E33A59C531A5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>
              <a:extLst>
                <a:ext uri="{FF2B5EF4-FFF2-40B4-BE49-F238E27FC236}">
                  <a16:creationId xmlns:a16="http://schemas.microsoft.com/office/drawing/2014/main" id="{9A524898-0CDC-597D-2CF8-4D631050FFFD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>
              <a:extLst>
                <a:ext uri="{FF2B5EF4-FFF2-40B4-BE49-F238E27FC236}">
                  <a16:creationId xmlns:a16="http://schemas.microsoft.com/office/drawing/2014/main" id="{2CB9A77E-68A8-EACC-99E3-A9853DF8B124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>
              <a:extLst>
                <a:ext uri="{FF2B5EF4-FFF2-40B4-BE49-F238E27FC236}">
                  <a16:creationId xmlns:a16="http://schemas.microsoft.com/office/drawing/2014/main" id="{FA5894F8-539E-65D4-C9B7-A86F080E898B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>
              <a:extLst>
                <a:ext uri="{FF2B5EF4-FFF2-40B4-BE49-F238E27FC236}">
                  <a16:creationId xmlns:a16="http://schemas.microsoft.com/office/drawing/2014/main" id="{933F7BEE-FBA4-353F-C6B7-D26D51DC757E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>
              <a:extLst>
                <a:ext uri="{FF2B5EF4-FFF2-40B4-BE49-F238E27FC236}">
                  <a16:creationId xmlns:a16="http://schemas.microsoft.com/office/drawing/2014/main" id="{7656E7CE-804D-DE8A-BC5F-D724D8357CD4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>
              <a:extLst>
                <a:ext uri="{FF2B5EF4-FFF2-40B4-BE49-F238E27FC236}">
                  <a16:creationId xmlns:a16="http://schemas.microsoft.com/office/drawing/2014/main" id="{CDC49EC9-2C74-6B4E-3D16-BC94E379282B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>
              <a:extLst>
                <a:ext uri="{FF2B5EF4-FFF2-40B4-BE49-F238E27FC236}">
                  <a16:creationId xmlns:a16="http://schemas.microsoft.com/office/drawing/2014/main" id="{77AA9658-DFAD-6718-E6C6-3E71F4954015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>
              <a:extLst>
                <a:ext uri="{FF2B5EF4-FFF2-40B4-BE49-F238E27FC236}">
                  <a16:creationId xmlns:a16="http://schemas.microsoft.com/office/drawing/2014/main" id="{9DCFD355-88E3-FF10-6165-2343385A95E5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>
              <a:extLst>
                <a:ext uri="{FF2B5EF4-FFF2-40B4-BE49-F238E27FC236}">
                  <a16:creationId xmlns:a16="http://schemas.microsoft.com/office/drawing/2014/main" id="{0E323C0D-52C8-681F-6C97-0273C782B3DD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>
              <a:extLst>
                <a:ext uri="{FF2B5EF4-FFF2-40B4-BE49-F238E27FC236}">
                  <a16:creationId xmlns:a16="http://schemas.microsoft.com/office/drawing/2014/main" id="{D1CB5E1B-A5F5-4637-9F48-290C04972BF6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>
              <a:extLst>
                <a:ext uri="{FF2B5EF4-FFF2-40B4-BE49-F238E27FC236}">
                  <a16:creationId xmlns:a16="http://schemas.microsoft.com/office/drawing/2014/main" id="{97A72F40-0C68-447E-A840-21BCDF4CC195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>
              <a:extLst>
                <a:ext uri="{FF2B5EF4-FFF2-40B4-BE49-F238E27FC236}">
                  <a16:creationId xmlns:a16="http://schemas.microsoft.com/office/drawing/2014/main" id="{BEB052E2-D649-23CC-D79F-C98EE9F4E651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B6F11CFC-3AB4-BB58-E6C9-F68E6850D297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9AFFB3-8DD2-E0CF-88AE-3647ECD78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6137D9-2736-D176-ABC1-3AED43B522F6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AC2EA82A-0C67-C88C-D4A7-ED9343EFDC35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9/17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51F746-CE51-D394-FFFF-EDC768662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611" y="1279817"/>
            <a:ext cx="4672778" cy="354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2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>
          <a:extLst>
            <a:ext uri="{FF2B5EF4-FFF2-40B4-BE49-F238E27FC236}">
              <a16:creationId xmlns:a16="http://schemas.microsoft.com/office/drawing/2014/main" id="{93123A96-889A-2864-0023-5C6C6EAFC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>
            <a:extLst>
              <a:ext uri="{FF2B5EF4-FFF2-40B4-BE49-F238E27FC236}">
                <a16:creationId xmlns:a16="http://schemas.microsoft.com/office/drawing/2014/main" id="{09EDCCC1-8E52-12B9-E707-32D9925097E5}"/>
              </a:ext>
            </a:extLst>
          </p:cNvPr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>
              <a:extLst>
                <a:ext uri="{FF2B5EF4-FFF2-40B4-BE49-F238E27FC236}">
                  <a16:creationId xmlns:a16="http://schemas.microsoft.com/office/drawing/2014/main" id="{3D98C1EA-47B4-CB57-6E60-933890510792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>
              <a:extLst>
                <a:ext uri="{FF2B5EF4-FFF2-40B4-BE49-F238E27FC236}">
                  <a16:creationId xmlns:a16="http://schemas.microsoft.com/office/drawing/2014/main" id="{9FBDEB4F-24A3-3BBC-25BD-878470F01C64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>
              <a:extLst>
                <a:ext uri="{FF2B5EF4-FFF2-40B4-BE49-F238E27FC236}">
                  <a16:creationId xmlns:a16="http://schemas.microsoft.com/office/drawing/2014/main" id="{14D0F5E2-527F-0716-338D-3ED3E88693FE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>
              <a:extLst>
                <a:ext uri="{FF2B5EF4-FFF2-40B4-BE49-F238E27FC236}">
                  <a16:creationId xmlns:a16="http://schemas.microsoft.com/office/drawing/2014/main" id="{94E367DC-5979-0F07-724B-604509E5AF89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>
              <a:extLst>
                <a:ext uri="{FF2B5EF4-FFF2-40B4-BE49-F238E27FC236}">
                  <a16:creationId xmlns:a16="http://schemas.microsoft.com/office/drawing/2014/main" id="{2D7FEA2A-FA4C-30D4-C335-532D3722D983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>
              <a:extLst>
                <a:ext uri="{FF2B5EF4-FFF2-40B4-BE49-F238E27FC236}">
                  <a16:creationId xmlns:a16="http://schemas.microsoft.com/office/drawing/2014/main" id="{8A3F1E1A-0339-0F0F-E6FB-CA2D19282136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>
              <a:extLst>
                <a:ext uri="{FF2B5EF4-FFF2-40B4-BE49-F238E27FC236}">
                  <a16:creationId xmlns:a16="http://schemas.microsoft.com/office/drawing/2014/main" id="{71EB7F52-6200-9285-AF3C-22D74ABDAC27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>
            <a:extLst>
              <a:ext uri="{FF2B5EF4-FFF2-40B4-BE49-F238E27FC236}">
                <a16:creationId xmlns:a16="http://schemas.microsoft.com/office/drawing/2014/main" id="{1DC71D4C-3ABE-AAE2-BF8B-18D5703254CE}"/>
              </a:ext>
            </a:extLst>
          </p:cNvPr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>
              <a:extLst>
                <a:ext uri="{FF2B5EF4-FFF2-40B4-BE49-F238E27FC236}">
                  <a16:creationId xmlns:a16="http://schemas.microsoft.com/office/drawing/2014/main" id="{E27035F2-9CBA-6260-3097-DFC7E1383471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>
              <a:extLst>
                <a:ext uri="{FF2B5EF4-FFF2-40B4-BE49-F238E27FC236}">
                  <a16:creationId xmlns:a16="http://schemas.microsoft.com/office/drawing/2014/main" id="{AC6F0DB8-54AE-FF27-293F-E52BC257AF12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>
              <a:extLst>
                <a:ext uri="{FF2B5EF4-FFF2-40B4-BE49-F238E27FC236}">
                  <a16:creationId xmlns:a16="http://schemas.microsoft.com/office/drawing/2014/main" id="{9346D5DF-1777-0EA9-08E3-1ED87A76B5A7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>
              <a:extLst>
                <a:ext uri="{FF2B5EF4-FFF2-40B4-BE49-F238E27FC236}">
                  <a16:creationId xmlns:a16="http://schemas.microsoft.com/office/drawing/2014/main" id="{B429A3A3-555E-E9BA-3F32-7F4A5798B275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>
              <a:extLst>
                <a:ext uri="{FF2B5EF4-FFF2-40B4-BE49-F238E27FC236}">
                  <a16:creationId xmlns:a16="http://schemas.microsoft.com/office/drawing/2014/main" id="{709E2260-A4D8-3B17-186A-30665688B9B2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>
              <a:extLst>
                <a:ext uri="{FF2B5EF4-FFF2-40B4-BE49-F238E27FC236}">
                  <a16:creationId xmlns:a16="http://schemas.microsoft.com/office/drawing/2014/main" id="{3A3770A9-1CC1-9BCC-7C69-256ADE2AB440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>
              <a:extLst>
                <a:ext uri="{FF2B5EF4-FFF2-40B4-BE49-F238E27FC236}">
                  <a16:creationId xmlns:a16="http://schemas.microsoft.com/office/drawing/2014/main" id="{01B148CE-E478-766E-7640-49415D1BFA61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>
              <a:extLst>
                <a:ext uri="{FF2B5EF4-FFF2-40B4-BE49-F238E27FC236}">
                  <a16:creationId xmlns:a16="http://schemas.microsoft.com/office/drawing/2014/main" id="{DBA3D632-8884-9CAB-18B3-F1AF2EC91CD0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>
              <a:extLst>
                <a:ext uri="{FF2B5EF4-FFF2-40B4-BE49-F238E27FC236}">
                  <a16:creationId xmlns:a16="http://schemas.microsoft.com/office/drawing/2014/main" id="{0ABE0C48-6D60-7BD6-37C3-C2CA6E733D2C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>
              <a:extLst>
                <a:ext uri="{FF2B5EF4-FFF2-40B4-BE49-F238E27FC236}">
                  <a16:creationId xmlns:a16="http://schemas.microsoft.com/office/drawing/2014/main" id="{4605384D-D64B-A0B6-D775-21FA133E00B2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>
              <a:extLst>
                <a:ext uri="{FF2B5EF4-FFF2-40B4-BE49-F238E27FC236}">
                  <a16:creationId xmlns:a16="http://schemas.microsoft.com/office/drawing/2014/main" id="{BB92BD5E-7FDA-C896-3119-9FC26DDF6C9A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>
              <a:extLst>
                <a:ext uri="{FF2B5EF4-FFF2-40B4-BE49-F238E27FC236}">
                  <a16:creationId xmlns:a16="http://schemas.microsoft.com/office/drawing/2014/main" id="{5F2C620B-5571-2FD3-B9EF-F7A1D19B0736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>
              <a:extLst>
                <a:ext uri="{FF2B5EF4-FFF2-40B4-BE49-F238E27FC236}">
                  <a16:creationId xmlns:a16="http://schemas.microsoft.com/office/drawing/2014/main" id="{1A3A0DB3-6864-ADCF-701B-EA308FFCC0BB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>
              <a:extLst>
                <a:ext uri="{FF2B5EF4-FFF2-40B4-BE49-F238E27FC236}">
                  <a16:creationId xmlns:a16="http://schemas.microsoft.com/office/drawing/2014/main" id="{AF17E7FA-B70B-A783-5AC8-E33CF49DE960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>
              <a:extLst>
                <a:ext uri="{FF2B5EF4-FFF2-40B4-BE49-F238E27FC236}">
                  <a16:creationId xmlns:a16="http://schemas.microsoft.com/office/drawing/2014/main" id="{899F4242-7B4B-CF40-2E56-35254940711E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>
              <a:extLst>
                <a:ext uri="{FF2B5EF4-FFF2-40B4-BE49-F238E27FC236}">
                  <a16:creationId xmlns:a16="http://schemas.microsoft.com/office/drawing/2014/main" id="{543981B3-0217-77C2-FA19-5010EB934D95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>
              <a:extLst>
                <a:ext uri="{FF2B5EF4-FFF2-40B4-BE49-F238E27FC236}">
                  <a16:creationId xmlns:a16="http://schemas.microsoft.com/office/drawing/2014/main" id="{C28F632D-7B06-CA2B-97F0-01CFDF4F94E0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>
              <a:extLst>
                <a:ext uri="{FF2B5EF4-FFF2-40B4-BE49-F238E27FC236}">
                  <a16:creationId xmlns:a16="http://schemas.microsoft.com/office/drawing/2014/main" id="{0F96FC30-1A0E-74D6-CF40-6091342FFC14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>
              <a:extLst>
                <a:ext uri="{FF2B5EF4-FFF2-40B4-BE49-F238E27FC236}">
                  <a16:creationId xmlns:a16="http://schemas.microsoft.com/office/drawing/2014/main" id="{97F3F431-6D71-0207-9FE3-A7C78BC103AD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>
              <a:extLst>
                <a:ext uri="{FF2B5EF4-FFF2-40B4-BE49-F238E27FC236}">
                  <a16:creationId xmlns:a16="http://schemas.microsoft.com/office/drawing/2014/main" id="{7ABD55AF-C372-E608-E04F-C9FB55C9C166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>
              <a:extLst>
                <a:ext uri="{FF2B5EF4-FFF2-40B4-BE49-F238E27FC236}">
                  <a16:creationId xmlns:a16="http://schemas.microsoft.com/office/drawing/2014/main" id="{F85CE788-B2EF-7B63-FD79-2D9F2D249742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>
              <a:extLst>
                <a:ext uri="{FF2B5EF4-FFF2-40B4-BE49-F238E27FC236}">
                  <a16:creationId xmlns:a16="http://schemas.microsoft.com/office/drawing/2014/main" id="{1B36E7E5-9434-D932-0EFF-A1AE6AFA0C6A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>
              <a:extLst>
                <a:ext uri="{FF2B5EF4-FFF2-40B4-BE49-F238E27FC236}">
                  <a16:creationId xmlns:a16="http://schemas.microsoft.com/office/drawing/2014/main" id="{6D7F22A4-D96D-6301-43DE-B3DED2ED5235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>
              <a:extLst>
                <a:ext uri="{FF2B5EF4-FFF2-40B4-BE49-F238E27FC236}">
                  <a16:creationId xmlns:a16="http://schemas.microsoft.com/office/drawing/2014/main" id="{ACBD1DE4-D838-3981-AA13-93FCB0DF6533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>
              <a:extLst>
                <a:ext uri="{FF2B5EF4-FFF2-40B4-BE49-F238E27FC236}">
                  <a16:creationId xmlns:a16="http://schemas.microsoft.com/office/drawing/2014/main" id="{0AFB4DBE-7EA9-0294-B63E-A44BD08FEF3E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>
              <a:extLst>
                <a:ext uri="{FF2B5EF4-FFF2-40B4-BE49-F238E27FC236}">
                  <a16:creationId xmlns:a16="http://schemas.microsoft.com/office/drawing/2014/main" id="{B72F91A2-E95E-1EB8-F894-683E45590F68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>
              <a:extLst>
                <a:ext uri="{FF2B5EF4-FFF2-40B4-BE49-F238E27FC236}">
                  <a16:creationId xmlns:a16="http://schemas.microsoft.com/office/drawing/2014/main" id="{42B978F9-8CF0-AED1-9D9F-E05A1FAA7DA3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>
              <a:extLst>
                <a:ext uri="{FF2B5EF4-FFF2-40B4-BE49-F238E27FC236}">
                  <a16:creationId xmlns:a16="http://schemas.microsoft.com/office/drawing/2014/main" id="{A981534E-A786-D4A7-C82F-2B90908EAA6B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>
              <a:extLst>
                <a:ext uri="{FF2B5EF4-FFF2-40B4-BE49-F238E27FC236}">
                  <a16:creationId xmlns:a16="http://schemas.microsoft.com/office/drawing/2014/main" id="{0D35DE5E-D0F6-C89B-7D89-95DBBE541D9A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>
              <a:extLst>
                <a:ext uri="{FF2B5EF4-FFF2-40B4-BE49-F238E27FC236}">
                  <a16:creationId xmlns:a16="http://schemas.microsoft.com/office/drawing/2014/main" id="{26CC0E50-0BE6-9749-35B1-4004F0CF78F1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>
              <a:extLst>
                <a:ext uri="{FF2B5EF4-FFF2-40B4-BE49-F238E27FC236}">
                  <a16:creationId xmlns:a16="http://schemas.microsoft.com/office/drawing/2014/main" id="{18790248-3CDC-C781-5CD6-EA576DA9FFBB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>
              <a:extLst>
                <a:ext uri="{FF2B5EF4-FFF2-40B4-BE49-F238E27FC236}">
                  <a16:creationId xmlns:a16="http://schemas.microsoft.com/office/drawing/2014/main" id="{DF1E3944-D2BB-8F2F-104F-D94F5361BCF8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>
              <a:extLst>
                <a:ext uri="{FF2B5EF4-FFF2-40B4-BE49-F238E27FC236}">
                  <a16:creationId xmlns:a16="http://schemas.microsoft.com/office/drawing/2014/main" id="{A09D3B34-3FE5-C114-8D41-C214E18C5372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>
              <a:extLst>
                <a:ext uri="{FF2B5EF4-FFF2-40B4-BE49-F238E27FC236}">
                  <a16:creationId xmlns:a16="http://schemas.microsoft.com/office/drawing/2014/main" id="{83F4E5CA-5D5F-F64D-0CA2-99D742D8FDB4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>
              <a:extLst>
                <a:ext uri="{FF2B5EF4-FFF2-40B4-BE49-F238E27FC236}">
                  <a16:creationId xmlns:a16="http://schemas.microsoft.com/office/drawing/2014/main" id="{D88313AB-6CF4-3D7E-393A-182794F03CB7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>
              <a:extLst>
                <a:ext uri="{FF2B5EF4-FFF2-40B4-BE49-F238E27FC236}">
                  <a16:creationId xmlns:a16="http://schemas.microsoft.com/office/drawing/2014/main" id="{B57B8155-D539-78BF-5EC5-F317A26DEDA0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>
              <a:extLst>
                <a:ext uri="{FF2B5EF4-FFF2-40B4-BE49-F238E27FC236}">
                  <a16:creationId xmlns:a16="http://schemas.microsoft.com/office/drawing/2014/main" id="{A16C679C-0E66-4E2B-707A-4E4923F32D07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>
              <a:extLst>
                <a:ext uri="{FF2B5EF4-FFF2-40B4-BE49-F238E27FC236}">
                  <a16:creationId xmlns:a16="http://schemas.microsoft.com/office/drawing/2014/main" id="{08D21284-429E-6C4A-D2C0-C24B26B9D303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>
              <a:extLst>
                <a:ext uri="{FF2B5EF4-FFF2-40B4-BE49-F238E27FC236}">
                  <a16:creationId xmlns:a16="http://schemas.microsoft.com/office/drawing/2014/main" id="{9B1BCAD9-7688-B3CA-F639-05A19EA097C2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>
              <a:extLst>
                <a:ext uri="{FF2B5EF4-FFF2-40B4-BE49-F238E27FC236}">
                  <a16:creationId xmlns:a16="http://schemas.microsoft.com/office/drawing/2014/main" id="{3D78F5B8-1F89-A76F-3234-5266FB761463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>
              <a:extLst>
                <a:ext uri="{FF2B5EF4-FFF2-40B4-BE49-F238E27FC236}">
                  <a16:creationId xmlns:a16="http://schemas.microsoft.com/office/drawing/2014/main" id="{97DD2DD8-4358-F829-F810-4210D18A0668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>
              <a:extLst>
                <a:ext uri="{FF2B5EF4-FFF2-40B4-BE49-F238E27FC236}">
                  <a16:creationId xmlns:a16="http://schemas.microsoft.com/office/drawing/2014/main" id="{F515BA52-A300-8352-453E-D7E4F105E2C2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>
              <a:extLst>
                <a:ext uri="{FF2B5EF4-FFF2-40B4-BE49-F238E27FC236}">
                  <a16:creationId xmlns:a16="http://schemas.microsoft.com/office/drawing/2014/main" id="{BA09F20B-8F09-1C99-03D1-A5D86225835F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>
              <a:extLst>
                <a:ext uri="{FF2B5EF4-FFF2-40B4-BE49-F238E27FC236}">
                  <a16:creationId xmlns:a16="http://schemas.microsoft.com/office/drawing/2014/main" id="{768173E7-96E6-5D7A-69BE-74E62907F2B9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>
              <a:extLst>
                <a:ext uri="{FF2B5EF4-FFF2-40B4-BE49-F238E27FC236}">
                  <a16:creationId xmlns:a16="http://schemas.microsoft.com/office/drawing/2014/main" id="{71D8B0A8-61B8-D2A8-75EA-D9BD4A23B5CF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>
              <a:extLst>
                <a:ext uri="{FF2B5EF4-FFF2-40B4-BE49-F238E27FC236}">
                  <a16:creationId xmlns:a16="http://schemas.microsoft.com/office/drawing/2014/main" id="{9E994C96-3083-0DE4-3524-BC68B8FA8B20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>
              <a:extLst>
                <a:ext uri="{FF2B5EF4-FFF2-40B4-BE49-F238E27FC236}">
                  <a16:creationId xmlns:a16="http://schemas.microsoft.com/office/drawing/2014/main" id="{6B980F2F-6099-D627-4C80-BBE6F6EB7AEE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>
              <a:extLst>
                <a:ext uri="{FF2B5EF4-FFF2-40B4-BE49-F238E27FC236}">
                  <a16:creationId xmlns:a16="http://schemas.microsoft.com/office/drawing/2014/main" id="{C593F901-269E-2913-CD1A-C0106A0F05D3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>
              <a:extLst>
                <a:ext uri="{FF2B5EF4-FFF2-40B4-BE49-F238E27FC236}">
                  <a16:creationId xmlns:a16="http://schemas.microsoft.com/office/drawing/2014/main" id="{7F739C0E-652C-835B-165F-AA143A009604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>
              <a:extLst>
                <a:ext uri="{FF2B5EF4-FFF2-40B4-BE49-F238E27FC236}">
                  <a16:creationId xmlns:a16="http://schemas.microsoft.com/office/drawing/2014/main" id="{BA7816AB-E2A0-0E95-96CC-643F30B21278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>
              <a:extLst>
                <a:ext uri="{FF2B5EF4-FFF2-40B4-BE49-F238E27FC236}">
                  <a16:creationId xmlns:a16="http://schemas.microsoft.com/office/drawing/2014/main" id="{931B58F7-9E55-6812-3F66-B62BAD39F298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>
              <a:extLst>
                <a:ext uri="{FF2B5EF4-FFF2-40B4-BE49-F238E27FC236}">
                  <a16:creationId xmlns:a16="http://schemas.microsoft.com/office/drawing/2014/main" id="{24D22097-C9D0-0990-6BE4-206896CB5FC0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>
              <a:extLst>
                <a:ext uri="{FF2B5EF4-FFF2-40B4-BE49-F238E27FC236}">
                  <a16:creationId xmlns:a16="http://schemas.microsoft.com/office/drawing/2014/main" id="{2D27587E-30C2-B2DB-49DA-E554260D23B6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>
              <a:extLst>
                <a:ext uri="{FF2B5EF4-FFF2-40B4-BE49-F238E27FC236}">
                  <a16:creationId xmlns:a16="http://schemas.microsoft.com/office/drawing/2014/main" id="{741EF01F-F747-1C67-AA47-23A9B5C38A72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>
              <a:extLst>
                <a:ext uri="{FF2B5EF4-FFF2-40B4-BE49-F238E27FC236}">
                  <a16:creationId xmlns:a16="http://schemas.microsoft.com/office/drawing/2014/main" id="{EC99F750-167A-BBEA-D548-9123D064D0C6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>
              <a:extLst>
                <a:ext uri="{FF2B5EF4-FFF2-40B4-BE49-F238E27FC236}">
                  <a16:creationId xmlns:a16="http://schemas.microsoft.com/office/drawing/2014/main" id="{48E262C6-4FCE-8DFE-265A-5DF279D3F58D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>
              <a:extLst>
                <a:ext uri="{FF2B5EF4-FFF2-40B4-BE49-F238E27FC236}">
                  <a16:creationId xmlns:a16="http://schemas.microsoft.com/office/drawing/2014/main" id="{F6D4E70E-5740-E87D-9072-616AD089BDF1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>
              <a:extLst>
                <a:ext uri="{FF2B5EF4-FFF2-40B4-BE49-F238E27FC236}">
                  <a16:creationId xmlns:a16="http://schemas.microsoft.com/office/drawing/2014/main" id="{07A1DE5A-45EB-BBDD-26A5-2091425C11DC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>
              <a:extLst>
                <a:ext uri="{FF2B5EF4-FFF2-40B4-BE49-F238E27FC236}">
                  <a16:creationId xmlns:a16="http://schemas.microsoft.com/office/drawing/2014/main" id="{7B4E83A3-DFCA-6C31-20C2-C2BC6C13662A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>
              <a:extLst>
                <a:ext uri="{FF2B5EF4-FFF2-40B4-BE49-F238E27FC236}">
                  <a16:creationId xmlns:a16="http://schemas.microsoft.com/office/drawing/2014/main" id="{2221515E-3FE3-B44E-9FEE-E7BF0AE5A29F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>
              <a:extLst>
                <a:ext uri="{FF2B5EF4-FFF2-40B4-BE49-F238E27FC236}">
                  <a16:creationId xmlns:a16="http://schemas.microsoft.com/office/drawing/2014/main" id="{EE055A34-768B-15B3-CD38-D01A2A314835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>
              <a:extLst>
                <a:ext uri="{FF2B5EF4-FFF2-40B4-BE49-F238E27FC236}">
                  <a16:creationId xmlns:a16="http://schemas.microsoft.com/office/drawing/2014/main" id="{800230CB-1D73-CC86-F7A5-0A92A8CA5A91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>
              <a:extLst>
                <a:ext uri="{FF2B5EF4-FFF2-40B4-BE49-F238E27FC236}">
                  <a16:creationId xmlns:a16="http://schemas.microsoft.com/office/drawing/2014/main" id="{B3240386-26EA-5700-E3C5-9A96B8B55C9A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>
              <a:extLst>
                <a:ext uri="{FF2B5EF4-FFF2-40B4-BE49-F238E27FC236}">
                  <a16:creationId xmlns:a16="http://schemas.microsoft.com/office/drawing/2014/main" id="{7DCDB267-5297-623F-247A-55ACF7F18F59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>
              <a:extLst>
                <a:ext uri="{FF2B5EF4-FFF2-40B4-BE49-F238E27FC236}">
                  <a16:creationId xmlns:a16="http://schemas.microsoft.com/office/drawing/2014/main" id="{4244BF34-4C10-78E1-A0AB-10966F2FA36D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>
              <a:extLst>
                <a:ext uri="{FF2B5EF4-FFF2-40B4-BE49-F238E27FC236}">
                  <a16:creationId xmlns:a16="http://schemas.microsoft.com/office/drawing/2014/main" id="{8DF2A736-5553-3E31-075B-4321EAF108DC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>
              <a:extLst>
                <a:ext uri="{FF2B5EF4-FFF2-40B4-BE49-F238E27FC236}">
                  <a16:creationId xmlns:a16="http://schemas.microsoft.com/office/drawing/2014/main" id="{DA550444-97A5-5B66-F17B-03AD05619C35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>
              <a:extLst>
                <a:ext uri="{FF2B5EF4-FFF2-40B4-BE49-F238E27FC236}">
                  <a16:creationId xmlns:a16="http://schemas.microsoft.com/office/drawing/2014/main" id="{404F4CF9-5285-01EC-CE42-8EC0E0510B2D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>
              <a:extLst>
                <a:ext uri="{FF2B5EF4-FFF2-40B4-BE49-F238E27FC236}">
                  <a16:creationId xmlns:a16="http://schemas.microsoft.com/office/drawing/2014/main" id="{5D6C58E3-2C82-F0D2-A0C8-BED8FB27F701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>
              <a:extLst>
                <a:ext uri="{FF2B5EF4-FFF2-40B4-BE49-F238E27FC236}">
                  <a16:creationId xmlns:a16="http://schemas.microsoft.com/office/drawing/2014/main" id="{AE2FF260-2A17-279C-52FE-5F2D09AB29D7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>
              <a:extLst>
                <a:ext uri="{FF2B5EF4-FFF2-40B4-BE49-F238E27FC236}">
                  <a16:creationId xmlns:a16="http://schemas.microsoft.com/office/drawing/2014/main" id="{97B7AD49-75A9-DC78-A9EB-3FA469447755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>
              <a:extLst>
                <a:ext uri="{FF2B5EF4-FFF2-40B4-BE49-F238E27FC236}">
                  <a16:creationId xmlns:a16="http://schemas.microsoft.com/office/drawing/2014/main" id="{4B5DF075-A717-FB34-75D7-82F8A15D00F2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>
              <a:extLst>
                <a:ext uri="{FF2B5EF4-FFF2-40B4-BE49-F238E27FC236}">
                  <a16:creationId xmlns:a16="http://schemas.microsoft.com/office/drawing/2014/main" id="{8E2DEA84-A6F2-21D3-786A-D1B09BE83303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>
              <a:extLst>
                <a:ext uri="{FF2B5EF4-FFF2-40B4-BE49-F238E27FC236}">
                  <a16:creationId xmlns:a16="http://schemas.microsoft.com/office/drawing/2014/main" id="{6CBEC066-8FCF-A9CC-C678-F135E26268CB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>
              <a:extLst>
                <a:ext uri="{FF2B5EF4-FFF2-40B4-BE49-F238E27FC236}">
                  <a16:creationId xmlns:a16="http://schemas.microsoft.com/office/drawing/2014/main" id="{8FBACA29-F634-9227-EFF2-1EB25EBC138D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>
              <a:extLst>
                <a:ext uri="{FF2B5EF4-FFF2-40B4-BE49-F238E27FC236}">
                  <a16:creationId xmlns:a16="http://schemas.microsoft.com/office/drawing/2014/main" id="{771DC253-45B2-9AA1-4AE7-584892C329BD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>
              <a:extLst>
                <a:ext uri="{FF2B5EF4-FFF2-40B4-BE49-F238E27FC236}">
                  <a16:creationId xmlns:a16="http://schemas.microsoft.com/office/drawing/2014/main" id="{5423A1A4-9AA0-590D-C6BE-FD3D9D36B278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>
              <a:extLst>
                <a:ext uri="{FF2B5EF4-FFF2-40B4-BE49-F238E27FC236}">
                  <a16:creationId xmlns:a16="http://schemas.microsoft.com/office/drawing/2014/main" id="{AB4B7704-5F6A-AC93-FD08-CEB97FEE6224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>
              <a:extLst>
                <a:ext uri="{FF2B5EF4-FFF2-40B4-BE49-F238E27FC236}">
                  <a16:creationId xmlns:a16="http://schemas.microsoft.com/office/drawing/2014/main" id="{F5339C94-F303-425A-7C68-7629F9E75A52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>
              <a:extLst>
                <a:ext uri="{FF2B5EF4-FFF2-40B4-BE49-F238E27FC236}">
                  <a16:creationId xmlns:a16="http://schemas.microsoft.com/office/drawing/2014/main" id="{26C251E6-CD93-8900-4427-1F93F3B7E649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>
              <a:extLst>
                <a:ext uri="{FF2B5EF4-FFF2-40B4-BE49-F238E27FC236}">
                  <a16:creationId xmlns:a16="http://schemas.microsoft.com/office/drawing/2014/main" id="{D2F5E489-479D-D4AF-A571-353164309230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>
              <a:extLst>
                <a:ext uri="{FF2B5EF4-FFF2-40B4-BE49-F238E27FC236}">
                  <a16:creationId xmlns:a16="http://schemas.microsoft.com/office/drawing/2014/main" id="{7E167DB9-6CA4-BFC4-0986-472991D65454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>
              <a:extLst>
                <a:ext uri="{FF2B5EF4-FFF2-40B4-BE49-F238E27FC236}">
                  <a16:creationId xmlns:a16="http://schemas.microsoft.com/office/drawing/2014/main" id="{63465D9E-059A-FE57-03A8-90D16EA603AC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>
              <a:extLst>
                <a:ext uri="{FF2B5EF4-FFF2-40B4-BE49-F238E27FC236}">
                  <a16:creationId xmlns:a16="http://schemas.microsoft.com/office/drawing/2014/main" id="{C194522A-6B09-5188-F13F-DCF46B0C7971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>
              <a:extLst>
                <a:ext uri="{FF2B5EF4-FFF2-40B4-BE49-F238E27FC236}">
                  <a16:creationId xmlns:a16="http://schemas.microsoft.com/office/drawing/2014/main" id="{DBB5D964-A1C5-5F15-2278-4B9DBE1EFDB2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>
              <a:extLst>
                <a:ext uri="{FF2B5EF4-FFF2-40B4-BE49-F238E27FC236}">
                  <a16:creationId xmlns:a16="http://schemas.microsoft.com/office/drawing/2014/main" id="{1783CE69-846E-EA04-5ACF-9A4B4570C914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>
              <a:extLst>
                <a:ext uri="{FF2B5EF4-FFF2-40B4-BE49-F238E27FC236}">
                  <a16:creationId xmlns:a16="http://schemas.microsoft.com/office/drawing/2014/main" id="{2A9BCD21-4F82-2C18-2A40-B3C411081F79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>
              <a:extLst>
                <a:ext uri="{FF2B5EF4-FFF2-40B4-BE49-F238E27FC236}">
                  <a16:creationId xmlns:a16="http://schemas.microsoft.com/office/drawing/2014/main" id="{AC816B5A-E58B-C5DC-6DC2-5801A6CAAC66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>
              <a:extLst>
                <a:ext uri="{FF2B5EF4-FFF2-40B4-BE49-F238E27FC236}">
                  <a16:creationId xmlns:a16="http://schemas.microsoft.com/office/drawing/2014/main" id="{F8C7CD2C-49B2-23A0-7B2D-58E9E7274F4E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>
              <a:extLst>
                <a:ext uri="{FF2B5EF4-FFF2-40B4-BE49-F238E27FC236}">
                  <a16:creationId xmlns:a16="http://schemas.microsoft.com/office/drawing/2014/main" id="{DD414A59-467C-6854-D05B-127DAA0CDBA9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>
              <a:extLst>
                <a:ext uri="{FF2B5EF4-FFF2-40B4-BE49-F238E27FC236}">
                  <a16:creationId xmlns:a16="http://schemas.microsoft.com/office/drawing/2014/main" id="{D7891373-3281-1D25-3D71-94B101C03E2E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>
              <a:extLst>
                <a:ext uri="{FF2B5EF4-FFF2-40B4-BE49-F238E27FC236}">
                  <a16:creationId xmlns:a16="http://schemas.microsoft.com/office/drawing/2014/main" id="{022615C8-174A-F867-FAFE-A8A345BA8C9D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>
              <a:extLst>
                <a:ext uri="{FF2B5EF4-FFF2-40B4-BE49-F238E27FC236}">
                  <a16:creationId xmlns:a16="http://schemas.microsoft.com/office/drawing/2014/main" id="{92AFEBD5-7C07-C008-E53D-AA13DDF2EA1C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>
              <a:extLst>
                <a:ext uri="{FF2B5EF4-FFF2-40B4-BE49-F238E27FC236}">
                  <a16:creationId xmlns:a16="http://schemas.microsoft.com/office/drawing/2014/main" id="{A51F120D-46CC-5124-2A7E-1A82A7FED755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>
              <a:extLst>
                <a:ext uri="{FF2B5EF4-FFF2-40B4-BE49-F238E27FC236}">
                  <a16:creationId xmlns:a16="http://schemas.microsoft.com/office/drawing/2014/main" id="{063DC686-A479-BE0A-A140-BC515BF97C3F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>
              <a:extLst>
                <a:ext uri="{FF2B5EF4-FFF2-40B4-BE49-F238E27FC236}">
                  <a16:creationId xmlns:a16="http://schemas.microsoft.com/office/drawing/2014/main" id="{5EDA94B1-1B77-8C7A-F59E-A7EF82355EED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>
              <a:extLst>
                <a:ext uri="{FF2B5EF4-FFF2-40B4-BE49-F238E27FC236}">
                  <a16:creationId xmlns:a16="http://schemas.microsoft.com/office/drawing/2014/main" id="{4595932A-09CD-E76C-D5A4-01624B97A9C0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>
              <a:extLst>
                <a:ext uri="{FF2B5EF4-FFF2-40B4-BE49-F238E27FC236}">
                  <a16:creationId xmlns:a16="http://schemas.microsoft.com/office/drawing/2014/main" id="{98797F34-5CD9-0852-1F07-8E844C993006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>
              <a:extLst>
                <a:ext uri="{FF2B5EF4-FFF2-40B4-BE49-F238E27FC236}">
                  <a16:creationId xmlns:a16="http://schemas.microsoft.com/office/drawing/2014/main" id="{140281E2-984B-7BB4-B50F-0C7BFB504ED9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>
              <a:extLst>
                <a:ext uri="{FF2B5EF4-FFF2-40B4-BE49-F238E27FC236}">
                  <a16:creationId xmlns:a16="http://schemas.microsoft.com/office/drawing/2014/main" id="{F7F1534F-F7EF-6B18-794F-E3B9A68CC62A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>
              <a:extLst>
                <a:ext uri="{FF2B5EF4-FFF2-40B4-BE49-F238E27FC236}">
                  <a16:creationId xmlns:a16="http://schemas.microsoft.com/office/drawing/2014/main" id="{FCE096DD-FF7C-45AC-B5BA-DD4AB1DC9FD7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>
              <a:extLst>
                <a:ext uri="{FF2B5EF4-FFF2-40B4-BE49-F238E27FC236}">
                  <a16:creationId xmlns:a16="http://schemas.microsoft.com/office/drawing/2014/main" id="{23C2D57D-B356-F1BB-2F96-A15A3C7C72F4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>
              <a:extLst>
                <a:ext uri="{FF2B5EF4-FFF2-40B4-BE49-F238E27FC236}">
                  <a16:creationId xmlns:a16="http://schemas.microsoft.com/office/drawing/2014/main" id="{704EB370-9427-3DA3-A8CE-EEFC69575DAD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>
              <a:extLst>
                <a:ext uri="{FF2B5EF4-FFF2-40B4-BE49-F238E27FC236}">
                  <a16:creationId xmlns:a16="http://schemas.microsoft.com/office/drawing/2014/main" id="{1C425047-BF80-5B3A-130F-8B9AB9DA4D18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>
              <a:extLst>
                <a:ext uri="{FF2B5EF4-FFF2-40B4-BE49-F238E27FC236}">
                  <a16:creationId xmlns:a16="http://schemas.microsoft.com/office/drawing/2014/main" id="{0C21DC85-7BC6-7068-237E-7ADAF8244CD8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>
              <a:extLst>
                <a:ext uri="{FF2B5EF4-FFF2-40B4-BE49-F238E27FC236}">
                  <a16:creationId xmlns:a16="http://schemas.microsoft.com/office/drawing/2014/main" id="{D20FD196-41C5-7A33-AF99-9761398CE109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>
              <a:extLst>
                <a:ext uri="{FF2B5EF4-FFF2-40B4-BE49-F238E27FC236}">
                  <a16:creationId xmlns:a16="http://schemas.microsoft.com/office/drawing/2014/main" id="{DA83F42E-77CD-C399-531A-4BB1D19F24EA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>
              <a:extLst>
                <a:ext uri="{FF2B5EF4-FFF2-40B4-BE49-F238E27FC236}">
                  <a16:creationId xmlns:a16="http://schemas.microsoft.com/office/drawing/2014/main" id="{F5455C13-35AB-2E74-78C9-E6869F816B4E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>
              <a:extLst>
                <a:ext uri="{FF2B5EF4-FFF2-40B4-BE49-F238E27FC236}">
                  <a16:creationId xmlns:a16="http://schemas.microsoft.com/office/drawing/2014/main" id="{D12A81C0-0434-F5EC-7D3B-4118595BF3B1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>
              <a:extLst>
                <a:ext uri="{FF2B5EF4-FFF2-40B4-BE49-F238E27FC236}">
                  <a16:creationId xmlns:a16="http://schemas.microsoft.com/office/drawing/2014/main" id="{C12E90B7-4517-68F4-A49B-9C3C00866B84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>
              <a:extLst>
                <a:ext uri="{FF2B5EF4-FFF2-40B4-BE49-F238E27FC236}">
                  <a16:creationId xmlns:a16="http://schemas.microsoft.com/office/drawing/2014/main" id="{BC450322-E2F1-667C-7719-726089D0A95F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>
              <a:extLst>
                <a:ext uri="{FF2B5EF4-FFF2-40B4-BE49-F238E27FC236}">
                  <a16:creationId xmlns:a16="http://schemas.microsoft.com/office/drawing/2014/main" id="{D6C96164-4DCC-0FFD-99DD-F857875C9654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>
              <a:extLst>
                <a:ext uri="{FF2B5EF4-FFF2-40B4-BE49-F238E27FC236}">
                  <a16:creationId xmlns:a16="http://schemas.microsoft.com/office/drawing/2014/main" id="{59E059EA-EF06-F176-44FF-1BDA977A597B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>
              <a:extLst>
                <a:ext uri="{FF2B5EF4-FFF2-40B4-BE49-F238E27FC236}">
                  <a16:creationId xmlns:a16="http://schemas.microsoft.com/office/drawing/2014/main" id="{5B79E37C-EB39-9304-856C-8FD3FA2D419B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>
              <a:extLst>
                <a:ext uri="{FF2B5EF4-FFF2-40B4-BE49-F238E27FC236}">
                  <a16:creationId xmlns:a16="http://schemas.microsoft.com/office/drawing/2014/main" id="{63BB1DA5-9641-8294-57C3-D48BFCE4D59E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>
              <a:extLst>
                <a:ext uri="{FF2B5EF4-FFF2-40B4-BE49-F238E27FC236}">
                  <a16:creationId xmlns:a16="http://schemas.microsoft.com/office/drawing/2014/main" id="{F431BB4B-B884-576B-4EB6-4DDFE832C882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>
              <a:extLst>
                <a:ext uri="{FF2B5EF4-FFF2-40B4-BE49-F238E27FC236}">
                  <a16:creationId xmlns:a16="http://schemas.microsoft.com/office/drawing/2014/main" id="{25077444-A65B-2F45-C5A3-12CD39F9B6EB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>
              <a:extLst>
                <a:ext uri="{FF2B5EF4-FFF2-40B4-BE49-F238E27FC236}">
                  <a16:creationId xmlns:a16="http://schemas.microsoft.com/office/drawing/2014/main" id="{2B72CB64-CF63-9F8C-3176-B8195558EBA2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>
              <a:extLst>
                <a:ext uri="{FF2B5EF4-FFF2-40B4-BE49-F238E27FC236}">
                  <a16:creationId xmlns:a16="http://schemas.microsoft.com/office/drawing/2014/main" id="{0BAE56B7-41A1-1E00-072E-DE0E5214C79E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>
              <a:extLst>
                <a:ext uri="{FF2B5EF4-FFF2-40B4-BE49-F238E27FC236}">
                  <a16:creationId xmlns:a16="http://schemas.microsoft.com/office/drawing/2014/main" id="{C5A8B900-3F3B-FB45-55EB-745A075A4BA1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>
              <a:extLst>
                <a:ext uri="{FF2B5EF4-FFF2-40B4-BE49-F238E27FC236}">
                  <a16:creationId xmlns:a16="http://schemas.microsoft.com/office/drawing/2014/main" id="{1C0EAAC6-C78E-5C91-E9C1-8C97F9E8E391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>
              <a:extLst>
                <a:ext uri="{FF2B5EF4-FFF2-40B4-BE49-F238E27FC236}">
                  <a16:creationId xmlns:a16="http://schemas.microsoft.com/office/drawing/2014/main" id="{D511D61F-DE03-D6C9-BF89-69C51A54921A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>
              <a:extLst>
                <a:ext uri="{FF2B5EF4-FFF2-40B4-BE49-F238E27FC236}">
                  <a16:creationId xmlns:a16="http://schemas.microsoft.com/office/drawing/2014/main" id="{C35A8F06-B80C-1648-E682-CC3313CFDDDD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>
              <a:extLst>
                <a:ext uri="{FF2B5EF4-FFF2-40B4-BE49-F238E27FC236}">
                  <a16:creationId xmlns:a16="http://schemas.microsoft.com/office/drawing/2014/main" id="{ED18A29A-5B07-27A2-9FB7-11B18227DA6E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>
              <a:extLst>
                <a:ext uri="{FF2B5EF4-FFF2-40B4-BE49-F238E27FC236}">
                  <a16:creationId xmlns:a16="http://schemas.microsoft.com/office/drawing/2014/main" id="{889EACD1-E91C-5752-A089-C0488557CD20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>
              <a:extLst>
                <a:ext uri="{FF2B5EF4-FFF2-40B4-BE49-F238E27FC236}">
                  <a16:creationId xmlns:a16="http://schemas.microsoft.com/office/drawing/2014/main" id="{7AF7AE91-F7A0-5349-6161-09FA21700751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>
              <a:extLst>
                <a:ext uri="{FF2B5EF4-FFF2-40B4-BE49-F238E27FC236}">
                  <a16:creationId xmlns:a16="http://schemas.microsoft.com/office/drawing/2014/main" id="{2D1C5DBC-7AA8-6E40-8C5E-A7CD17EB12B8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>
              <a:extLst>
                <a:ext uri="{FF2B5EF4-FFF2-40B4-BE49-F238E27FC236}">
                  <a16:creationId xmlns:a16="http://schemas.microsoft.com/office/drawing/2014/main" id="{A72EAC15-C3A6-8DD1-6708-171A40F67CC6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>
              <a:extLst>
                <a:ext uri="{FF2B5EF4-FFF2-40B4-BE49-F238E27FC236}">
                  <a16:creationId xmlns:a16="http://schemas.microsoft.com/office/drawing/2014/main" id="{8FAD2B38-E17A-2060-D3B0-92CC99D70E13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>
              <a:extLst>
                <a:ext uri="{FF2B5EF4-FFF2-40B4-BE49-F238E27FC236}">
                  <a16:creationId xmlns:a16="http://schemas.microsoft.com/office/drawing/2014/main" id="{46250530-5245-6C81-B2BA-1A38947C9AC1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>
              <a:extLst>
                <a:ext uri="{FF2B5EF4-FFF2-40B4-BE49-F238E27FC236}">
                  <a16:creationId xmlns:a16="http://schemas.microsoft.com/office/drawing/2014/main" id="{5328D28E-86D5-79D6-186B-A8F2C1A2E36C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>
              <a:extLst>
                <a:ext uri="{FF2B5EF4-FFF2-40B4-BE49-F238E27FC236}">
                  <a16:creationId xmlns:a16="http://schemas.microsoft.com/office/drawing/2014/main" id="{3CEA713A-DF51-EDF2-A8EB-59CD1A922B78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>
              <a:extLst>
                <a:ext uri="{FF2B5EF4-FFF2-40B4-BE49-F238E27FC236}">
                  <a16:creationId xmlns:a16="http://schemas.microsoft.com/office/drawing/2014/main" id="{74C8727C-6D3E-F866-4430-AB7DA4B3B0AB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>
              <a:extLst>
                <a:ext uri="{FF2B5EF4-FFF2-40B4-BE49-F238E27FC236}">
                  <a16:creationId xmlns:a16="http://schemas.microsoft.com/office/drawing/2014/main" id="{EA806B38-EC8F-ACF8-39B7-C071B2FB3BEB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>
              <a:extLst>
                <a:ext uri="{FF2B5EF4-FFF2-40B4-BE49-F238E27FC236}">
                  <a16:creationId xmlns:a16="http://schemas.microsoft.com/office/drawing/2014/main" id="{789E7802-9087-A265-BD8E-64DE886BC06E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>
              <a:extLst>
                <a:ext uri="{FF2B5EF4-FFF2-40B4-BE49-F238E27FC236}">
                  <a16:creationId xmlns:a16="http://schemas.microsoft.com/office/drawing/2014/main" id="{C0EDA567-D03E-65B9-C38C-7BD96AE85997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>
              <a:extLst>
                <a:ext uri="{FF2B5EF4-FFF2-40B4-BE49-F238E27FC236}">
                  <a16:creationId xmlns:a16="http://schemas.microsoft.com/office/drawing/2014/main" id="{D3CAAC9E-3035-D2E0-4CE8-969274B37DB2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>
              <a:extLst>
                <a:ext uri="{FF2B5EF4-FFF2-40B4-BE49-F238E27FC236}">
                  <a16:creationId xmlns:a16="http://schemas.microsoft.com/office/drawing/2014/main" id="{F1AC0113-D3D5-3AE8-7485-C2A75D6BB78A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>
              <a:extLst>
                <a:ext uri="{FF2B5EF4-FFF2-40B4-BE49-F238E27FC236}">
                  <a16:creationId xmlns:a16="http://schemas.microsoft.com/office/drawing/2014/main" id="{AE1B54C3-5796-E1A0-3737-F8610639307A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>
              <a:extLst>
                <a:ext uri="{FF2B5EF4-FFF2-40B4-BE49-F238E27FC236}">
                  <a16:creationId xmlns:a16="http://schemas.microsoft.com/office/drawing/2014/main" id="{128B2C1E-F630-5321-DFE8-7DC5184E368C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>
              <a:extLst>
                <a:ext uri="{FF2B5EF4-FFF2-40B4-BE49-F238E27FC236}">
                  <a16:creationId xmlns:a16="http://schemas.microsoft.com/office/drawing/2014/main" id="{26523F57-2F6D-0C48-6BFA-B29A901B2BDA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>
              <a:extLst>
                <a:ext uri="{FF2B5EF4-FFF2-40B4-BE49-F238E27FC236}">
                  <a16:creationId xmlns:a16="http://schemas.microsoft.com/office/drawing/2014/main" id="{1B38B34B-80F5-4D83-DFD4-ECA3E6F3E27A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>
              <a:extLst>
                <a:ext uri="{FF2B5EF4-FFF2-40B4-BE49-F238E27FC236}">
                  <a16:creationId xmlns:a16="http://schemas.microsoft.com/office/drawing/2014/main" id="{CA958744-CEC9-14FA-7C1B-C9AF5E4794F6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>
              <a:extLst>
                <a:ext uri="{FF2B5EF4-FFF2-40B4-BE49-F238E27FC236}">
                  <a16:creationId xmlns:a16="http://schemas.microsoft.com/office/drawing/2014/main" id="{E1B95BB7-C2C5-E2F6-B007-A16E50ED7286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>
              <a:extLst>
                <a:ext uri="{FF2B5EF4-FFF2-40B4-BE49-F238E27FC236}">
                  <a16:creationId xmlns:a16="http://schemas.microsoft.com/office/drawing/2014/main" id="{7F6B8958-0D08-2EAA-2A5D-FAA70CA11A0E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>
              <a:extLst>
                <a:ext uri="{FF2B5EF4-FFF2-40B4-BE49-F238E27FC236}">
                  <a16:creationId xmlns:a16="http://schemas.microsoft.com/office/drawing/2014/main" id="{CEB1B94B-A13F-1062-8960-BDBA625AA0D7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>
              <a:extLst>
                <a:ext uri="{FF2B5EF4-FFF2-40B4-BE49-F238E27FC236}">
                  <a16:creationId xmlns:a16="http://schemas.microsoft.com/office/drawing/2014/main" id="{E16744AF-01E6-55A8-5F6D-A84637218FA2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>
              <a:extLst>
                <a:ext uri="{FF2B5EF4-FFF2-40B4-BE49-F238E27FC236}">
                  <a16:creationId xmlns:a16="http://schemas.microsoft.com/office/drawing/2014/main" id="{58CD6791-6530-3AEE-A559-41DC90EB3227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>
              <a:extLst>
                <a:ext uri="{FF2B5EF4-FFF2-40B4-BE49-F238E27FC236}">
                  <a16:creationId xmlns:a16="http://schemas.microsoft.com/office/drawing/2014/main" id="{ADF6164A-634E-FF28-1F37-A519EA821707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>
              <a:extLst>
                <a:ext uri="{FF2B5EF4-FFF2-40B4-BE49-F238E27FC236}">
                  <a16:creationId xmlns:a16="http://schemas.microsoft.com/office/drawing/2014/main" id="{CD2CFA2F-A0DF-CEBC-DF83-F32762E0BF8F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>
              <a:extLst>
                <a:ext uri="{FF2B5EF4-FFF2-40B4-BE49-F238E27FC236}">
                  <a16:creationId xmlns:a16="http://schemas.microsoft.com/office/drawing/2014/main" id="{A8B3688E-24E1-B30D-C313-553D3236F913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>
              <a:extLst>
                <a:ext uri="{FF2B5EF4-FFF2-40B4-BE49-F238E27FC236}">
                  <a16:creationId xmlns:a16="http://schemas.microsoft.com/office/drawing/2014/main" id="{4AF82051-2E12-E09A-F9F9-D9A88291F903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>
              <a:extLst>
                <a:ext uri="{FF2B5EF4-FFF2-40B4-BE49-F238E27FC236}">
                  <a16:creationId xmlns:a16="http://schemas.microsoft.com/office/drawing/2014/main" id="{6551FF6F-0366-4053-3713-669B01AC3F7D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>
              <a:extLst>
                <a:ext uri="{FF2B5EF4-FFF2-40B4-BE49-F238E27FC236}">
                  <a16:creationId xmlns:a16="http://schemas.microsoft.com/office/drawing/2014/main" id="{88B81EDB-D7D8-6800-E62E-03DD95D92395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>
              <a:extLst>
                <a:ext uri="{FF2B5EF4-FFF2-40B4-BE49-F238E27FC236}">
                  <a16:creationId xmlns:a16="http://schemas.microsoft.com/office/drawing/2014/main" id="{DD867062-72CC-E9B4-EE87-6F5F313D1977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>
              <a:extLst>
                <a:ext uri="{FF2B5EF4-FFF2-40B4-BE49-F238E27FC236}">
                  <a16:creationId xmlns:a16="http://schemas.microsoft.com/office/drawing/2014/main" id="{6E682423-B792-C701-9124-87558B3BB50C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>
              <a:extLst>
                <a:ext uri="{FF2B5EF4-FFF2-40B4-BE49-F238E27FC236}">
                  <a16:creationId xmlns:a16="http://schemas.microsoft.com/office/drawing/2014/main" id="{0BA0B858-B896-5C16-BFD4-D3166573FD39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>
              <a:extLst>
                <a:ext uri="{FF2B5EF4-FFF2-40B4-BE49-F238E27FC236}">
                  <a16:creationId xmlns:a16="http://schemas.microsoft.com/office/drawing/2014/main" id="{A7BE1EDA-7476-E709-FDEE-A6EFD1E38665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>
              <a:extLst>
                <a:ext uri="{FF2B5EF4-FFF2-40B4-BE49-F238E27FC236}">
                  <a16:creationId xmlns:a16="http://schemas.microsoft.com/office/drawing/2014/main" id="{F10EA242-6619-FD09-B5C3-2D95C899E5B9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>
              <a:extLst>
                <a:ext uri="{FF2B5EF4-FFF2-40B4-BE49-F238E27FC236}">
                  <a16:creationId xmlns:a16="http://schemas.microsoft.com/office/drawing/2014/main" id="{9168355F-1EE9-63E6-EF3E-85E2A8A2FCEA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>
              <a:extLst>
                <a:ext uri="{FF2B5EF4-FFF2-40B4-BE49-F238E27FC236}">
                  <a16:creationId xmlns:a16="http://schemas.microsoft.com/office/drawing/2014/main" id="{F9E302AD-3DB8-3D08-D9F7-372B70CE77CE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>
              <a:extLst>
                <a:ext uri="{FF2B5EF4-FFF2-40B4-BE49-F238E27FC236}">
                  <a16:creationId xmlns:a16="http://schemas.microsoft.com/office/drawing/2014/main" id="{9032F45B-83BC-5702-E488-4B2C135FF251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>
              <a:extLst>
                <a:ext uri="{FF2B5EF4-FFF2-40B4-BE49-F238E27FC236}">
                  <a16:creationId xmlns:a16="http://schemas.microsoft.com/office/drawing/2014/main" id="{F71F6ED9-92B3-43C6-A393-52C5255F1D29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>
              <a:extLst>
                <a:ext uri="{FF2B5EF4-FFF2-40B4-BE49-F238E27FC236}">
                  <a16:creationId xmlns:a16="http://schemas.microsoft.com/office/drawing/2014/main" id="{667F3176-94BB-3ABA-26E9-13D4C41D2C6A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>
              <a:extLst>
                <a:ext uri="{FF2B5EF4-FFF2-40B4-BE49-F238E27FC236}">
                  <a16:creationId xmlns:a16="http://schemas.microsoft.com/office/drawing/2014/main" id="{00575891-4333-9A9D-7235-9F09E16749BA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33DAB30F-3298-DB41-C757-3911AFB758BF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64EEF8-8352-4B00-31CF-12838F546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6B22CE-3E58-9C61-D502-80374E92562A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802E5A76-454A-66ED-7315-A1F5AC14784B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9/17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5BB278-D9B5-49CB-0265-D6EFEBD7B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173" y="1288242"/>
            <a:ext cx="4307653" cy="331815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3637708-25AB-E422-D37E-FE975859450D}"/>
              </a:ext>
            </a:extLst>
          </p:cNvPr>
          <p:cNvCxnSpPr>
            <a:cxnSpLocks/>
          </p:cNvCxnSpPr>
          <p:nvPr/>
        </p:nvCxnSpPr>
        <p:spPr>
          <a:xfrm flipV="1">
            <a:off x="3959441" y="3017252"/>
            <a:ext cx="423761" cy="347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222CB236-0A26-5FF5-55B6-A665691E6113}"/>
              </a:ext>
            </a:extLst>
          </p:cNvPr>
          <p:cNvSpPr/>
          <p:nvPr/>
        </p:nvSpPr>
        <p:spPr>
          <a:xfrm>
            <a:off x="5628443" y="1447060"/>
            <a:ext cx="1003176" cy="186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65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5">
          <a:extLst>
            <a:ext uri="{FF2B5EF4-FFF2-40B4-BE49-F238E27FC236}">
              <a16:creationId xmlns:a16="http://schemas.microsoft.com/office/drawing/2014/main" id="{D0D74540-A66A-2E02-6C9D-9428DE85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9" name="Google Shape;8959;p56">
            <a:extLst>
              <a:ext uri="{FF2B5EF4-FFF2-40B4-BE49-F238E27FC236}">
                <a16:creationId xmlns:a16="http://schemas.microsoft.com/office/drawing/2014/main" id="{3205F1C3-0578-D615-94B0-8AB474121A44}"/>
              </a:ext>
            </a:extLst>
          </p:cNvPr>
          <p:cNvGrpSpPr/>
          <p:nvPr/>
        </p:nvGrpSpPr>
        <p:grpSpPr>
          <a:xfrm rot="9090322">
            <a:off x="6278770" y="4250425"/>
            <a:ext cx="1835574" cy="1792650"/>
            <a:chOff x="6412250" y="-147537"/>
            <a:chExt cx="1592199" cy="1554966"/>
          </a:xfrm>
        </p:grpSpPr>
        <p:sp>
          <p:nvSpPr>
            <p:cNvPr id="8960" name="Google Shape;8960;p56">
              <a:extLst>
                <a:ext uri="{FF2B5EF4-FFF2-40B4-BE49-F238E27FC236}">
                  <a16:creationId xmlns:a16="http://schemas.microsoft.com/office/drawing/2014/main" id="{2DD8AC44-B167-3FD4-70C5-3729EC028950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56">
              <a:extLst>
                <a:ext uri="{FF2B5EF4-FFF2-40B4-BE49-F238E27FC236}">
                  <a16:creationId xmlns:a16="http://schemas.microsoft.com/office/drawing/2014/main" id="{E9E0D295-334F-7F63-2F79-203EF17A0064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56">
              <a:extLst>
                <a:ext uri="{FF2B5EF4-FFF2-40B4-BE49-F238E27FC236}">
                  <a16:creationId xmlns:a16="http://schemas.microsoft.com/office/drawing/2014/main" id="{449B68FA-C96C-765D-5A2C-5B9C03475811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56">
              <a:extLst>
                <a:ext uri="{FF2B5EF4-FFF2-40B4-BE49-F238E27FC236}">
                  <a16:creationId xmlns:a16="http://schemas.microsoft.com/office/drawing/2014/main" id="{FFB4BF04-5C47-3099-8BAB-2D32E6019039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56">
              <a:extLst>
                <a:ext uri="{FF2B5EF4-FFF2-40B4-BE49-F238E27FC236}">
                  <a16:creationId xmlns:a16="http://schemas.microsoft.com/office/drawing/2014/main" id="{6D40193E-375C-82DD-F11B-92DF1872462C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56">
              <a:extLst>
                <a:ext uri="{FF2B5EF4-FFF2-40B4-BE49-F238E27FC236}">
                  <a16:creationId xmlns:a16="http://schemas.microsoft.com/office/drawing/2014/main" id="{B8023ED2-7EF6-D660-76FD-07A84FECAD2C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56">
              <a:extLst>
                <a:ext uri="{FF2B5EF4-FFF2-40B4-BE49-F238E27FC236}">
                  <a16:creationId xmlns:a16="http://schemas.microsoft.com/office/drawing/2014/main" id="{52234096-A151-A491-40DA-E2B1F81EB8D9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7" name="Google Shape;8967;p56">
            <a:extLst>
              <a:ext uri="{FF2B5EF4-FFF2-40B4-BE49-F238E27FC236}">
                <a16:creationId xmlns:a16="http://schemas.microsoft.com/office/drawing/2014/main" id="{67304FFB-E6ED-E317-523C-4926D45F33AA}"/>
              </a:ext>
            </a:extLst>
          </p:cNvPr>
          <p:cNvGrpSpPr/>
          <p:nvPr/>
        </p:nvGrpSpPr>
        <p:grpSpPr>
          <a:xfrm>
            <a:off x="4520764" y="4363035"/>
            <a:ext cx="2266344" cy="2581675"/>
            <a:chOff x="403600" y="3855900"/>
            <a:chExt cx="1643350" cy="1872000"/>
          </a:xfrm>
        </p:grpSpPr>
        <p:sp>
          <p:nvSpPr>
            <p:cNvPr id="8968" name="Google Shape;8968;p56">
              <a:extLst>
                <a:ext uri="{FF2B5EF4-FFF2-40B4-BE49-F238E27FC236}">
                  <a16:creationId xmlns:a16="http://schemas.microsoft.com/office/drawing/2014/main" id="{DECB551B-C02F-5FC4-0E30-F3A46E830399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56">
              <a:extLst>
                <a:ext uri="{FF2B5EF4-FFF2-40B4-BE49-F238E27FC236}">
                  <a16:creationId xmlns:a16="http://schemas.microsoft.com/office/drawing/2014/main" id="{34BD7FDF-DE00-3507-C01B-C150CE44F9F7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56">
              <a:extLst>
                <a:ext uri="{FF2B5EF4-FFF2-40B4-BE49-F238E27FC236}">
                  <a16:creationId xmlns:a16="http://schemas.microsoft.com/office/drawing/2014/main" id="{F785CF63-1F83-3585-F4BD-6666BDCB3DD9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56">
              <a:extLst>
                <a:ext uri="{FF2B5EF4-FFF2-40B4-BE49-F238E27FC236}">
                  <a16:creationId xmlns:a16="http://schemas.microsoft.com/office/drawing/2014/main" id="{B65C80FE-BA6E-5C38-E381-C37695DECBBE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56">
              <a:extLst>
                <a:ext uri="{FF2B5EF4-FFF2-40B4-BE49-F238E27FC236}">
                  <a16:creationId xmlns:a16="http://schemas.microsoft.com/office/drawing/2014/main" id="{25BE312D-895A-05EB-B543-2E7FA619A24B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56">
              <a:extLst>
                <a:ext uri="{FF2B5EF4-FFF2-40B4-BE49-F238E27FC236}">
                  <a16:creationId xmlns:a16="http://schemas.microsoft.com/office/drawing/2014/main" id="{895A30A5-2A85-BDF5-37EB-2BA934B002A4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56">
              <a:extLst>
                <a:ext uri="{FF2B5EF4-FFF2-40B4-BE49-F238E27FC236}">
                  <a16:creationId xmlns:a16="http://schemas.microsoft.com/office/drawing/2014/main" id="{179FB40C-BDC1-C960-E344-C9F574AAF528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56">
              <a:extLst>
                <a:ext uri="{FF2B5EF4-FFF2-40B4-BE49-F238E27FC236}">
                  <a16:creationId xmlns:a16="http://schemas.microsoft.com/office/drawing/2014/main" id="{D2D3055A-5781-3846-2CA1-011597223575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56">
              <a:extLst>
                <a:ext uri="{FF2B5EF4-FFF2-40B4-BE49-F238E27FC236}">
                  <a16:creationId xmlns:a16="http://schemas.microsoft.com/office/drawing/2014/main" id="{2290FB2F-DFC6-1E29-855A-51AC318C9190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56">
              <a:extLst>
                <a:ext uri="{FF2B5EF4-FFF2-40B4-BE49-F238E27FC236}">
                  <a16:creationId xmlns:a16="http://schemas.microsoft.com/office/drawing/2014/main" id="{4B5761C1-05EE-267E-C95B-20C31DA0B159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56">
              <a:extLst>
                <a:ext uri="{FF2B5EF4-FFF2-40B4-BE49-F238E27FC236}">
                  <a16:creationId xmlns:a16="http://schemas.microsoft.com/office/drawing/2014/main" id="{82FAFFF1-9412-5BB2-775E-8B6249C7D308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56">
              <a:extLst>
                <a:ext uri="{FF2B5EF4-FFF2-40B4-BE49-F238E27FC236}">
                  <a16:creationId xmlns:a16="http://schemas.microsoft.com/office/drawing/2014/main" id="{52730FF3-EC7A-5181-9FCA-87D6F807132D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56">
              <a:extLst>
                <a:ext uri="{FF2B5EF4-FFF2-40B4-BE49-F238E27FC236}">
                  <a16:creationId xmlns:a16="http://schemas.microsoft.com/office/drawing/2014/main" id="{4864DFAB-A28D-B084-89A1-EC2B75562547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56">
              <a:extLst>
                <a:ext uri="{FF2B5EF4-FFF2-40B4-BE49-F238E27FC236}">
                  <a16:creationId xmlns:a16="http://schemas.microsoft.com/office/drawing/2014/main" id="{69808CF3-6A7B-469A-1C80-B32231F4C6EC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56">
              <a:extLst>
                <a:ext uri="{FF2B5EF4-FFF2-40B4-BE49-F238E27FC236}">
                  <a16:creationId xmlns:a16="http://schemas.microsoft.com/office/drawing/2014/main" id="{8C39C515-9965-6EE7-35CB-DF4359EC0F39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56">
              <a:extLst>
                <a:ext uri="{FF2B5EF4-FFF2-40B4-BE49-F238E27FC236}">
                  <a16:creationId xmlns:a16="http://schemas.microsoft.com/office/drawing/2014/main" id="{CBADD15C-4C22-E0C9-CA1A-B424B1687371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56">
              <a:extLst>
                <a:ext uri="{FF2B5EF4-FFF2-40B4-BE49-F238E27FC236}">
                  <a16:creationId xmlns:a16="http://schemas.microsoft.com/office/drawing/2014/main" id="{ADE717E6-11DB-7D5A-DA1A-BF221E83A992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56">
              <a:extLst>
                <a:ext uri="{FF2B5EF4-FFF2-40B4-BE49-F238E27FC236}">
                  <a16:creationId xmlns:a16="http://schemas.microsoft.com/office/drawing/2014/main" id="{46F00429-9B9D-6F97-50BA-BA7E483D0395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56">
              <a:extLst>
                <a:ext uri="{FF2B5EF4-FFF2-40B4-BE49-F238E27FC236}">
                  <a16:creationId xmlns:a16="http://schemas.microsoft.com/office/drawing/2014/main" id="{CCC8566F-3ABD-6176-2D4B-011B11426A4D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56">
              <a:extLst>
                <a:ext uri="{FF2B5EF4-FFF2-40B4-BE49-F238E27FC236}">
                  <a16:creationId xmlns:a16="http://schemas.microsoft.com/office/drawing/2014/main" id="{032F7630-6DCA-3AFF-D6F3-0B79AC4EA283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56">
              <a:extLst>
                <a:ext uri="{FF2B5EF4-FFF2-40B4-BE49-F238E27FC236}">
                  <a16:creationId xmlns:a16="http://schemas.microsoft.com/office/drawing/2014/main" id="{BC172D37-A833-0D87-223A-99F25C30C955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56">
              <a:extLst>
                <a:ext uri="{FF2B5EF4-FFF2-40B4-BE49-F238E27FC236}">
                  <a16:creationId xmlns:a16="http://schemas.microsoft.com/office/drawing/2014/main" id="{0E5BB92D-B7A6-D5CC-1988-F05E6F5B1E7C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56">
              <a:extLst>
                <a:ext uri="{FF2B5EF4-FFF2-40B4-BE49-F238E27FC236}">
                  <a16:creationId xmlns:a16="http://schemas.microsoft.com/office/drawing/2014/main" id="{32EC163A-B8D7-29D5-6835-C601768D60DD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56">
              <a:extLst>
                <a:ext uri="{FF2B5EF4-FFF2-40B4-BE49-F238E27FC236}">
                  <a16:creationId xmlns:a16="http://schemas.microsoft.com/office/drawing/2014/main" id="{B1551277-B0F5-2FF4-6C4B-59B34B77ACF4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56">
              <a:extLst>
                <a:ext uri="{FF2B5EF4-FFF2-40B4-BE49-F238E27FC236}">
                  <a16:creationId xmlns:a16="http://schemas.microsoft.com/office/drawing/2014/main" id="{6A1CD0D5-B498-18D3-2243-6FB4D3EFEA9D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56">
              <a:extLst>
                <a:ext uri="{FF2B5EF4-FFF2-40B4-BE49-F238E27FC236}">
                  <a16:creationId xmlns:a16="http://schemas.microsoft.com/office/drawing/2014/main" id="{D1F09299-DF2F-C206-185A-737F6BB26BFD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56">
              <a:extLst>
                <a:ext uri="{FF2B5EF4-FFF2-40B4-BE49-F238E27FC236}">
                  <a16:creationId xmlns:a16="http://schemas.microsoft.com/office/drawing/2014/main" id="{2CD1E91B-1ABE-0539-567E-6AC36053CF56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56">
              <a:extLst>
                <a:ext uri="{FF2B5EF4-FFF2-40B4-BE49-F238E27FC236}">
                  <a16:creationId xmlns:a16="http://schemas.microsoft.com/office/drawing/2014/main" id="{5442027B-F023-CB76-B426-11B9456B460A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56">
              <a:extLst>
                <a:ext uri="{FF2B5EF4-FFF2-40B4-BE49-F238E27FC236}">
                  <a16:creationId xmlns:a16="http://schemas.microsoft.com/office/drawing/2014/main" id="{81D47C74-16CE-C375-48D1-C0EF17918198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56">
              <a:extLst>
                <a:ext uri="{FF2B5EF4-FFF2-40B4-BE49-F238E27FC236}">
                  <a16:creationId xmlns:a16="http://schemas.microsoft.com/office/drawing/2014/main" id="{F16E3CFD-909C-D71D-CA29-2D9870A7C2CB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56">
              <a:extLst>
                <a:ext uri="{FF2B5EF4-FFF2-40B4-BE49-F238E27FC236}">
                  <a16:creationId xmlns:a16="http://schemas.microsoft.com/office/drawing/2014/main" id="{79902B42-EEC7-4AD6-83AF-E6AAB3E5FB34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56">
              <a:extLst>
                <a:ext uri="{FF2B5EF4-FFF2-40B4-BE49-F238E27FC236}">
                  <a16:creationId xmlns:a16="http://schemas.microsoft.com/office/drawing/2014/main" id="{C72EED86-A72D-E1EB-3F3B-760B3813A9B5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56">
              <a:extLst>
                <a:ext uri="{FF2B5EF4-FFF2-40B4-BE49-F238E27FC236}">
                  <a16:creationId xmlns:a16="http://schemas.microsoft.com/office/drawing/2014/main" id="{9FC9416D-206B-FB6C-DEA3-763194AA3B64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56">
              <a:extLst>
                <a:ext uri="{FF2B5EF4-FFF2-40B4-BE49-F238E27FC236}">
                  <a16:creationId xmlns:a16="http://schemas.microsoft.com/office/drawing/2014/main" id="{45B5E61B-F9D9-2E1D-6E19-D3286B13AC94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56">
              <a:extLst>
                <a:ext uri="{FF2B5EF4-FFF2-40B4-BE49-F238E27FC236}">
                  <a16:creationId xmlns:a16="http://schemas.microsoft.com/office/drawing/2014/main" id="{AABC7F32-6061-8AE0-78AE-488FD007B13E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56">
              <a:extLst>
                <a:ext uri="{FF2B5EF4-FFF2-40B4-BE49-F238E27FC236}">
                  <a16:creationId xmlns:a16="http://schemas.microsoft.com/office/drawing/2014/main" id="{9E2C8592-8472-D77D-0162-F0D4EA7A4FAA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56">
              <a:extLst>
                <a:ext uri="{FF2B5EF4-FFF2-40B4-BE49-F238E27FC236}">
                  <a16:creationId xmlns:a16="http://schemas.microsoft.com/office/drawing/2014/main" id="{6CD47848-7E28-98A5-27E9-5BD236F2A7AB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56">
              <a:extLst>
                <a:ext uri="{FF2B5EF4-FFF2-40B4-BE49-F238E27FC236}">
                  <a16:creationId xmlns:a16="http://schemas.microsoft.com/office/drawing/2014/main" id="{B6FCB9E0-9E40-AE7A-570A-BED2DAF500DD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56">
              <a:extLst>
                <a:ext uri="{FF2B5EF4-FFF2-40B4-BE49-F238E27FC236}">
                  <a16:creationId xmlns:a16="http://schemas.microsoft.com/office/drawing/2014/main" id="{7BE8B59A-C302-2EEE-FBE6-6BE32E9DB394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56">
              <a:extLst>
                <a:ext uri="{FF2B5EF4-FFF2-40B4-BE49-F238E27FC236}">
                  <a16:creationId xmlns:a16="http://schemas.microsoft.com/office/drawing/2014/main" id="{CF9F4F28-97BF-512F-19D8-052942278C37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56">
              <a:extLst>
                <a:ext uri="{FF2B5EF4-FFF2-40B4-BE49-F238E27FC236}">
                  <a16:creationId xmlns:a16="http://schemas.microsoft.com/office/drawing/2014/main" id="{3BD96C7E-9AE9-6AFC-F068-1902E8867776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56">
              <a:extLst>
                <a:ext uri="{FF2B5EF4-FFF2-40B4-BE49-F238E27FC236}">
                  <a16:creationId xmlns:a16="http://schemas.microsoft.com/office/drawing/2014/main" id="{1E227184-A797-3405-E4CA-14B67BC336EA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56">
              <a:extLst>
                <a:ext uri="{FF2B5EF4-FFF2-40B4-BE49-F238E27FC236}">
                  <a16:creationId xmlns:a16="http://schemas.microsoft.com/office/drawing/2014/main" id="{699B8359-DD1D-8C4A-AA80-9CA4468E1B02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56">
              <a:extLst>
                <a:ext uri="{FF2B5EF4-FFF2-40B4-BE49-F238E27FC236}">
                  <a16:creationId xmlns:a16="http://schemas.microsoft.com/office/drawing/2014/main" id="{A1B35E0F-10A9-357D-A961-35B52F8D69D2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56">
              <a:extLst>
                <a:ext uri="{FF2B5EF4-FFF2-40B4-BE49-F238E27FC236}">
                  <a16:creationId xmlns:a16="http://schemas.microsoft.com/office/drawing/2014/main" id="{22655EA4-7C6C-D27C-A41B-F36DF35B2726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56">
              <a:extLst>
                <a:ext uri="{FF2B5EF4-FFF2-40B4-BE49-F238E27FC236}">
                  <a16:creationId xmlns:a16="http://schemas.microsoft.com/office/drawing/2014/main" id="{0393D5B9-C70B-6085-616B-E1783065B8BC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56">
              <a:extLst>
                <a:ext uri="{FF2B5EF4-FFF2-40B4-BE49-F238E27FC236}">
                  <a16:creationId xmlns:a16="http://schemas.microsoft.com/office/drawing/2014/main" id="{99DDA390-3EA2-78E1-052D-7667CE6739F3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56">
              <a:extLst>
                <a:ext uri="{FF2B5EF4-FFF2-40B4-BE49-F238E27FC236}">
                  <a16:creationId xmlns:a16="http://schemas.microsoft.com/office/drawing/2014/main" id="{C40731C0-F7B4-BFC9-4972-8BF0AFF054DC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56">
              <a:extLst>
                <a:ext uri="{FF2B5EF4-FFF2-40B4-BE49-F238E27FC236}">
                  <a16:creationId xmlns:a16="http://schemas.microsoft.com/office/drawing/2014/main" id="{35B6363D-9636-D196-5801-82E47B1EA2D7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56">
              <a:extLst>
                <a:ext uri="{FF2B5EF4-FFF2-40B4-BE49-F238E27FC236}">
                  <a16:creationId xmlns:a16="http://schemas.microsoft.com/office/drawing/2014/main" id="{FF09F14B-3716-2E95-ABE2-C9639F29AC2C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56">
              <a:extLst>
                <a:ext uri="{FF2B5EF4-FFF2-40B4-BE49-F238E27FC236}">
                  <a16:creationId xmlns:a16="http://schemas.microsoft.com/office/drawing/2014/main" id="{0EC1FA96-5370-509C-8DCE-185791290240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56">
              <a:extLst>
                <a:ext uri="{FF2B5EF4-FFF2-40B4-BE49-F238E27FC236}">
                  <a16:creationId xmlns:a16="http://schemas.microsoft.com/office/drawing/2014/main" id="{9B96FE1B-911F-2C93-87E2-16A19CDA8E28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56">
              <a:extLst>
                <a:ext uri="{FF2B5EF4-FFF2-40B4-BE49-F238E27FC236}">
                  <a16:creationId xmlns:a16="http://schemas.microsoft.com/office/drawing/2014/main" id="{922E5C18-B37F-62DE-4BFC-22B30681B5ED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56">
              <a:extLst>
                <a:ext uri="{FF2B5EF4-FFF2-40B4-BE49-F238E27FC236}">
                  <a16:creationId xmlns:a16="http://schemas.microsoft.com/office/drawing/2014/main" id="{BC4ED09A-B952-AC9F-9523-D465F2255C7F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56">
              <a:extLst>
                <a:ext uri="{FF2B5EF4-FFF2-40B4-BE49-F238E27FC236}">
                  <a16:creationId xmlns:a16="http://schemas.microsoft.com/office/drawing/2014/main" id="{9ED12367-4AD8-8026-D425-8D27712EFEAE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56">
              <a:extLst>
                <a:ext uri="{FF2B5EF4-FFF2-40B4-BE49-F238E27FC236}">
                  <a16:creationId xmlns:a16="http://schemas.microsoft.com/office/drawing/2014/main" id="{67FE7234-408C-71A3-3ECD-2A17567C3462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56">
              <a:extLst>
                <a:ext uri="{FF2B5EF4-FFF2-40B4-BE49-F238E27FC236}">
                  <a16:creationId xmlns:a16="http://schemas.microsoft.com/office/drawing/2014/main" id="{F2D35390-87FF-C043-A9C4-998A1DD59106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56">
              <a:extLst>
                <a:ext uri="{FF2B5EF4-FFF2-40B4-BE49-F238E27FC236}">
                  <a16:creationId xmlns:a16="http://schemas.microsoft.com/office/drawing/2014/main" id="{F5F05BF6-C83A-0F93-1FF1-B073A89EFC71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56">
              <a:extLst>
                <a:ext uri="{FF2B5EF4-FFF2-40B4-BE49-F238E27FC236}">
                  <a16:creationId xmlns:a16="http://schemas.microsoft.com/office/drawing/2014/main" id="{BD266379-3221-8841-722B-7A2CF1B47E9D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56">
              <a:extLst>
                <a:ext uri="{FF2B5EF4-FFF2-40B4-BE49-F238E27FC236}">
                  <a16:creationId xmlns:a16="http://schemas.microsoft.com/office/drawing/2014/main" id="{C8E6708A-05CE-370A-D5D2-E91AE856D885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56">
              <a:extLst>
                <a:ext uri="{FF2B5EF4-FFF2-40B4-BE49-F238E27FC236}">
                  <a16:creationId xmlns:a16="http://schemas.microsoft.com/office/drawing/2014/main" id="{5D931135-5B17-A89F-7304-D78C4EA996ED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56">
              <a:extLst>
                <a:ext uri="{FF2B5EF4-FFF2-40B4-BE49-F238E27FC236}">
                  <a16:creationId xmlns:a16="http://schemas.microsoft.com/office/drawing/2014/main" id="{0897EADE-E2ED-814D-1D6D-57B27F360353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56">
              <a:extLst>
                <a:ext uri="{FF2B5EF4-FFF2-40B4-BE49-F238E27FC236}">
                  <a16:creationId xmlns:a16="http://schemas.microsoft.com/office/drawing/2014/main" id="{2C9952BA-E639-E3F7-E974-FDA51D182345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56">
              <a:extLst>
                <a:ext uri="{FF2B5EF4-FFF2-40B4-BE49-F238E27FC236}">
                  <a16:creationId xmlns:a16="http://schemas.microsoft.com/office/drawing/2014/main" id="{9639BCFF-5ADC-7599-ED57-BE8B2B6A1648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56">
              <a:extLst>
                <a:ext uri="{FF2B5EF4-FFF2-40B4-BE49-F238E27FC236}">
                  <a16:creationId xmlns:a16="http://schemas.microsoft.com/office/drawing/2014/main" id="{1CDC2399-FB72-AC8D-A86F-14EA41119EFA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56">
              <a:extLst>
                <a:ext uri="{FF2B5EF4-FFF2-40B4-BE49-F238E27FC236}">
                  <a16:creationId xmlns:a16="http://schemas.microsoft.com/office/drawing/2014/main" id="{41B3AF50-F08F-DF5A-A80C-C4A254B4070E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56">
              <a:extLst>
                <a:ext uri="{FF2B5EF4-FFF2-40B4-BE49-F238E27FC236}">
                  <a16:creationId xmlns:a16="http://schemas.microsoft.com/office/drawing/2014/main" id="{24831275-A7C9-7DA4-DA20-94DC7A04E17F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56">
              <a:extLst>
                <a:ext uri="{FF2B5EF4-FFF2-40B4-BE49-F238E27FC236}">
                  <a16:creationId xmlns:a16="http://schemas.microsoft.com/office/drawing/2014/main" id="{959AB769-3C41-D3F7-B712-7CF1046D8231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56">
              <a:extLst>
                <a:ext uri="{FF2B5EF4-FFF2-40B4-BE49-F238E27FC236}">
                  <a16:creationId xmlns:a16="http://schemas.microsoft.com/office/drawing/2014/main" id="{01CAA824-67A6-709A-6864-14F4022311A4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56">
              <a:extLst>
                <a:ext uri="{FF2B5EF4-FFF2-40B4-BE49-F238E27FC236}">
                  <a16:creationId xmlns:a16="http://schemas.microsoft.com/office/drawing/2014/main" id="{B2C48B11-83A0-5677-DCE7-D6B40835E4B5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56">
              <a:extLst>
                <a:ext uri="{FF2B5EF4-FFF2-40B4-BE49-F238E27FC236}">
                  <a16:creationId xmlns:a16="http://schemas.microsoft.com/office/drawing/2014/main" id="{1734AD51-3950-E1B5-BF9B-8C983ECB39BE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56">
              <a:extLst>
                <a:ext uri="{FF2B5EF4-FFF2-40B4-BE49-F238E27FC236}">
                  <a16:creationId xmlns:a16="http://schemas.microsoft.com/office/drawing/2014/main" id="{A250D284-3BA1-418A-DFC6-0350FFC27932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56">
              <a:extLst>
                <a:ext uri="{FF2B5EF4-FFF2-40B4-BE49-F238E27FC236}">
                  <a16:creationId xmlns:a16="http://schemas.microsoft.com/office/drawing/2014/main" id="{FD94329A-3FA1-3484-632C-49E958EF9736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56">
              <a:extLst>
                <a:ext uri="{FF2B5EF4-FFF2-40B4-BE49-F238E27FC236}">
                  <a16:creationId xmlns:a16="http://schemas.microsoft.com/office/drawing/2014/main" id="{977F0549-0B1B-B70B-2370-F9C9C5D4AB32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56">
              <a:extLst>
                <a:ext uri="{FF2B5EF4-FFF2-40B4-BE49-F238E27FC236}">
                  <a16:creationId xmlns:a16="http://schemas.microsoft.com/office/drawing/2014/main" id="{30B939ED-FF44-11A5-BC6D-40B200036838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56">
              <a:extLst>
                <a:ext uri="{FF2B5EF4-FFF2-40B4-BE49-F238E27FC236}">
                  <a16:creationId xmlns:a16="http://schemas.microsoft.com/office/drawing/2014/main" id="{CE0098A1-1055-A347-6835-C6EB1B4B2B4E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56">
              <a:extLst>
                <a:ext uri="{FF2B5EF4-FFF2-40B4-BE49-F238E27FC236}">
                  <a16:creationId xmlns:a16="http://schemas.microsoft.com/office/drawing/2014/main" id="{80C50BF4-8643-C9DD-8D51-2E83C4FD7860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56">
              <a:extLst>
                <a:ext uri="{FF2B5EF4-FFF2-40B4-BE49-F238E27FC236}">
                  <a16:creationId xmlns:a16="http://schemas.microsoft.com/office/drawing/2014/main" id="{201B4970-10DD-2BEE-347D-28C4C5EF0821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56">
              <a:extLst>
                <a:ext uri="{FF2B5EF4-FFF2-40B4-BE49-F238E27FC236}">
                  <a16:creationId xmlns:a16="http://schemas.microsoft.com/office/drawing/2014/main" id="{AFD6A97C-64C8-BD9E-B8F9-72C56FF6B6C5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56">
              <a:extLst>
                <a:ext uri="{FF2B5EF4-FFF2-40B4-BE49-F238E27FC236}">
                  <a16:creationId xmlns:a16="http://schemas.microsoft.com/office/drawing/2014/main" id="{258971A8-C8E5-8A35-7B63-996B5ED1720C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56">
              <a:extLst>
                <a:ext uri="{FF2B5EF4-FFF2-40B4-BE49-F238E27FC236}">
                  <a16:creationId xmlns:a16="http://schemas.microsoft.com/office/drawing/2014/main" id="{174B9F63-2FAD-2E81-0507-480FD8010F29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56">
              <a:extLst>
                <a:ext uri="{FF2B5EF4-FFF2-40B4-BE49-F238E27FC236}">
                  <a16:creationId xmlns:a16="http://schemas.microsoft.com/office/drawing/2014/main" id="{6A6A5FE7-854D-C1C3-F9EA-5FC7575F7643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56">
              <a:extLst>
                <a:ext uri="{FF2B5EF4-FFF2-40B4-BE49-F238E27FC236}">
                  <a16:creationId xmlns:a16="http://schemas.microsoft.com/office/drawing/2014/main" id="{6A0800FB-8561-5AB1-774C-E43ABAECBCA0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56">
              <a:extLst>
                <a:ext uri="{FF2B5EF4-FFF2-40B4-BE49-F238E27FC236}">
                  <a16:creationId xmlns:a16="http://schemas.microsoft.com/office/drawing/2014/main" id="{DB7BF3D8-D02E-4344-64F1-56793FC23676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56">
              <a:extLst>
                <a:ext uri="{FF2B5EF4-FFF2-40B4-BE49-F238E27FC236}">
                  <a16:creationId xmlns:a16="http://schemas.microsoft.com/office/drawing/2014/main" id="{A07AEB79-E6F5-2F21-FF9D-6BC727BA5E80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56">
              <a:extLst>
                <a:ext uri="{FF2B5EF4-FFF2-40B4-BE49-F238E27FC236}">
                  <a16:creationId xmlns:a16="http://schemas.microsoft.com/office/drawing/2014/main" id="{0BD913C7-AE30-1ED4-7477-8B0A9333CBEE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56">
              <a:extLst>
                <a:ext uri="{FF2B5EF4-FFF2-40B4-BE49-F238E27FC236}">
                  <a16:creationId xmlns:a16="http://schemas.microsoft.com/office/drawing/2014/main" id="{A81FCBDA-6DC8-C56E-5CB1-A382D28E93D1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56">
              <a:extLst>
                <a:ext uri="{FF2B5EF4-FFF2-40B4-BE49-F238E27FC236}">
                  <a16:creationId xmlns:a16="http://schemas.microsoft.com/office/drawing/2014/main" id="{EB348C6D-5129-DFC2-A18C-AD88688088C1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56">
              <a:extLst>
                <a:ext uri="{FF2B5EF4-FFF2-40B4-BE49-F238E27FC236}">
                  <a16:creationId xmlns:a16="http://schemas.microsoft.com/office/drawing/2014/main" id="{BF3CF76C-9B77-E7D7-C87B-6FCF4D2B1B24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56">
              <a:extLst>
                <a:ext uri="{FF2B5EF4-FFF2-40B4-BE49-F238E27FC236}">
                  <a16:creationId xmlns:a16="http://schemas.microsoft.com/office/drawing/2014/main" id="{12D648BD-FA0E-B01D-C8CE-415DFC36E812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56">
              <a:extLst>
                <a:ext uri="{FF2B5EF4-FFF2-40B4-BE49-F238E27FC236}">
                  <a16:creationId xmlns:a16="http://schemas.microsoft.com/office/drawing/2014/main" id="{FC800C9A-148C-F80D-A02A-339B83A0D92F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56">
              <a:extLst>
                <a:ext uri="{FF2B5EF4-FFF2-40B4-BE49-F238E27FC236}">
                  <a16:creationId xmlns:a16="http://schemas.microsoft.com/office/drawing/2014/main" id="{92ED5D61-5092-84BA-FD45-5978FFF71C5B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56">
              <a:extLst>
                <a:ext uri="{FF2B5EF4-FFF2-40B4-BE49-F238E27FC236}">
                  <a16:creationId xmlns:a16="http://schemas.microsoft.com/office/drawing/2014/main" id="{C2BF7038-1A5D-9CD1-B512-2F363D736CD2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56">
              <a:extLst>
                <a:ext uri="{FF2B5EF4-FFF2-40B4-BE49-F238E27FC236}">
                  <a16:creationId xmlns:a16="http://schemas.microsoft.com/office/drawing/2014/main" id="{9D58D2E8-845D-53D8-3E95-B1BC547F66FB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56">
              <a:extLst>
                <a:ext uri="{FF2B5EF4-FFF2-40B4-BE49-F238E27FC236}">
                  <a16:creationId xmlns:a16="http://schemas.microsoft.com/office/drawing/2014/main" id="{2EF84C08-F956-148D-A4F9-EC1DC88A1F77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56">
              <a:extLst>
                <a:ext uri="{FF2B5EF4-FFF2-40B4-BE49-F238E27FC236}">
                  <a16:creationId xmlns:a16="http://schemas.microsoft.com/office/drawing/2014/main" id="{E0F7E2FE-5008-BF45-AD53-FDBB3DC17D47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56">
              <a:extLst>
                <a:ext uri="{FF2B5EF4-FFF2-40B4-BE49-F238E27FC236}">
                  <a16:creationId xmlns:a16="http://schemas.microsoft.com/office/drawing/2014/main" id="{C1EF972F-0F07-C64D-5ECD-C2DE5457671A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56">
              <a:extLst>
                <a:ext uri="{FF2B5EF4-FFF2-40B4-BE49-F238E27FC236}">
                  <a16:creationId xmlns:a16="http://schemas.microsoft.com/office/drawing/2014/main" id="{46C10993-8C0C-1885-8E6A-A10774B1AAFD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56">
              <a:extLst>
                <a:ext uri="{FF2B5EF4-FFF2-40B4-BE49-F238E27FC236}">
                  <a16:creationId xmlns:a16="http://schemas.microsoft.com/office/drawing/2014/main" id="{B6AEE948-D2CB-F0E9-EDE8-EB109E4983E6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56">
              <a:extLst>
                <a:ext uri="{FF2B5EF4-FFF2-40B4-BE49-F238E27FC236}">
                  <a16:creationId xmlns:a16="http://schemas.microsoft.com/office/drawing/2014/main" id="{EB11C8BC-B104-8C18-E61B-CCBEF54489F4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56">
              <a:extLst>
                <a:ext uri="{FF2B5EF4-FFF2-40B4-BE49-F238E27FC236}">
                  <a16:creationId xmlns:a16="http://schemas.microsoft.com/office/drawing/2014/main" id="{7BBD0C4A-358B-4C3C-77D4-406133A60F97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56">
              <a:extLst>
                <a:ext uri="{FF2B5EF4-FFF2-40B4-BE49-F238E27FC236}">
                  <a16:creationId xmlns:a16="http://schemas.microsoft.com/office/drawing/2014/main" id="{AAD330D5-9E5D-0D20-E27B-A7AA24B4AAE9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56">
              <a:extLst>
                <a:ext uri="{FF2B5EF4-FFF2-40B4-BE49-F238E27FC236}">
                  <a16:creationId xmlns:a16="http://schemas.microsoft.com/office/drawing/2014/main" id="{51D440BB-4DBB-0F6A-79E8-0064656F5A74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56">
              <a:extLst>
                <a:ext uri="{FF2B5EF4-FFF2-40B4-BE49-F238E27FC236}">
                  <a16:creationId xmlns:a16="http://schemas.microsoft.com/office/drawing/2014/main" id="{FAF58B16-4133-60F0-E67C-D34B03C76C2D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56">
              <a:extLst>
                <a:ext uri="{FF2B5EF4-FFF2-40B4-BE49-F238E27FC236}">
                  <a16:creationId xmlns:a16="http://schemas.microsoft.com/office/drawing/2014/main" id="{79CE25A8-262C-F62E-0BBE-76D5DE695C3F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56">
              <a:extLst>
                <a:ext uri="{FF2B5EF4-FFF2-40B4-BE49-F238E27FC236}">
                  <a16:creationId xmlns:a16="http://schemas.microsoft.com/office/drawing/2014/main" id="{A72353A7-E7B8-3ED5-092F-15217EAF7E15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56">
              <a:extLst>
                <a:ext uri="{FF2B5EF4-FFF2-40B4-BE49-F238E27FC236}">
                  <a16:creationId xmlns:a16="http://schemas.microsoft.com/office/drawing/2014/main" id="{FD98CA72-C9ED-FB74-4577-5AB5C2FCB32E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56">
              <a:extLst>
                <a:ext uri="{FF2B5EF4-FFF2-40B4-BE49-F238E27FC236}">
                  <a16:creationId xmlns:a16="http://schemas.microsoft.com/office/drawing/2014/main" id="{E97EEAB6-A649-F160-20C7-B1AD1364DB6F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56">
              <a:extLst>
                <a:ext uri="{FF2B5EF4-FFF2-40B4-BE49-F238E27FC236}">
                  <a16:creationId xmlns:a16="http://schemas.microsoft.com/office/drawing/2014/main" id="{7A0F8421-B85B-A228-EB31-068BFEA246AE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56">
              <a:extLst>
                <a:ext uri="{FF2B5EF4-FFF2-40B4-BE49-F238E27FC236}">
                  <a16:creationId xmlns:a16="http://schemas.microsoft.com/office/drawing/2014/main" id="{0588BC9A-913B-8C1D-583A-0EA682A83D9E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56">
              <a:extLst>
                <a:ext uri="{FF2B5EF4-FFF2-40B4-BE49-F238E27FC236}">
                  <a16:creationId xmlns:a16="http://schemas.microsoft.com/office/drawing/2014/main" id="{9783B63C-6253-C2D1-FF75-6412CE1C5B12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56">
              <a:extLst>
                <a:ext uri="{FF2B5EF4-FFF2-40B4-BE49-F238E27FC236}">
                  <a16:creationId xmlns:a16="http://schemas.microsoft.com/office/drawing/2014/main" id="{196759D3-F879-AA66-BE35-A1CBEE135880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56">
              <a:extLst>
                <a:ext uri="{FF2B5EF4-FFF2-40B4-BE49-F238E27FC236}">
                  <a16:creationId xmlns:a16="http://schemas.microsoft.com/office/drawing/2014/main" id="{05D29A04-F993-FDA3-971A-75BC1F1286DF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56">
              <a:extLst>
                <a:ext uri="{FF2B5EF4-FFF2-40B4-BE49-F238E27FC236}">
                  <a16:creationId xmlns:a16="http://schemas.microsoft.com/office/drawing/2014/main" id="{D81B1612-C8CF-751C-78EF-BF203DDD7E4C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56">
              <a:extLst>
                <a:ext uri="{FF2B5EF4-FFF2-40B4-BE49-F238E27FC236}">
                  <a16:creationId xmlns:a16="http://schemas.microsoft.com/office/drawing/2014/main" id="{64849B07-F874-A36E-444E-45142F2A4CE5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56">
              <a:extLst>
                <a:ext uri="{FF2B5EF4-FFF2-40B4-BE49-F238E27FC236}">
                  <a16:creationId xmlns:a16="http://schemas.microsoft.com/office/drawing/2014/main" id="{4AE15B0B-2A77-8E1B-B301-C876AAE86202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56">
              <a:extLst>
                <a:ext uri="{FF2B5EF4-FFF2-40B4-BE49-F238E27FC236}">
                  <a16:creationId xmlns:a16="http://schemas.microsoft.com/office/drawing/2014/main" id="{D1A31F87-C7F0-B017-0CC2-DE08E13A9AA6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56">
              <a:extLst>
                <a:ext uri="{FF2B5EF4-FFF2-40B4-BE49-F238E27FC236}">
                  <a16:creationId xmlns:a16="http://schemas.microsoft.com/office/drawing/2014/main" id="{98C71F84-BDEA-7313-1C54-402082D5996D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56">
              <a:extLst>
                <a:ext uri="{FF2B5EF4-FFF2-40B4-BE49-F238E27FC236}">
                  <a16:creationId xmlns:a16="http://schemas.microsoft.com/office/drawing/2014/main" id="{E6EAB1D1-20FE-01E0-6012-76CEEC5B9C74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56">
              <a:extLst>
                <a:ext uri="{FF2B5EF4-FFF2-40B4-BE49-F238E27FC236}">
                  <a16:creationId xmlns:a16="http://schemas.microsoft.com/office/drawing/2014/main" id="{06579F33-C53E-B22A-C610-52C4DE5B0622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56">
              <a:extLst>
                <a:ext uri="{FF2B5EF4-FFF2-40B4-BE49-F238E27FC236}">
                  <a16:creationId xmlns:a16="http://schemas.microsoft.com/office/drawing/2014/main" id="{94187C00-F5A9-EB38-1FB9-1C35F5A70E0F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56">
              <a:extLst>
                <a:ext uri="{FF2B5EF4-FFF2-40B4-BE49-F238E27FC236}">
                  <a16:creationId xmlns:a16="http://schemas.microsoft.com/office/drawing/2014/main" id="{10FB1EE1-7190-94B0-BC83-C58EEBB70298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56">
              <a:extLst>
                <a:ext uri="{FF2B5EF4-FFF2-40B4-BE49-F238E27FC236}">
                  <a16:creationId xmlns:a16="http://schemas.microsoft.com/office/drawing/2014/main" id="{62227B58-BDDD-C65B-2E56-404BF06DC208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56">
              <a:extLst>
                <a:ext uri="{FF2B5EF4-FFF2-40B4-BE49-F238E27FC236}">
                  <a16:creationId xmlns:a16="http://schemas.microsoft.com/office/drawing/2014/main" id="{A61C4C08-C442-2A6B-F12C-E83CE690D4C8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56">
              <a:extLst>
                <a:ext uri="{FF2B5EF4-FFF2-40B4-BE49-F238E27FC236}">
                  <a16:creationId xmlns:a16="http://schemas.microsoft.com/office/drawing/2014/main" id="{9D574859-1223-1A17-7F7F-2010B605F222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56">
              <a:extLst>
                <a:ext uri="{FF2B5EF4-FFF2-40B4-BE49-F238E27FC236}">
                  <a16:creationId xmlns:a16="http://schemas.microsoft.com/office/drawing/2014/main" id="{2FD6E11B-7C39-292A-08EB-3A5E689878E4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56">
              <a:extLst>
                <a:ext uri="{FF2B5EF4-FFF2-40B4-BE49-F238E27FC236}">
                  <a16:creationId xmlns:a16="http://schemas.microsoft.com/office/drawing/2014/main" id="{26A78B22-E461-D00C-D38F-C275EB35D6FA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56">
              <a:extLst>
                <a:ext uri="{FF2B5EF4-FFF2-40B4-BE49-F238E27FC236}">
                  <a16:creationId xmlns:a16="http://schemas.microsoft.com/office/drawing/2014/main" id="{4B010FD7-B6B1-3F05-2600-933E0517D3C9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56">
              <a:extLst>
                <a:ext uri="{FF2B5EF4-FFF2-40B4-BE49-F238E27FC236}">
                  <a16:creationId xmlns:a16="http://schemas.microsoft.com/office/drawing/2014/main" id="{AE81CECA-26E8-D809-687E-EC9BD61EDA58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56">
              <a:extLst>
                <a:ext uri="{FF2B5EF4-FFF2-40B4-BE49-F238E27FC236}">
                  <a16:creationId xmlns:a16="http://schemas.microsoft.com/office/drawing/2014/main" id="{721B2C83-5A6C-2B64-1945-07D505A16536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56">
              <a:extLst>
                <a:ext uri="{FF2B5EF4-FFF2-40B4-BE49-F238E27FC236}">
                  <a16:creationId xmlns:a16="http://schemas.microsoft.com/office/drawing/2014/main" id="{851B8EF2-46E1-0AED-41F3-3FD688CAD799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56">
              <a:extLst>
                <a:ext uri="{FF2B5EF4-FFF2-40B4-BE49-F238E27FC236}">
                  <a16:creationId xmlns:a16="http://schemas.microsoft.com/office/drawing/2014/main" id="{B4ED8ED0-116B-5F0E-994D-682A274B9FB5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56">
              <a:extLst>
                <a:ext uri="{FF2B5EF4-FFF2-40B4-BE49-F238E27FC236}">
                  <a16:creationId xmlns:a16="http://schemas.microsoft.com/office/drawing/2014/main" id="{E7F56CB8-1AA4-47A7-BC29-D188A241FDF1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56">
              <a:extLst>
                <a:ext uri="{FF2B5EF4-FFF2-40B4-BE49-F238E27FC236}">
                  <a16:creationId xmlns:a16="http://schemas.microsoft.com/office/drawing/2014/main" id="{DE76E605-D88E-D40C-BFD9-D905F204599B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56">
              <a:extLst>
                <a:ext uri="{FF2B5EF4-FFF2-40B4-BE49-F238E27FC236}">
                  <a16:creationId xmlns:a16="http://schemas.microsoft.com/office/drawing/2014/main" id="{175BA68B-FD01-28B7-E88A-C0A05E4733BF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56">
              <a:extLst>
                <a:ext uri="{FF2B5EF4-FFF2-40B4-BE49-F238E27FC236}">
                  <a16:creationId xmlns:a16="http://schemas.microsoft.com/office/drawing/2014/main" id="{90D1CB00-8734-C732-2AEE-8C8C127EC233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56">
              <a:extLst>
                <a:ext uri="{FF2B5EF4-FFF2-40B4-BE49-F238E27FC236}">
                  <a16:creationId xmlns:a16="http://schemas.microsoft.com/office/drawing/2014/main" id="{F3C11176-9ED7-EBA5-0392-3147E017A14D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56">
              <a:extLst>
                <a:ext uri="{FF2B5EF4-FFF2-40B4-BE49-F238E27FC236}">
                  <a16:creationId xmlns:a16="http://schemas.microsoft.com/office/drawing/2014/main" id="{748910ED-C064-4730-4491-DFE360A00FA5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56">
              <a:extLst>
                <a:ext uri="{FF2B5EF4-FFF2-40B4-BE49-F238E27FC236}">
                  <a16:creationId xmlns:a16="http://schemas.microsoft.com/office/drawing/2014/main" id="{2465E2DE-0BE7-1A5D-A5D4-1DB9A9460466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56">
              <a:extLst>
                <a:ext uri="{FF2B5EF4-FFF2-40B4-BE49-F238E27FC236}">
                  <a16:creationId xmlns:a16="http://schemas.microsoft.com/office/drawing/2014/main" id="{496AA14D-E679-E7BA-E945-805B526A9D43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56">
              <a:extLst>
                <a:ext uri="{FF2B5EF4-FFF2-40B4-BE49-F238E27FC236}">
                  <a16:creationId xmlns:a16="http://schemas.microsoft.com/office/drawing/2014/main" id="{2FD58639-1FA7-678E-D7B4-E8E66F6617EE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56">
              <a:extLst>
                <a:ext uri="{FF2B5EF4-FFF2-40B4-BE49-F238E27FC236}">
                  <a16:creationId xmlns:a16="http://schemas.microsoft.com/office/drawing/2014/main" id="{4D6997A5-DEC1-FEBC-EC09-65B119966055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56">
              <a:extLst>
                <a:ext uri="{FF2B5EF4-FFF2-40B4-BE49-F238E27FC236}">
                  <a16:creationId xmlns:a16="http://schemas.microsoft.com/office/drawing/2014/main" id="{31E408E2-E9E4-BC78-8AFB-CEF8A601A48E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56">
              <a:extLst>
                <a:ext uri="{FF2B5EF4-FFF2-40B4-BE49-F238E27FC236}">
                  <a16:creationId xmlns:a16="http://schemas.microsoft.com/office/drawing/2014/main" id="{160B3937-ED3B-E332-29E3-F3266F7EF91C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56">
              <a:extLst>
                <a:ext uri="{FF2B5EF4-FFF2-40B4-BE49-F238E27FC236}">
                  <a16:creationId xmlns:a16="http://schemas.microsoft.com/office/drawing/2014/main" id="{1D7803FF-15C3-78C5-7435-2ABF57334491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56">
              <a:extLst>
                <a:ext uri="{FF2B5EF4-FFF2-40B4-BE49-F238E27FC236}">
                  <a16:creationId xmlns:a16="http://schemas.microsoft.com/office/drawing/2014/main" id="{FD9DA8A2-B56E-7EE5-EAC7-34ABCCB7731C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56">
              <a:extLst>
                <a:ext uri="{FF2B5EF4-FFF2-40B4-BE49-F238E27FC236}">
                  <a16:creationId xmlns:a16="http://schemas.microsoft.com/office/drawing/2014/main" id="{3DB75E62-A310-3A9D-571F-25DE1323579E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56">
              <a:extLst>
                <a:ext uri="{FF2B5EF4-FFF2-40B4-BE49-F238E27FC236}">
                  <a16:creationId xmlns:a16="http://schemas.microsoft.com/office/drawing/2014/main" id="{CFE7E5B3-634D-3A36-6F23-74EC8920138A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56">
              <a:extLst>
                <a:ext uri="{FF2B5EF4-FFF2-40B4-BE49-F238E27FC236}">
                  <a16:creationId xmlns:a16="http://schemas.microsoft.com/office/drawing/2014/main" id="{9F122E79-E34E-AB5D-67BC-67BE23538F68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56">
              <a:extLst>
                <a:ext uri="{FF2B5EF4-FFF2-40B4-BE49-F238E27FC236}">
                  <a16:creationId xmlns:a16="http://schemas.microsoft.com/office/drawing/2014/main" id="{F3A6E2BC-0EF2-063D-0F6D-E3491C86E738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56">
              <a:extLst>
                <a:ext uri="{FF2B5EF4-FFF2-40B4-BE49-F238E27FC236}">
                  <a16:creationId xmlns:a16="http://schemas.microsoft.com/office/drawing/2014/main" id="{DD6B16C2-E531-BF98-F9D4-D5C2F1F76CF8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56">
              <a:extLst>
                <a:ext uri="{FF2B5EF4-FFF2-40B4-BE49-F238E27FC236}">
                  <a16:creationId xmlns:a16="http://schemas.microsoft.com/office/drawing/2014/main" id="{1F7B1D98-1BA5-2DD8-A19D-16D6D6981169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56">
              <a:extLst>
                <a:ext uri="{FF2B5EF4-FFF2-40B4-BE49-F238E27FC236}">
                  <a16:creationId xmlns:a16="http://schemas.microsoft.com/office/drawing/2014/main" id="{7ACA0CBD-6F29-AD37-65DA-D5DB6833C6C8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56">
              <a:extLst>
                <a:ext uri="{FF2B5EF4-FFF2-40B4-BE49-F238E27FC236}">
                  <a16:creationId xmlns:a16="http://schemas.microsoft.com/office/drawing/2014/main" id="{CAEDBD42-9398-50B8-63DD-4B87FDE25D0E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56">
              <a:extLst>
                <a:ext uri="{FF2B5EF4-FFF2-40B4-BE49-F238E27FC236}">
                  <a16:creationId xmlns:a16="http://schemas.microsoft.com/office/drawing/2014/main" id="{BA8A139B-B3FD-4394-5E84-DE2A0061F9D5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56">
              <a:extLst>
                <a:ext uri="{FF2B5EF4-FFF2-40B4-BE49-F238E27FC236}">
                  <a16:creationId xmlns:a16="http://schemas.microsoft.com/office/drawing/2014/main" id="{9B64B670-68FB-325A-675B-2C2EF3E3A602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56">
              <a:extLst>
                <a:ext uri="{FF2B5EF4-FFF2-40B4-BE49-F238E27FC236}">
                  <a16:creationId xmlns:a16="http://schemas.microsoft.com/office/drawing/2014/main" id="{62E93AD4-5480-4520-DE63-7233C343374A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56">
              <a:extLst>
                <a:ext uri="{FF2B5EF4-FFF2-40B4-BE49-F238E27FC236}">
                  <a16:creationId xmlns:a16="http://schemas.microsoft.com/office/drawing/2014/main" id="{EB976685-FE2E-1971-2002-086CE54B8673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56">
              <a:extLst>
                <a:ext uri="{FF2B5EF4-FFF2-40B4-BE49-F238E27FC236}">
                  <a16:creationId xmlns:a16="http://schemas.microsoft.com/office/drawing/2014/main" id="{DC748584-D641-3148-C5F4-0EF902CD5B5E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56">
              <a:extLst>
                <a:ext uri="{FF2B5EF4-FFF2-40B4-BE49-F238E27FC236}">
                  <a16:creationId xmlns:a16="http://schemas.microsoft.com/office/drawing/2014/main" id="{793E04A8-0C58-0D4F-0B88-B91291D0AC4A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56">
              <a:extLst>
                <a:ext uri="{FF2B5EF4-FFF2-40B4-BE49-F238E27FC236}">
                  <a16:creationId xmlns:a16="http://schemas.microsoft.com/office/drawing/2014/main" id="{FF673590-F4ED-8D15-A240-3D97BA305F41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56">
              <a:extLst>
                <a:ext uri="{FF2B5EF4-FFF2-40B4-BE49-F238E27FC236}">
                  <a16:creationId xmlns:a16="http://schemas.microsoft.com/office/drawing/2014/main" id="{D3CA6C45-B0FE-4607-4C5E-867279CE078D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56">
              <a:extLst>
                <a:ext uri="{FF2B5EF4-FFF2-40B4-BE49-F238E27FC236}">
                  <a16:creationId xmlns:a16="http://schemas.microsoft.com/office/drawing/2014/main" id="{B536FEEC-3A9D-D465-A4EA-942E5B03619E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56">
              <a:extLst>
                <a:ext uri="{FF2B5EF4-FFF2-40B4-BE49-F238E27FC236}">
                  <a16:creationId xmlns:a16="http://schemas.microsoft.com/office/drawing/2014/main" id="{DCA994F2-E944-554F-B272-16CADBF547DE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56">
              <a:extLst>
                <a:ext uri="{FF2B5EF4-FFF2-40B4-BE49-F238E27FC236}">
                  <a16:creationId xmlns:a16="http://schemas.microsoft.com/office/drawing/2014/main" id="{254F7112-088F-4A91-A43B-272EDD93843B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310;p48">
            <a:extLst>
              <a:ext uri="{FF2B5EF4-FFF2-40B4-BE49-F238E27FC236}">
                <a16:creationId xmlns:a16="http://schemas.microsoft.com/office/drawing/2014/main" id="{1C96CDEF-9ACB-58ED-70DA-E73F9D91DE7F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 (</a:t>
            </a:r>
            <a:r>
              <a:rPr lang="en-CA" sz="3300" err="1"/>
              <a:t>dIdV</a:t>
            </a:r>
            <a:r>
              <a:rPr lang="en-CA" sz="3300"/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380EF6-F359-6F2C-C745-362E51E95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486" y="5410192"/>
            <a:ext cx="161333" cy="218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088AC83-1FA6-4EDC-55DF-8A9102BB7537}"/>
              </a:ext>
            </a:extLst>
          </p:cNvPr>
          <p:cNvSpPr/>
          <p:nvPr/>
        </p:nvSpPr>
        <p:spPr>
          <a:xfrm>
            <a:off x="487680" y="772160"/>
            <a:ext cx="117080" cy="213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5DF63F28-5851-A8FC-DABC-ACBD70F34E19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9/17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C1BACC-9D85-2328-12AF-521DC7679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173" y="1326999"/>
            <a:ext cx="4307653" cy="331815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8B5DA9-C782-ADEE-0AAB-49301B60E577}"/>
              </a:ext>
            </a:extLst>
          </p:cNvPr>
          <p:cNvCxnSpPr>
            <a:cxnSpLocks/>
          </p:cNvCxnSpPr>
          <p:nvPr/>
        </p:nvCxnSpPr>
        <p:spPr>
          <a:xfrm flipH="1">
            <a:off x="4767308" y="2201662"/>
            <a:ext cx="363985" cy="4604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B1A2C7E-7190-677D-9882-4006BC07A463}"/>
              </a:ext>
            </a:extLst>
          </p:cNvPr>
          <p:cNvSpPr/>
          <p:nvPr/>
        </p:nvSpPr>
        <p:spPr>
          <a:xfrm>
            <a:off x="5610688" y="1660124"/>
            <a:ext cx="1003176" cy="186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00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2">
          <a:extLst>
            <a:ext uri="{FF2B5EF4-FFF2-40B4-BE49-F238E27FC236}">
              <a16:creationId xmlns:a16="http://schemas.microsoft.com/office/drawing/2014/main" id="{2406A505-7FED-3211-FC04-29DA2E264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8" name="Google Shape;8118;p47">
            <a:extLst>
              <a:ext uri="{FF2B5EF4-FFF2-40B4-BE49-F238E27FC236}">
                <a16:creationId xmlns:a16="http://schemas.microsoft.com/office/drawing/2014/main" id="{27173758-DF0F-73FC-4766-3395D49416E5}"/>
              </a:ext>
            </a:extLst>
          </p:cNvPr>
          <p:cNvGrpSpPr/>
          <p:nvPr/>
        </p:nvGrpSpPr>
        <p:grpSpPr>
          <a:xfrm rot="8001720">
            <a:off x="7236111" y="3423942"/>
            <a:ext cx="2979647" cy="2469472"/>
            <a:chOff x="6647413" y="3065235"/>
            <a:chExt cx="2204700" cy="1827212"/>
          </a:xfrm>
        </p:grpSpPr>
        <p:sp>
          <p:nvSpPr>
            <p:cNvPr id="8159" name="Google Shape;8119;p47">
              <a:extLst>
                <a:ext uri="{FF2B5EF4-FFF2-40B4-BE49-F238E27FC236}">
                  <a16:creationId xmlns:a16="http://schemas.microsoft.com/office/drawing/2014/main" id="{9FF27274-6C21-454C-2387-DA42C5326D37}"/>
                </a:ext>
              </a:extLst>
            </p:cNvPr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20;p47">
              <a:extLst>
                <a:ext uri="{FF2B5EF4-FFF2-40B4-BE49-F238E27FC236}">
                  <a16:creationId xmlns:a16="http://schemas.microsoft.com/office/drawing/2014/main" id="{1944F3D2-8F54-8D81-3107-2914260B17DE}"/>
                </a:ext>
              </a:extLst>
            </p:cNvPr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21;p47">
              <a:extLst>
                <a:ext uri="{FF2B5EF4-FFF2-40B4-BE49-F238E27FC236}">
                  <a16:creationId xmlns:a16="http://schemas.microsoft.com/office/drawing/2014/main" id="{64DB5C79-A06F-69AB-6C11-93E2013828B7}"/>
                </a:ext>
              </a:extLst>
            </p:cNvPr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22;p47">
              <a:extLst>
                <a:ext uri="{FF2B5EF4-FFF2-40B4-BE49-F238E27FC236}">
                  <a16:creationId xmlns:a16="http://schemas.microsoft.com/office/drawing/2014/main" id="{22074BD4-9176-952B-9ACC-35BCA04004CA}"/>
                </a:ext>
              </a:extLst>
            </p:cNvPr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23;p47">
              <a:extLst>
                <a:ext uri="{FF2B5EF4-FFF2-40B4-BE49-F238E27FC236}">
                  <a16:creationId xmlns:a16="http://schemas.microsoft.com/office/drawing/2014/main" id="{2ABF5992-D88D-D9A9-0278-77BC3437A2A2}"/>
                </a:ext>
              </a:extLst>
            </p:cNvPr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24;p47">
              <a:extLst>
                <a:ext uri="{FF2B5EF4-FFF2-40B4-BE49-F238E27FC236}">
                  <a16:creationId xmlns:a16="http://schemas.microsoft.com/office/drawing/2014/main" id="{F0594B48-CCCC-8674-0822-4D764BB5074E}"/>
                </a:ext>
              </a:extLst>
            </p:cNvPr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8310;p48">
            <a:extLst>
              <a:ext uri="{FF2B5EF4-FFF2-40B4-BE49-F238E27FC236}">
                <a16:creationId xmlns:a16="http://schemas.microsoft.com/office/drawing/2014/main" id="{56E4EC25-19A4-8E37-32A0-93548C4B1CE9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</a:t>
            </a:r>
          </a:p>
        </p:txBody>
      </p:sp>
      <p:grpSp>
        <p:nvGrpSpPr>
          <p:cNvPr id="5" name="Google Shape;8140;p47">
            <a:extLst>
              <a:ext uri="{FF2B5EF4-FFF2-40B4-BE49-F238E27FC236}">
                <a16:creationId xmlns:a16="http://schemas.microsoft.com/office/drawing/2014/main" id="{ED279840-1B36-685D-D474-ECD7648AF962}"/>
              </a:ext>
            </a:extLst>
          </p:cNvPr>
          <p:cNvGrpSpPr/>
          <p:nvPr/>
        </p:nvGrpSpPr>
        <p:grpSpPr>
          <a:xfrm rot="13562718">
            <a:off x="-887183" y="-1444422"/>
            <a:ext cx="2266019" cy="2768547"/>
            <a:chOff x="403600" y="3855900"/>
            <a:chExt cx="1643350" cy="1872000"/>
          </a:xfrm>
        </p:grpSpPr>
        <p:sp>
          <p:nvSpPr>
            <p:cNvPr id="6" name="Google Shape;8141;p47">
              <a:extLst>
                <a:ext uri="{FF2B5EF4-FFF2-40B4-BE49-F238E27FC236}">
                  <a16:creationId xmlns:a16="http://schemas.microsoft.com/office/drawing/2014/main" id="{0DC882AF-5B83-EF41-D16B-89CAC0F5F011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142;p47">
              <a:extLst>
                <a:ext uri="{FF2B5EF4-FFF2-40B4-BE49-F238E27FC236}">
                  <a16:creationId xmlns:a16="http://schemas.microsoft.com/office/drawing/2014/main" id="{5D5DE645-7CF6-22DA-F9AF-57E11F645E62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143;p47">
              <a:extLst>
                <a:ext uri="{FF2B5EF4-FFF2-40B4-BE49-F238E27FC236}">
                  <a16:creationId xmlns:a16="http://schemas.microsoft.com/office/drawing/2014/main" id="{223564B2-683E-1E4F-671C-5F35C7BF67EF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144;p47">
              <a:extLst>
                <a:ext uri="{FF2B5EF4-FFF2-40B4-BE49-F238E27FC236}">
                  <a16:creationId xmlns:a16="http://schemas.microsoft.com/office/drawing/2014/main" id="{D8F925BD-4249-44AE-6952-3B5C9949D2BD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145;p47">
              <a:extLst>
                <a:ext uri="{FF2B5EF4-FFF2-40B4-BE49-F238E27FC236}">
                  <a16:creationId xmlns:a16="http://schemas.microsoft.com/office/drawing/2014/main" id="{6F173FB6-F529-58AD-B094-67F4707E44D9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146;p47">
              <a:extLst>
                <a:ext uri="{FF2B5EF4-FFF2-40B4-BE49-F238E27FC236}">
                  <a16:creationId xmlns:a16="http://schemas.microsoft.com/office/drawing/2014/main" id="{50A96C53-7A22-5A5C-913E-3A3529AAB158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147;p47">
              <a:extLst>
                <a:ext uri="{FF2B5EF4-FFF2-40B4-BE49-F238E27FC236}">
                  <a16:creationId xmlns:a16="http://schemas.microsoft.com/office/drawing/2014/main" id="{2703F6FB-8ED1-7A27-CF78-8E21CBBEFD3F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148;p47">
              <a:extLst>
                <a:ext uri="{FF2B5EF4-FFF2-40B4-BE49-F238E27FC236}">
                  <a16:creationId xmlns:a16="http://schemas.microsoft.com/office/drawing/2014/main" id="{A2C20E3E-BA25-66CD-1C61-C340FE4FD107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149;p47">
              <a:extLst>
                <a:ext uri="{FF2B5EF4-FFF2-40B4-BE49-F238E27FC236}">
                  <a16:creationId xmlns:a16="http://schemas.microsoft.com/office/drawing/2014/main" id="{06BD526B-480C-B090-5A1F-78659C944CD0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50;p47">
              <a:extLst>
                <a:ext uri="{FF2B5EF4-FFF2-40B4-BE49-F238E27FC236}">
                  <a16:creationId xmlns:a16="http://schemas.microsoft.com/office/drawing/2014/main" id="{7857F111-1362-AF4A-E571-8D4E972E0F02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51;p47">
              <a:extLst>
                <a:ext uri="{FF2B5EF4-FFF2-40B4-BE49-F238E27FC236}">
                  <a16:creationId xmlns:a16="http://schemas.microsoft.com/office/drawing/2014/main" id="{DD91A566-AD9E-3E11-9A20-89FFD017C49A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52;p47">
              <a:extLst>
                <a:ext uri="{FF2B5EF4-FFF2-40B4-BE49-F238E27FC236}">
                  <a16:creationId xmlns:a16="http://schemas.microsoft.com/office/drawing/2014/main" id="{39637B90-3F3E-6DFC-3D05-C3CF43BECE2C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53;p47">
              <a:extLst>
                <a:ext uri="{FF2B5EF4-FFF2-40B4-BE49-F238E27FC236}">
                  <a16:creationId xmlns:a16="http://schemas.microsoft.com/office/drawing/2014/main" id="{4815FE6F-4297-F784-5CD0-72CDB0AE6F75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54;p47">
              <a:extLst>
                <a:ext uri="{FF2B5EF4-FFF2-40B4-BE49-F238E27FC236}">
                  <a16:creationId xmlns:a16="http://schemas.microsoft.com/office/drawing/2014/main" id="{E6D255B7-343D-D34C-8FD3-73E08F3D732E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155;p47">
              <a:extLst>
                <a:ext uri="{FF2B5EF4-FFF2-40B4-BE49-F238E27FC236}">
                  <a16:creationId xmlns:a16="http://schemas.microsoft.com/office/drawing/2014/main" id="{572ADCB2-1E7E-6FD5-2B0A-66F7E2C0430B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156;p47">
              <a:extLst>
                <a:ext uri="{FF2B5EF4-FFF2-40B4-BE49-F238E27FC236}">
                  <a16:creationId xmlns:a16="http://schemas.microsoft.com/office/drawing/2014/main" id="{E36AB13F-330A-C9ED-47F1-476C4C4AECEF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157;p47">
              <a:extLst>
                <a:ext uri="{FF2B5EF4-FFF2-40B4-BE49-F238E27FC236}">
                  <a16:creationId xmlns:a16="http://schemas.microsoft.com/office/drawing/2014/main" id="{A612A696-0D4C-426E-CD2A-146F18A48CAF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158;p47">
              <a:extLst>
                <a:ext uri="{FF2B5EF4-FFF2-40B4-BE49-F238E27FC236}">
                  <a16:creationId xmlns:a16="http://schemas.microsoft.com/office/drawing/2014/main" id="{181C7932-ECA0-2EA5-B398-FCA12C2A566C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159;p47">
              <a:extLst>
                <a:ext uri="{FF2B5EF4-FFF2-40B4-BE49-F238E27FC236}">
                  <a16:creationId xmlns:a16="http://schemas.microsoft.com/office/drawing/2014/main" id="{5AD1A787-69DF-0AE8-9E3B-8D01B3F3D0F6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160;p47">
              <a:extLst>
                <a:ext uri="{FF2B5EF4-FFF2-40B4-BE49-F238E27FC236}">
                  <a16:creationId xmlns:a16="http://schemas.microsoft.com/office/drawing/2014/main" id="{CBFE913F-1703-B718-E79E-C36565C91A4C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161;p47">
              <a:extLst>
                <a:ext uri="{FF2B5EF4-FFF2-40B4-BE49-F238E27FC236}">
                  <a16:creationId xmlns:a16="http://schemas.microsoft.com/office/drawing/2014/main" id="{10753F67-C49D-249E-1C00-FF9F45C0D8B3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162;p47">
              <a:extLst>
                <a:ext uri="{FF2B5EF4-FFF2-40B4-BE49-F238E27FC236}">
                  <a16:creationId xmlns:a16="http://schemas.microsoft.com/office/drawing/2014/main" id="{A65B419B-9FDD-2477-F8B2-52ACC47B94E4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163;p47">
              <a:extLst>
                <a:ext uri="{FF2B5EF4-FFF2-40B4-BE49-F238E27FC236}">
                  <a16:creationId xmlns:a16="http://schemas.microsoft.com/office/drawing/2014/main" id="{F2A4B3C9-B191-5B2B-533E-E6EB0FB04313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164;p47">
              <a:extLst>
                <a:ext uri="{FF2B5EF4-FFF2-40B4-BE49-F238E27FC236}">
                  <a16:creationId xmlns:a16="http://schemas.microsoft.com/office/drawing/2014/main" id="{CC865829-6D31-EF70-821A-31A700934437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165;p47">
              <a:extLst>
                <a:ext uri="{FF2B5EF4-FFF2-40B4-BE49-F238E27FC236}">
                  <a16:creationId xmlns:a16="http://schemas.microsoft.com/office/drawing/2014/main" id="{DF3AB607-35FB-B345-C785-E24A3E89F5E1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166;p47">
              <a:extLst>
                <a:ext uri="{FF2B5EF4-FFF2-40B4-BE49-F238E27FC236}">
                  <a16:creationId xmlns:a16="http://schemas.microsoft.com/office/drawing/2014/main" id="{FD72292D-5850-DC3D-9366-CC4F0F9D35AA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167;p47">
              <a:extLst>
                <a:ext uri="{FF2B5EF4-FFF2-40B4-BE49-F238E27FC236}">
                  <a16:creationId xmlns:a16="http://schemas.microsoft.com/office/drawing/2014/main" id="{3A9B5337-31B3-6DC9-A490-9528EB72E9DC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168;p47">
              <a:extLst>
                <a:ext uri="{FF2B5EF4-FFF2-40B4-BE49-F238E27FC236}">
                  <a16:creationId xmlns:a16="http://schemas.microsoft.com/office/drawing/2014/main" id="{784BBA82-2D87-D4EA-76F3-733A29743038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169;p47">
              <a:extLst>
                <a:ext uri="{FF2B5EF4-FFF2-40B4-BE49-F238E27FC236}">
                  <a16:creationId xmlns:a16="http://schemas.microsoft.com/office/drawing/2014/main" id="{03E2FD4E-0703-AC9F-A7CB-172260300C14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170;p47">
              <a:extLst>
                <a:ext uri="{FF2B5EF4-FFF2-40B4-BE49-F238E27FC236}">
                  <a16:creationId xmlns:a16="http://schemas.microsoft.com/office/drawing/2014/main" id="{28F33B5E-291E-734E-4D44-AF559EB4A352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171;p47">
              <a:extLst>
                <a:ext uri="{FF2B5EF4-FFF2-40B4-BE49-F238E27FC236}">
                  <a16:creationId xmlns:a16="http://schemas.microsoft.com/office/drawing/2014/main" id="{1303659D-2AE4-9200-6C1A-7B4721EFDB38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172;p47">
              <a:extLst>
                <a:ext uri="{FF2B5EF4-FFF2-40B4-BE49-F238E27FC236}">
                  <a16:creationId xmlns:a16="http://schemas.microsoft.com/office/drawing/2014/main" id="{DF111036-D240-2814-3E1E-99D738E499D3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173;p47">
              <a:extLst>
                <a:ext uri="{FF2B5EF4-FFF2-40B4-BE49-F238E27FC236}">
                  <a16:creationId xmlns:a16="http://schemas.microsoft.com/office/drawing/2014/main" id="{E56C76B1-F456-D615-4F58-389E2D5B031D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174;p47">
              <a:extLst>
                <a:ext uri="{FF2B5EF4-FFF2-40B4-BE49-F238E27FC236}">
                  <a16:creationId xmlns:a16="http://schemas.microsoft.com/office/drawing/2014/main" id="{6CB4F733-1910-C7B0-1C90-A815E8A400E9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175;p47">
              <a:extLst>
                <a:ext uri="{FF2B5EF4-FFF2-40B4-BE49-F238E27FC236}">
                  <a16:creationId xmlns:a16="http://schemas.microsoft.com/office/drawing/2014/main" id="{D8B8E100-5182-A720-5032-2C6BBFFFA68F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176;p47">
              <a:extLst>
                <a:ext uri="{FF2B5EF4-FFF2-40B4-BE49-F238E27FC236}">
                  <a16:creationId xmlns:a16="http://schemas.microsoft.com/office/drawing/2014/main" id="{20C33AC4-E004-B657-7BBF-FFE51D482370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177;p47">
              <a:extLst>
                <a:ext uri="{FF2B5EF4-FFF2-40B4-BE49-F238E27FC236}">
                  <a16:creationId xmlns:a16="http://schemas.microsoft.com/office/drawing/2014/main" id="{EEEEF06B-7ABF-B6DA-1D1F-2487A526B710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178;p47">
              <a:extLst>
                <a:ext uri="{FF2B5EF4-FFF2-40B4-BE49-F238E27FC236}">
                  <a16:creationId xmlns:a16="http://schemas.microsoft.com/office/drawing/2014/main" id="{C861D215-E2F9-C482-A311-CA3A66A4C5FF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179;p47">
              <a:extLst>
                <a:ext uri="{FF2B5EF4-FFF2-40B4-BE49-F238E27FC236}">
                  <a16:creationId xmlns:a16="http://schemas.microsoft.com/office/drawing/2014/main" id="{4B322800-B9FA-15CF-313F-16A4B1D6BDC3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180;p47">
              <a:extLst>
                <a:ext uri="{FF2B5EF4-FFF2-40B4-BE49-F238E27FC236}">
                  <a16:creationId xmlns:a16="http://schemas.microsoft.com/office/drawing/2014/main" id="{8F3BED69-70E0-6CCE-7500-DEFE7B5C0008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181;p47">
              <a:extLst>
                <a:ext uri="{FF2B5EF4-FFF2-40B4-BE49-F238E27FC236}">
                  <a16:creationId xmlns:a16="http://schemas.microsoft.com/office/drawing/2014/main" id="{C2D330C1-3588-1A61-0F1A-1A7278CE9200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182;p47">
              <a:extLst>
                <a:ext uri="{FF2B5EF4-FFF2-40B4-BE49-F238E27FC236}">
                  <a16:creationId xmlns:a16="http://schemas.microsoft.com/office/drawing/2014/main" id="{785C21D4-EC41-4398-3B75-2BEE12A161E6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183;p47">
              <a:extLst>
                <a:ext uri="{FF2B5EF4-FFF2-40B4-BE49-F238E27FC236}">
                  <a16:creationId xmlns:a16="http://schemas.microsoft.com/office/drawing/2014/main" id="{D134F1E4-4661-5653-9969-0E67706B157F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184;p47">
              <a:extLst>
                <a:ext uri="{FF2B5EF4-FFF2-40B4-BE49-F238E27FC236}">
                  <a16:creationId xmlns:a16="http://schemas.microsoft.com/office/drawing/2014/main" id="{327A0F33-0A5D-C5DC-C8D1-2AE778AAAC93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185;p47">
              <a:extLst>
                <a:ext uri="{FF2B5EF4-FFF2-40B4-BE49-F238E27FC236}">
                  <a16:creationId xmlns:a16="http://schemas.microsoft.com/office/drawing/2014/main" id="{AEFC7560-77D3-3F3D-7590-F3D8EFDE4C5C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186;p47">
              <a:extLst>
                <a:ext uri="{FF2B5EF4-FFF2-40B4-BE49-F238E27FC236}">
                  <a16:creationId xmlns:a16="http://schemas.microsoft.com/office/drawing/2014/main" id="{BB7C3B0A-DEF2-2A69-507B-78979CFD4EB6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187;p47">
              <a:extLst>
                <a:ext uri="{FF2B5EF4-FFF2-40B4-BE49-F238E27FC236}">
                  <a16:creationId xmlns:a16="http://schemas.microsoft.com/office/drawing/2014/main" id="{04966680-9F33-2AA5-E5A2-6C458DC9BE22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188;p47">
              <a:extLst>
                <a:ext uri="{FF2B5EF4-FFF2-40B4-BE49-F238E27FC236}">
                  <a16:creationId xmlns:a16="http://schemas.microsoft.com/office/drawing/2014/main" id="{CEF5F0AB-3D04-CA68-6027-C7F66E694AB2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189;p47">
              <a:extLst>
                <a:ext uri="{FF2B5EF4-FFF2-40B4-BE49-F238E27FC236}">
                  <a16:creationId xmlns:a16="http://schemas.microsoft.com/office/drawing/2014/main" id="{F2835379-C783-2905-0427-BC1415A3562E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190;p47">
              <a:extLst>
                <a:ext uri="{FF2B5EF4-FFF2-40B4-BE49-F238E27FC236}">
                  <a16:creationId xmlns:a16="http://schemas.microsoft.com/office/drawing/2014/main" id="{701C6221-876E-5E11-07E7-2B4320B4B075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191;p47">
              <a:extLst>
                <a:ext uri="{FF2B5EF4-FFF2-40B4-BE49-F238E27FC236}">
                  <a16:creationId xmlns:a16="http://schemas.microsoft.com/office/drawing/2014/main" id="{F9278520-192C-1B9B-B0D9-606520EF6579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192;p47">
              <a:extLst>
                <a:ext uri="{FF2B5EF4-FFF2-40B4-BE49-F238E27FC236}">
                  <a16:creationId xmlns:a16="http://schemas.microsoft.com/office/drawing/2014/main" id="{30D06439-024E-916C-2045-C64A06D5FBF6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193;p47">
              <a:extLst>
                <a:ext uri="{FF2B5EF4-FFF2-40B4-BE49-F238E27FC236}">
                  <a16:creationId xmlns:a16="http://schemas.microsoft.com/office/drawing/2014/main" id="{45278B8F-A294-B161-F517-B9F4B03AB0FF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194;p47">
              <a:extLst>
                <a:ext uri="{FF2B5EF4-FFF2-40B4-BE49-F238E27FC236}">
                  <a16:creationId xmlns:a16="http://schemas.microsoft.com/office/drawing/2014/main" id="{EDEEFD14-A4ED-32B6-F44E-8F51D83F0CE3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195;p47">
              <a:extLst>
                <a:ext uri="{FF2B5EF4-FFF2-40B4-BE49-F238E27FC236}">
                  <a16:creationId xmlns:a16="http://schemas.microsoft.com/office/drawing/2014/main" id="{5390533A-A3B5-B018-8F18-2956B6174EC9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196;p47">
              <a:extLst>
                <a:ext uri="{FF2B5EF4-FFF2-40B4-BE49-F238E27FC236}">
                  <a16:creationId xmlns:a16="http://schemas.microsoft.com/office/drawing/2014/main" id="{B43905CF-4D03-14A7-3456-B7C04F004152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197;p47">
              <a:extLst>
                <a:ext uri="{FF2B5EF4-FFF2-40B4-BE49-F238E27FC236}">
                  <a16:creationId xmlns:a16="http://schemas.microsoft.com/office/drawing/2014/main" id="{A6644CE2-0DA2-2FB1-8937-CDBB6D475333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198;p47">
              <a:extLst>
                <a:ext uri="{FF2B5EF4-FFF2-40B4-BE49-F238E27FC236}">
                  <a16:creationId xmlns:a16="http://schemas.microsoft.com/office/drawing/2014/main" id="{92AC53BE-6745-4DD0-C1F2-083D191767B8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199;p47">
              <a:extLst>
                <a:ext uri="{FF2B5EF4-FFF2-40B4-BE49-F238E27FC236}">
                  <a16:creationId xmlns:a16="http://schemas.microsoft.com/office/drawing/2014/main" id="{63649755-B3FF-7370-6136-777BCEA277B5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200;p47">
              <a:extLst>
                <a:ext uri="{FF2B5EF4-FFF2-40B4-BE49-F238E27FC236}">
                  <a16:creationId xmlns:a16="http://schemas.microsoft.com/office/drawing/2014/main" id="{5F217C1C-A539-C7ED-1220-1236D7F04CE2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201;p47">
              <a:extLst>
                <a:ext uri="{FF2B5EF4-FFF2-40B4-BE49-F238E27FC236}">
                  <a16:creationId xmlns:a16="http://schemas.microsoft.com/office/drawing/2014/main" id="{0CD6A828-1F5F-7121-30C0-9FF6E71BD872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202;p47">
              <a:extLst>
                <a:ext uri="{FF2B5EF4-FFF2-40B4-BE49-F238E27FC236}">
                  <a16:creationId xmlns:a16="http://schemas.microsoft.com/office/drawing/2014/main" id="{10AD22B9-17AA-10F6-ECA1-F5831CDC5E56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203;p47">
              <a:extLst>
                <a:ext uri="{FF2B5EF4-FFF2-40B4-BE49-F238E27FC236}">
                  <a16:creationId xmlns:a16="http://schemas.microsoft.com/office/drawing/2014/main" id="{7171C63C-409C-653A-F799-417424BE98B8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204;p47">
              <a:extLst>
                <a:ext uri="{FF2B5EF4-FFF2-40B4-BE49-F238E27FC236}">
                  <a16:creationId xmlns:a16="http://schemas.microsoft.com/office/drawing/2014/main" id="{014A7D34-DA45-9277-6F12-5FA309C54F51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205;p47">
              <a:extLst>
                <a:ext uri="{FF2B5EF4-FFF2-40B4-BE49-F238E27FC236}">
                  <a16:creationId xmlns:a16="http://schemas.microsoft.com/office/drawing/2014/main" id="{D955AB0E-5A60-4528-3016-F983FCE5BA5C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206;p47">
              <a:extLst>
                <a:ext uri="{FF2B5EF4-FFF2-40B4-BE49-F238E27FC236}">
                  <a16:creationId xmlns:a16="http://schemas.microsoft.com/office/drawing/2014/main" id="{8A619325-0AD0-5C93-8F1A-EBBD90DB0997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207;p47">
              <a:extLst>
                <a:ext uri="{FF2B5EF4-FFF2-40B4-BE49-F238E27FC236}">
                  <a16:creationId xmlns:a16="http://schemas.microsoft.com/office/drawing/2014/main" id="{DED94041-1958-F933-9A65-63E287852B0D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208;p47">
              <a:extLst>
                <a:ext uri="{FF2B5EF4-FFF2-40B4-BE49-F238E27FC236}">
                  <a16:creationId xmlns:a16="http://schemas.microsoft.com/office/drawing/2014/main" id="{FDDCBA13-27B2-96C9-77F7-2449F9EBA498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209;p47">
              <a:extLst>
                <a:ext uri="{FF2B5EF4-FFF2-40B4-BE49-F238E27FC236}">
                  <a16:creationId xmlns:a16="http://schemas.microsoft.com/office/drawing/2014/main" id="{DA3C4867-8B1D-FE85-C463-2E81AC124390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210;p47">
              <a:extLst>
                <a:ext uri="{FF2B5EF4-FFF2-40B4-BE49-F238E27FC236}">
                  <a16:creationId xmlns:a16="http://schemas.microsoft.com/office/drawing/2014/main" id="{A785C2F9-5D4C-A47C-E7CC-D01C5EFBF337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211;p47">
              <a:extLst>
                <a:ext uri="{FF2B5EF4-FFF2-40B4-BE49-F238E27FC236}">
                  <a16:creationId xmlns:a16="http://schemas.microsoft.com/office/drawing/2014/main" id="{214DD2DB-61B4-12FA-95CB-F7AE9A858D0E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212;p47">
              <a:extLst>
                <a:ext uri="{FF2B5EF4-FFF2-40B4-BE49-F238E27FC236}">
                  <a16:creationId xmlns:a16="http://schemas.microsoft.com/office/drawing/2014/main" id="{58776582-C34F-C524-D938-253B493BBFB8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213;p47">
              <a:extLst>
                <a:ext uri="{FF2B5EF4-FFF2-40B4-BE49-F238E27FC236}">
                  <a16:creationId xmlns:a16="http://schemas.microsoft.com/office/drawing/2014/main" id="{F4595050-825E-5D57-5B7D-4E699D1572C5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214;p47">
              <a:extLst>
                <a:ext uri="{FF2B5EF4-FFF2-40B4-BE49-F238E27FC236}">
                  <a16:creationId xmlns:a16="http://schemas.microsoft.com/office/drawing/2014/main" id="{7D4E33E5-3A95-8F60-316E-AF27D007CFDE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215;p47">
              <a:extLst>
                <a:ext uri="{FF2B5EF4-FFF2-40B4-BE49-F238E27FC236}">
                  <a16:creationId xmlns:a16="http://schemas.microsoft.com/office/drawing/2014/main" id="{3EE691BC-052F-CEB1-1AE8-5D8F0D797D05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216;p47">
              <a:extLst>
                <a:ext uri="{FF2B5EF4-FFF2-40B4-BE49-F238E27FC236}">
                  <a16:creationId xmlns:a16="http://schemas.microsoft.com/office/drawing/2014/main" id="{45F876BC-4C6C-1C68-6F82-B6EC5E322789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217;p47">
              <a:extLst>
                <a:ext uri="{FF2B5EF4-FFF2-40B4-BE49-F238E27FC236}">
                  <a16:creationId xmlns:a16="http://schemas.microsoft.com/office/drawing/2014/main" id="{C5F1B688-FD48-B6F5-FE85-9A4B658C458A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218;p47">
              <a:extLst>
                <a:ext uri="{FF2B5EF4-FFF2-40B4-BE49-F238E27FC236}">
                  <a16:creationId xmlns:a16="http://schemas.microsoft.com/office/drawing/2014/main" id="{EAA2B24E-02F1-4A74-A150-63F2BB959236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219;p47">
              <a:extLst>
                <a:ext uri="{FF2B5EF4-FFF2-40B4-BE49-F238E27FC236}">
                  <a16:creationId xmlns:a16="http://schemas.microsoft.com/office/drawing/2014/main" id="{931E091C-AFDE-2E07-06B8-A87F7BF5DEAC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220;p47">
              <a:extLst>
                <a:ext uri="{FF2B5EF4-FFF2-40B4-BE49-F238E27FC236}">
                  <a16:creationId xmlns:a16="http://schemas.microsoft.com/office/drawing/2014/main" id="{B054EAC7-AADD-1E48-1B8B-EE337AE2BAB7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221;p47">
              <a:extLst>
                <a:ext uri="{FF2B5EF4-FFF2-40B4-BE49-F238E27FC236}">
                  <a16:creationId xmlns:a16="http://schemas.microsoft.com/office/drawing/2014/main" id="{A9BCB2B7-CEAB-C442-D18C-0D12539F390A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222;p47">
              <a:extLst>
                <a:ext uri="{FF2B5EF4-FFF2-40B4-BE49-F238E27FC236}">
                  <a16:creationId xmlns:a16="http://schemas.microsoft.com/office/drawing/2014/main" id="{22B50C48-DB49-738F-03EA-8602A0CF1FFD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223;p47">
              <a:extLst>
                <a:ext uri="{FF2B5EF4-FFF2-40B4-BE49-F238E27FC236}">
                  <a16:creationId xmlns:a16="http://schemas.microsoft.com/office/drawing/2014/main" id="{7B18CF88-9CD1-1655-E390-B3B919CF67B0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224;p47">
              <a:extLst>
                <a:ext uri="{FF2B5EF4-FFF2-40B4-BE49-F238E27FC236}">
                  <a16:creationId xmlns:a16="http://schemas.microsoft.com/office/drawing/2014/main" id="{C8C4D7EC-C3FA-FE77-FFAE-D6D90FB5B317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225;p47">
              <a:extLst>
                <a:ext uri="{FF2B5EF4-FFF2-40B4-BE49-F238E27FC236}">
                  <a16:creationId xmlns:a16="http://schemas.microsoft.com/office/drawing/2014/main" id="{7D0C429F-A8A4-9867-9B86-37D1E860EF1A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226;p47">
              <a:extLst>
                <a:ext uri="{FF2B5EF4-FFF2-40B4-BE49-F238E27FC236}">
                  <a16:creationId xmlns:a16="http://schemas.microsoft.com/office/drawing/2014/main" id="{E6294B5D-E1D2-185F-0613-16C45A37BC6B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227;p47">
              <a:extLst>
                <a:ext uri="{FF2B5EF4-FFF2-40B4-BE49-F238E27FC236}">
                  <a16:creationId xmlns:a16="http://schemas.microsoft.com/office/drawing/2014/main" id="{AEC88EFB-386B-C403-07F5-EAE041D9D6C3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228;p47">
              <a:extLst>
                <a:ext uri="{FF2B5EF4-FFF2-40B4-BE49-F238E27FC236}">
                  <a16:creationId xmlns:a16="http://schemas.microsoft.com/office/drawing/2014/main" id="{7B61ED82-269E-A093-5720-CF6320F52853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229;p47">
              <a:extLst>
                <a:ext uri="{FF2B5EF4-FFF2-40B4-BE49-F238E27FC236}">
                  <a16:creationId xmlns:a16="http://schemas.microsoft.com/office/drawing/2014/main" id="{91D96CD1-40FB-6E10-BB6C-94B7EAA44ED9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230;p47">
              <a:extLst>
                <a:ext uri="{FF2B5EF4-FFF2-40B4-BE49-F238E27FC236}">
                  <a16:creationId xmlns:a16="http://schemas.microsoft.com/office/drawing/2014/main" id="{562C43A3-15CB-B111-AA68-99E113ECD05D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231;p47">
              <a:extLst>
                <a:ext uri="{FF2B5EF4-FFF2-40B4-BE49-F238E27FC236}">
                  <a16:creationId xmlns:a16="http://schemas.microsoft.com/office/drawing/2014/main" id="{84A09253-C96C-E2FD-7799-323817288245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232;p47">
              <a:extLst>
                <a:ext uri="{FF2B5EF4-FFF2-40B4-BE49-F238E27FC236}">
                  <a16:creationId xmlns:a16="http://schemas.microsoft.com/office/drawing/2014/main" id="{28DC4A1D-F460-1224-17A6-30EA85594177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233;p47">
              <a:extLst>
                <a:ext uri="{FF2B5EF4-FFF2-40B4-BE49-F238E27FC236}">
                  <a16:creationId xmlns:a16="http://schemas.microsoft.com/office/drawing/2014/main" id="{1D714443-E979-1547-1F55-BA3DC5EFAC5B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234;p47">
              <a:extLst>
                <a:ext uri="{FF2B5EF4-FFF2-40B4-BE49-F238E27FC236}">
                  <a16:creationId xmlns:a16="http://schemas.microsoft.com/office/drawing/2014/main" id="{18816889-02D6-1A4F-64F1-419713CB66DB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235;p47">
              <a:extLst>
                <a:ext uri="{FF2B5EF4-FFF2-40B4-BE49-F238E27FC236}">
                  <a16:creationId xmlns:a16="http://schemas.microsoft.com/office/drawing/2014/main" id="{C20ACE28-E30D-78B1-3162-8DBC0E2085FF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236;p47">
              <a:extLst>
                <a:ext uri="{FF2B5EF4-FFF2-40B4-BE49-F238E27FC236}">
                  <a16:creationId xmlns:a16="http://schemas.microsoft.com/office/drawing/2014/main" id="{265FC8EF-E6B7-FD96-66B9-327659D11333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237;p47">
              <a:extLst>
                <a:ext uri="{FF2B5EF4-FFF2-40B4-BE49-F238E27FC236}">
                  <a16:creationId xmlns:a16="http://schemas.microsoft.com/office/drawing/2014/main" id="{738C0932-7F61-1E6D-6D67-BD6E62904A16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238;p47">
              <a:extLst>
                <a:ext uri="{FF2B5EF4-FFF2-40B4-BE49-F238E27FC236}">
                  <a16:creationId xmlns:a16="http://schemas.microsoft.com/office/drawing/2014/main" id="{7D03B7E5-0CD8-DBE4-EE57-05F4A2D13B23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239;p47">
              <a:extLst>
                <a:ext uri="{FF2B5EF4-FFF2-40B4-BE49-F238E27FC236}">
                  <a16:creationId xmlns:a16="http://schemas.microsoft.com/office/drawing/2014/main" id="{918F2D30-63B7-5EC1-02CA-CBA37E0D5829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240;p47">
              <a:extLst>
                <a:ext uri="{FF2B5EF4-FFF2-40B4-BE49-F238E27FC236}">
                  <a16:creationId xmlns:a16="http://schemas.microsoft.com/office/drawing/2014/main" id="{BC6E72BD-B98C-64A7-2DAB-06356A11C517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241;p47">
              <a:extLst>
                <a:ext uri="{FF2B5EF4-FFF2-40B4-BE49-F238E27FC236}">
                  <a16:creationId xmlns:a16="http://schemas.microsoft.com/office/drawing/2014/main" id="{317AF2F4-EE5F-A506-E01F-19ACE245F87B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242;p47">
              <a:extLst>
                <a:ext uri="{FF2B5EF4-FFF2-40B4-BE49-F238E27FC236}">
                  <a16:creationId xmlns:a16="http://schemas.microsoft.com/office/drawing/2014/main" id="{D05C8534-8209-DE4E-8EFD-F320653F3A1C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243;p47">
              <a:extLst>
                <a:ext uri="{FF2B5EF4-FFF2-40B4-BE49-F238E27FC236}">
                  <a16:creationId xmlns:a16="http://schemas.microsoft.com/office/drawing/2014/main" id="{1C10F050-ED49-6BF0-0AA2-3FD00C5B3AD2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244;p47">
              <a:extLst>
                <a:ext uri="{FF2B5EF4-FFF2-40B4-BE49-F238E27FC236}">
                  <a16:creationId xmlns:a16="http://schemas.microsoft.com/office/drawing/2014/main" id="{B1BC83E3-853A-6DD9-4129-03473BE343F0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245;p47">
              <a:extLst>
                <a:ext uri="{FF2B5EF4-FFF2-40B4-BE49-F238E27FC236}">
                  <a16:creationId xmlns:a16="http://schemas.microsoft.com/office/drawing/2014/main" id="{3206BD0F-BC9D-92A7-8373-7477AE642196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246;p47">
              <a:extLst>
                <a:ext uri="{FF2B5EF4-FFF2-40B4-BE49-F238E27FC236}">
                  <a16:creationId xmlns:a16="http://schemas.microsoft.com/office/drawing/2014/main" id="{A1AB6558-68E3-B837-687F-9B9CCEE1C4B5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247;p47">
              <a:extLst>
                <a:ext uri="{FF2B5EF4-FFF2-40B4-BE49-F238E27FC236}">
                  <a16:creationId xmlns:a16="http://schemas.microsoft.com/office/drawing/2014/main" id="{17972590-D36F-67B5-9FEB-EAE6D4633F3A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248;p47">
              <a:extLst>
                <a:ext uri="{FF2B5EF4-FFF2-40B4-BE49-F238E27FC236}">
                  <a16:creationId xmlns:a16="http://schemas.microsoft.com/office/drawing/2014/main" id="{197DAF6E-D5F5-458D-601A-30BC871D6D72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249;p47">
              <a:extLst>
                <a:ext uri="{FF2B5EF4-FFF2-40B4-BE49-F238E27FC236}">
                  <a16:creationId xmlns:a16="http://schemas.microsoft.com/office/drawing/2014/main" id="{FE3EE809-3172-7143-9E62-17EF677C8617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250;p47">
              <a:extLst>
                <a:ext uri="{FF2B5EF4-FFF2-40B4-BE49-F238E27FC236}">
                  <a16:creationId xmlns:a16="http://schemas.microsoft.com/office/drawing/2014/main" id="{0736E22E-66DC-14D1-EB02-B93503F6869B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251;p47">
              <a:extLst>
                <a:ext uri="{FF2B5EF4-FFF2-40B4-BE49-F238E27FC236}">
                  <a16:creationId xmlns:a16="http://schemas.microsoft.com/office/drawing/2014/main" id="{E01B57D1-9144-EE35-F411-579298FF438B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252;p47">
              <a:extLst>
                <a:ext uri="{FF2B5EF4-FFF2-40B4-BE49-F238E27FC236}">
                  <a16:creationId xmlns:a16="http://schemas.microsoft.com/office/drawing/2014/main" id="{043F99E0-76B3-0C0B-7F8D-AFBD415B60E6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253;p47">
              <a:extLst>
                <a:ext uri="{FF2B5EF4-FFF2-40B4-BE49-F238E27FC236}">
                  <a16:creationId xmlns:a16="http://schemas.microsoft.com/office/drawing/2014/main" id="{4796C08B-C8D6-26CB-9377-FBF7A8D77699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254;p47">
              <a:extLst>
                <a:ext uri="{FF2B5EF4-FFF2-40B4-BE49-F238E27FC236}">
                  <a16:creationId xmlns:a16="http://schemas.microsoft.com/office/drawing/2014/main" id="{9790879B-523F-90F8-297A-BB84856D41A6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255;p47">
              <a:extLst>
                <a:ext uri="{FF2B5EF4-FFF2-40B4-BE49-F238E27FC236}">
                  <a16:creationId xmlns:a16="http://schemas.microsoft.com/office/drawing/2014/main" id="{EDC1006E-C1EB-F83B-411A-657A7DA857D8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256;p47">
              <a:extLst>
                <a:ext uri="{FF2B5EF4-FFF2-40B4-BE49-F238E27FC236}">
                  <a16:creationId xmlns:a16="http://schemas.microsoft.com/office/drawing/2014/main" id="{C9F44674-9228-70B1-0F11-D8B29D2F4940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257;p47">
              <a:extLst>
                <a:ext uri="{FF2B5EF4-FFF2-40B4-BE49-F238E27FC236}">
                  <a16:creationId xmlns:a16="http://schemas.microsoft.com/office/drawing/2014/main" id="{FE0BC525-AAC2-C6AD-35EC-23EFBB920D67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258;p47">
              <a:extLst>
                <a:ext uri="{FF2B5EF4-FFF2-40B4-BE49-F238E27FC236}">
                  <a16:creationId xmlns:a16="http://schemas.microsoft.com/office/drawing/2014/main" id="{A63AC639-147F-634B-10CA-27C733BB6FFC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259;p47">
              <a:extLst>
                <a:ext uri="{FF2B5EF4-FFF2-40B4-BE49-F238E27FC236}">
                  <a16:creationId xmlns:a16="http://schemas.microsoft.com/office/drawing/2014/main" id="{B64F6082-2C1B-C8A7-27E5-C58512EA9DB9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260;p47">
              <a:extLst>
                <a:ext uri="{FF2B5EF4-FFF2-40B4-BE49-F238E27FC236}">
                  <a16:creationId xmlns:a16="http://schemas.microsoft.com/office/drawing/2014/main" id="{95D9656E-630A-1DDF-051E-4501C946BF94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261;p47">
              <a:extLst>
                <a:ext uri="{FF2B5EF4-FFF2-40B4-BE49-F238E27FC236}">
                  <a16:creationId xmlns:a16="http://schemas.microsoft.com/office/drawing/2014/main" id="{FE422104-C8C6-06E4-5D43-63E38C151974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262;p47">
              <a:extLst>
                <a:ext uri="{FF2B5EF4-FFF2-40B4-BE49-F238E27FC236}">
                  <a16:creationId xmlns:a16="http://schemas.microsoft.com/office/drawing/2014/main" id="{BD6BBFFC-86C5-747E-4D58-B7627434497F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263;p47">
              <a:extLst>
                <a:ext uri="{FF2B5EF4-FFF2-40B4-BE49-F238E27FC236}">
                  <a16:creationId xmlns:a16="http://schemas.microsoft.com/office/drawing/2014/main" id="{D07E9110-4B3E-A32A-199F-9DC7514D575E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264;p47">
              <a:extLst>
                <a:ext uri="{FF2B5EF4-FFF2-40B4-BE49-F238E27FC236}">
                  <a16:creationId xmlns:a16="http://schemas.microsoft.com/office/drawing/2014/main" id="{387FB63E-38B9-E038-D98F-7FBC7E0D9182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265;p47">
              <a:extLst>
                <a:ext uri="{FF2B5EF4-FFF2-40B4-BE49-F238E27FC236}">
                  <a16:creationId xmlns:a16="http://schemas.microsoft.com/office/drawing/2014/main" id="{11B46E76-EA81-F969-8FA5-269020191C65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266;p47">
              <a:extLst>
                <a:ext uri="{FF2B5EF4-FFF2-40B4-BE49-F238E27FC236}">
                  <a16:creationId xmlns:a16="http://schemas.microsoft.com/office/drawing/2014/main" id="{9A8000FF-E2CB-DAB1-DF37-CB4697AFDA48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267;p47">
              <a:extLst>
                <a:ext uri="{FF2B5EF4-FFF2-40B4-BE49-F238E27FC236}">
                  <a16:creationId xmlns:a16="http://schemas.microsoft.com/office/drawing/2014/main" id="{EEC7E368-BA69-570F-8441-9F49B8DE744E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268;p47">
              <a:extLst>
                <a:ext uri="{FF2B5EF4-FFF2-40B4-BE49-F238E27FC236}">
                  <a16:creationId xmlns:a16="http://schemas.microsoft.com/office/drawing/2014/main" id="{3F3A290B-1A52-468D-3C7D-30651EF53AD7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269;p47">
              <a:extLst>
                <a:ext uri="{FF2B5EF4-FFF2-40B4-BE49-F238E27FC236}">
                  <a16:creationId xmlns:a16="http://schemas.microsoft.com/office/drawing/2014/main" id="{6484B041-2498-1C9B-2508-1B0FC5D950FA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270;p47">
              <a:extLst>
                <a:ext uri="{FF2B5EF4-FFF2-40B4-BE49-F238E27FC236}">
                  <a16:creationId xmlns:a16="http://schemas.microsoft.com/office/drawing/2014/main" id="{55DCB92C-B392-FA27-C8C7-5DFAB03417C6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271;p47">
              <a:extLst>
                <a:ext uri="{FF2B5EF4-FFF2-40B4-BE49-F238E27FC236}">
                  <a16:creationId xmlns:a16="http://schemas.microsoft.com/office/drawing/2014/main" id="{49AC6556-9166-2E92-C705-10888E064AFA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272;p47">
              <a:extLst>
                <a:ext uri="{FF2B5EF4-FFF2-40B4-BE49-F238E27FC236}">
                  <a16:creationId xmlns:a16="http://schemas.microsoft.com/office/drawing/2014/main" id="{705DDE6E-699D-5232-25D5-343324DE32F5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273;p47">
              <a:extLst>
                <a:ext uri="{FF2B5EF4-FFF2-40B4-BE49-F238E27FC236}">
                  <a16:creationId xmlns:a16="http://schemas.microsoft.com/office/drawing/2014/main" id="{F24A8909-D433-FA82-4C2F-1845EC2FDDFE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274;p47">
              <a:extLst>
                <a:ext uri="{FF2B5EF4-FFF2-40B4-BE49-F238E27FC236}">
                  <a16:creationId xmlns:a16="http://schemas.microsoft.com/office/drawing/2014/main" id="{FA0B7D12-6D26-1FF4-461E-C44C953236BD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275;p47">
              <a:extLst>
                <a:ext uri="{FF2B5EF4-FFF2-40B4-BE49-F238E27FC236}">
                  <a16:creationId xmlns:a16="http://schemas.microsoft.com/office/drawing/2014/main" id="{151E6846-28B8-244B-4DB7-AF960962FE72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276;p47">
              <a:extLst>
                <a:ext uri="{FF2B5EF4-FFF2-40B4-BE49-F238E27FC236}">
                  <a16:creationId xmlns:a16="http://schemas.microsoft.com/office/drawing/2014/main" id="{59D72269-3B3E-7452-508F-26C79E0B0CBD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277;p47">
              <a:extLst>
                <a:ext uri="{FF2B5EF4-FFF2-40B4-BE49-F238E27FC236}">
                  <a16:creationId xmlns:a16="http://schemas.microsoft.com/office/drawing/2014/main" id="{01C2F02A-F622-3165-3C78-7D289AE652B2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278;p47">
              <a:extLst>
                <a:ext uri="{FF2B5EF4-FFF2-40B4-BE49-F238E27FC236}">
                  <a16:creationId xmlns:a16="http://schemas.microsoft.com/office/drawing/2014/main" id="{C3711BF1-79A3-B56D-39A9-2987126EEA4F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279;p47">
              <a:extLst>
                <a:ext uri="{FF2B5EF4-FFF2-40B4-BE49-F238E27FC236}">
                  <a16:creationId xmlns:a16="http://schemas.microsoft.com/office/drawing/2014/main" id="{F5F40B05-DBDF-22A8-8D49-3850C9736D2E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280;p47">
              <a:extLst>
                <a:ext uri="{FF2B5EF4-FFF2-40B4-BE49-F238E27FC236}">
                  <a16:creationId xmlns:a16="http://schemas.microsoft.com/office/drawing/2014/main" id="{DDE0D59F-E17F-2709-C5BA-AEED7D094B90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281;p47">
              <a:extLst>
                <a:ext uri="{FF2B5EF4-FFF2-40B4-BE49-F238E27FC236}">
                  <a16:creationId xmlns:a16="http://schemas.microsoft.com/office/drawing/2014/main" id="{B05ED8D1-17A6-D954-3184-08169586DF23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282;p47">
              <a:extLst>
                <a:ext uri="{FF2B5EF4-FFF2-40B4-BE49-F238E27FC236}">
                  <a16:creationId xmlns:a16="http://schemas.microsoft.com/office/drawing/2014/main" id="{60F7612D-BD80-FAEF-9906-A514B60BFB50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283;p47">
              <a:extLst>
                <a:ext uri="{FF2B5EF4-FFF2-40B4-BE49-F238E27FC236}">
                  <a16:creationId xmlns:a16="http://schemas.microsoft.com/office/drawing/2014/main" id="{B406282B-3EEE-29DC-8F3C-46F38A0309B9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284;p47">
              <a:extLst>
                <a:ext uri="{FF2B5EF4-FFF2-40B4-BE49-F238E27FC236}">
                  <a16:creationId xmlns:a16="http://schemas.microsoft.com/office/drawing/2014/main" id="{D2859E9D-9109-5894-BA3E-5BADE9F262FF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285;p47">
              <a:extLst>
                <a:ext uri="{FF2B5EF4-FFF2-40B4-BE49-F238E27FC236}">
                  <a16:creationId xmlns:a16="http://schemas.microsoft.com/office/drawing/2014/main" id="{EE9C2D98-9842-B97E-BD51-E23105ACFF0B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286;p47">
              <a:extLst>
                <a:ext uri="{FF2B5EF4-FFF2-40B4-BE49-F238E27FC236}">
                  <a16:creationId xmlns:a16="http://schemas.microsoft.com/office/drawing/2014/main" id="{A4278981-D540-A09C-F2B2-1EB689BF8063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287;p47">
              <a:extLst>
                <a:ext uri="{FF2B5EF4-FFF2-40B4-BE49-F238E27FC236}">
                  <a16:creationId xmlns:a16="http://schemas.microsoft.com/office/drawing/2014/main" id="{E873A06B-5C83-2975-6167-9B3E6CCBFD37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288;p47">
              <a:extLst>
                <a:ext uri="{FF2B5EF4-FFF2-40B4-BE49-F238E27FC236}">
                  <a16:creationId xmlns:a16="http://schemas.microsoft.com/office/drawing/2014/main" id="{9D4A83C5-865F-83BA-021C-82171ED7B8AF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289;p47">
              <a:extLst>
                <a:ext uri="{FF2B5EF4-FFF2-40B4-BE49-F238E27FC236}">
                  <a16:creationId xmlns:a16="http://schemas.microsoft.com/office/drawing/2014/main" id="{D3F71FF4-4FA5-2CAA-F8CB-A969AE82E2BC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290;p47">
              <a:extLst>
                <a:ext uri="{FF2B5EF4-FFF2-40B4-BE49-F238E27FC236}">
                  <a16:creationId xmlns:a16="http://schemas.microsoft.com/office/drawing/2014/main" id="{4AB74735-EF1A-13D1-8FDF-DAE29549BFEC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291;p47">
              <a:extLst>
                <a:ext uri="{FF2B5EF4-FFF2-40B4-BE49-F238E27FC236}">
                  <a16:creationId xmlns:a16="http://schemas.microsoft.com/office/drawing/2014/main" id="{EAEE8E1F-326C-7F83-9855-95D5C9836FB6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292;p47">
              <a:extLst>
                <a:ext uri="{FF2B5EF4-FFF2-40B4-BE49-F238E27FC236}">
                  <a16:creationId xmlns:a16="http://schemas.microsoft.com/office/drawing/2014/main" id="{63A76EA7-2691-8457-B7FC-15ECB2644F18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293;p47">
              <a:extLst>
                <a:ext uri="{FF2B5EF4-FFF2-40B4-BE49-F238E27FC236}">
                  <a16:creationId xmlns:a16="http://schemas.microsoft.com/office/drawing/2014/main" id="{6A839E6E-CBB5-57E5-7587-03DD3EA24088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294;p47">
              <a:extLst>
                <a:ext uri="{FF2B5EF4-FFF2-40B4-BE49-F238E27FC236}">
                  <a16:creationId xmlns:a16="http://schemas.microsoft.com/office/drawing/2014/main" id="{14C83DA9-E0E6-E40C-CD83-E564425197DC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295;p47">
              <a:extLst>
                <a:ext uri="{FF2B5EF4-FFF2-40B4-BE49-F238E27FC236}">
                  <a16:creationId xmlns:a16="http://schemas.microsoft.com/office/drawing/2014/main" id="{0FB260BD-9930-3C5B-6369-019EBCC10B94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296;p47">
              <a:extLst>
                <a:ext uri="{FF2B5EF4-FFF2-40B4-BE49-F238E27FC236}">
                  <a16:creationId xmlns:a16="http://schemas.microsoft.com/office/drawing/2014/main" id="{748993F1-D5F9-5464-74C7-B9B19B73EC64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297;p47">
              <a:extLst>
                <a:ext uri="{FF2B5EF4-FFF2-40B4-BE49-F238E27FC236}">
                  <a16:creationId xmlns:a16="http://schemas.microsoft.com/office/drawing/2014/main" id="{864C17D7-23CE-30E3-55D8-985F620C40B2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298;p47">
              <a:extLst>
                <a:ext uri="{FF2B5EF4-FFF2-40B4-BE49-F238E27FC236}">
                  <a16:creationId xmlns:a16="http://schemas.microsoft.com/office/drawing/2014/main" id="{8C11BEAC-F78C-8C92-ADF9-E62B2E46672E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299;p47">
              <a:extLst>
                <a:ext uri="{FF2B5EF4-FFF2-40B4-BE49-F238E27FC236}">
                  <a16:creationId xmlns:a16="http://schemas.microsoft.com/office/drawing/2014/main" id="{B865437E-73AC-E52F-F915-00A690360F7E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00;p47">
              <a:extLst>
                <a:ext uri="{FF2B5EF4-FFF2-40B4-BE49-F238E27FC236}">
                  <a16:creationId xmlns:a16="http://schemas.microsoft.com/office/drawing/2014/main" id="{2C468451-ECB2-1A70-8364-994C9B262046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01;p47">
              <a:extLst>
                <a:ext uri="{FF2B5EF4-FFF2-40B4-BE49-F238E27FC236}">
                  <a16:creationId xmlns:a16="http://schemas.microsoft.com/office/drawing/2014/main" id="{7D0B4132-025F-AA1B-F957-ABB44931A9AC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02;p47">
              <a:extLst>
                <a:ext uri="{FF2B5EF4-FFF2-40B4-BE49-F238E27FC236}">
                  <a16:creationId xmlns:a16="http://schemas.microsoft.com/office/drawing/2014/main" id="{6EA7FDC6-F598-5BEB-6A3F-965198277A99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03;p47">
              <a:extLst>
                <a:ext uri="{FF2B5EF4-FFF2-40B4-BE49-F238E27FC236}">
                  <a16:creationId xmlns:a16="http://schemas.microsoft.com/office/drawing/2014/main" id="{73DE596F-796A-72E3-7E76-152A7314E73E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04;p47">
              <a:extLst>
                <a:ext uri="{FF2B5EF4-FFF2-40B4-BE49-F238E27FC236}">
                  <a16:creationId xmlns:a16="http://schemas.microsoft.com/office/drawing/2014/main" id="{4C46B01C-6E1C-BAA9-6D9B-EB618E9B1EC9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05;p47">
              <a:extLst>
                <a:ext uri="{FF2B5EF4-FFF2-40B4-BE49-F238E27FC236}">
                  <a16:creationId xmlns:a16="http://schemas.microsoft.com/office/drawing/2014/main" id="{1803C580-BF29-834F-FFDD-85E397B27D98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3" name="Google Shape;8110;p47">
            <a:extLst>
              <a:ext uri="{FF2B5EF4-FFF2-40B4-BE49-F238E27FC236}">
                <a16:creationId xmlns:a16="http://schemas.microsoft.com/office/drawing/2014/main" id="{E7820D0D-9844-4E62-99FA-0A31317C2D7C}"/>
              </a:ext>
            </a:extLst>
          </p:cNvPr>
          <p:cNvGrpSpPr/>
          <p:nvPr/>
        </p:nvGrpSpPr>
        <p:grpSpPr>
          <a:xfrm rot="16846403">
            <a:off x="6163522" y="-939949"/>
            <a:ext cx="1950477" cy="1904865"/>
            <a:chOff x="6412250" y="-147537"/>
            <a:chExt cx="1592199" cy="1554966"/>
          </a:xfrm>
        </p:grpSpPr>
        <p:sp>
          <p:nvSpPr>
            <p:cNvPr id="8144" name="Google Shape;8111;p47">
              <a:extLst>
                <a:ext uri="{FF2B5EF4-FFF2-40B4-BE49-F238E27FC236}">
                  <a16:creationId xmlns:a16="http://schemas.microsoft.com/office/drawing/2014/main" id="{F27BE462-C8E8-436B-D85C-10631F587F63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12;p47">
              <a:extLst>
                <a:ext uri="{FF2B5EF4-FFF2-40B4-BE49-F238E27FC236}">
                  <a16:creationId xmlns:a16="http://schemas.microsoft.com/office/drawing/2014/main" id="{9E9DBF4C-B3BF-24C5-0BB6-E34C92492108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13;p47">
              <a:extLst>
                <a:ext uri="{FF2B5EF4-FFF2-40B4-BE49-F238E27FC236}">
                  <a16:creationId xmlns:a16="http://schemas.microsoft.com/office/drawing/2014/main" id="{B761E9A7-5616-6997-0189-B3FC49515CEC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14;p47">
              <a:extLst>
                <a:ext uri="{FF2B5EF4-FFF2-40B4-BE49-F238E27FC236}">
                  <a16:creationId xmlns:a16="http://schemas.microsoft.com/office/drawing/2014/main" id="{35786E32-B2C0-D50E-5D8A-FF6D4FD1137E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15;p47">
              <a:extLst>
                <a:ext uri="{FF2B5EF4-FFF2-40B4-BE49-F238E27FC236}">
                  <a16:creationId xmlns:a16="http://schemas.microsoft.com/office/drawing/2014/main" id="{A0B04B60-C77A-1F70-6EB5-1E90B2F2E24D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16;p47">
              <a:extLst>
                <a:ext uri="{FF2B5EF4-FFF2-40B4-BE49-F238E27FC236}">
                  <a16:creationId xmlns:a16="http://schemas.microsoft.com/office/drawing/2014/main" id="{55778B5F-9B1B-0963-8254-C5A597403746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17;p47">
              <a:extLst>
                <a:ext uri="{FF2B5EF4-FFF2-40B4-BE49-F238E27FC236}">
                  <a16:creationId xmlns:a16="http://schemas.microsoft.com/office/drawing/2014/main" id="{836A384F-38D5-6089-65B2-F358E7EA4FD6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5" name="Google Shape;8125;p47">
            <a:extLst>
              <a:ext uri="{FF2B5EF4-FFF2-40B4-BE49-F238E27FC236}">
                <a16:creationId xmlns:a16="http://schemas.microsoft.com/office/drawing/2014/main" id="{26AED65D-AF12-78FA-3224-EA4FC90E5349}"/>
              </a:ext>
            </a:extLst>
          </p:cNvPr>
          <p:cNvGrpSpPr/>
          <p:nvPr/>
        </p:nvGrpSpPr>
        <p:grpSpPr>
          <a:xfrm rot="10360783">
            <a:off x="7959222" y="-434955"/>
            <a:ext cx="2097507" cy="1944109"/>
            <a:chOff x="983700" y="238125"/>
            <a:chExt cx="5650225" cy="5237000"/>
          </a:xfrm>
        </p:grpSpPr>
        <p:sp>
          <p:nvSpPr>
            <p:cNvPr id="8166" name="Google Shape;8126;p47">
              <a:extLst>
                <a:ext uri="{FF2B5EF4-FFF2-40B4-BE49-F238E27FC236}">
                  <a16:creationId xmlns:a16="http://schemas.microsoft.com/office/drawing/2014/main" id="{7909BECC-BF6B-7445-16D1-CE0545C93823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27;p47">
              <a:extLst>
                <a:ext uri="{FF2B5EF4-FFF2-40B4-BE49-F238E27FC236}">
                  <a16:creationId xmlns:a16="http://schemas.microsoft.com/office/drawing/2014/main" id="{0E71FA93-53A3-A33D-2673-3E794DDD16B9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28;p47">
              <a:extLst>
                <a:ext uri="{FF2B5EF4-FFF2-40B4-BE49-F238E27FC236}">
                  <a16:creationId xmlns:a16="http://schemas.microsoft.com/office/drawing/2014/main" id="{DD9F8290-602B-4469-2E73-0F2C66CCB4D4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29;p47">
              <a:extLst>
                <a:ext uri="{FF2B5EF4-FFF2-40B4-BE49-F238E27FC236}">
                  <a16:creationId xmlns:a16="http://schemas.microsoft.com/office/drawing/2014/main" id="{670EC18B-2FA5-ABFB-59BC-DADB1A6D0C6C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30;p47">
              <a:extLst>
                <a:ext uri="{FF2B5EF4-FFF2-40B4-BE49-F238E27FC236}">
                  <a16:creationId xmlns:a16="http://schemas.microsoft.com/office/drawing/2014/main" id="{DFED6F5D-B8EB-4BC7-2451-D0419FDEB142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31;p47">
              <a:extLst>
                <a:ext uri="{FF2B5EF4-FFF2-40B4-BE49-F238E27FC236}">
                  <a16:creationId xmlns:a16="http://schemas.microsoft.com/office/drawing/2014/main" id="{A8A05B3F-50A6-F3D1-1161-A153F3473AF8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32;p47">
              <a:extLst>
                <a:ext uri="{FF2B5EF4-FFF2-40B4-BE49-F238E27FC236}">
                  <a16:creationId xmlns:a16="http://schemas.microsoft.com/office/drawing/2014/main" id="{DB2CFD7C-5F8E-6ED2-8DCB-72D1A8660187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33;p47">
              <a:extLst>
                <a:ext uri="{FF2B5EF4-FFF2-40B4-BE49-F238E27FC236}">
                  <a16:creationId xmlns:a16="http://schemas.microsoft.com/office/drawing/2014/main" id="{9B252DEF-277F-C91C-81DC-4A6897F114BA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34;p47">
              <a:extLst>
                <a:ext uri="{FF2B5EF4-FFF2-40B4-BE49-F238E27FC236}">
                  <a16:creationId xmlns:a16="http://schemas.microsoft.com/office/drawing/2014/main" id="{1AE7B9B8-2BBB-8B85-2D05-33F77B6E8E01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35;p47">
              <a:extLst>
                <a:ext uri="{FF2B5EF4-FFF2-40B4-BE49-F238E27FC236}">
                  <a16:creationId xmlns:a16="http://schemas.microsoft.com/office/drawing/2014/main" id="{4E5CA908-6374-9989-C30B-4A471FE7E567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36;p47">
              <a:extLst>
                <a:ext uri="{FF2B5EF4-FFF2-40B4-BE49-F238E27FC236}">
                  <a16:creationId xmlns:a16="http://schemas.microsoft.com/office/drawing/2014/main" id="{44CD1882-F547-920F-7F9B-4C358CF7205F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37;p47">
              <a:extLst>
                <a:ext uri="{FF2B5EF4-FFF2-40B4-BE49-F238E27FC236}">
                  <a16:creationId xmlns:a16="http://schemas.microsoft.com/office/drawing/2014/main" id="{AEC1DB3D-9661-D153-4E3A-DDB85B83E62C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38;p47">
              <a:extLst>
                <a:ext uri="{FF2B5EF4-FFF2-40B4-BE49-F238E27FC236}">
                  <a16:creationId xmlns:a16="http://schemas.microsoft.com/office/drawing/2014/main" id="{162DD65B-E608-C80C-E3FE-D0EAFCE11190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39;p47">
              <a:extLst>
                <a:ext uri="{FF2B5EF4-FFF2-40B4-BE49-F238E27FC236}">
                  <a16:creationId xmlns:a16="http://schemas.microsoft.com/office/drawing/2014/main" id="{10785381-FB74-DD83-F16C-E673D9988CD6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3" name="Group 8112">
            <a:extLst>
              <a:ext uri="{FF2B5EF4-FFF2-40B4-BE49-F238E27FC236}">
                <a16:creationId xmlns:a16="http://schemas.microsoft.com/office/drawing/2014/main" id="{43DD7934-E9A7-5587-D41F-3DDEF04F33D4}"/>
              </a:ext>
            </a:extLst>
          </p:cNvPr>
          <p:cNvGrpSpPr/>
          <p:nvPr/>
        </p:nvGrpSpPr>
        <p:grpSpPr>
          <a:xfrm>
            <a:off x="1056045" y="1218358"/>
            <a:ext cx="7031909" cy="1058623"/>
            <a:chOff x="675177" y="1238842"/>
            <a:chExt cx="7031909" cy="1058623"/>
          </a:xfrm>
        </p:grpSpPr>
        <p:grpSp>
          <p:nvGrpSpPr>
            <p:cNvPr id="8108" name="Group 8107">
              <a:extLst>
                <a:ext uri="{FF2B5EF4-FFF2-40B4-BE49-F238E27FC236}">
                  <a16:creationId xmlns:a16="http://schemas.microsoft.com/office/drawing/2014/main" id="{E73E8117-B263-9906-D923-AC439D092C82}"/>
                </a:ext>
              </a:extLst>
            </p:cNvPr>
            <p:cNvGrpSpPr/>
            <p:nvPr/>
          </p:nvGrpSpPr>
          <p:grpSpPr>
            <a:xfrm>
              <a:off x="675177" y="1238842"/>
              <a:ext cx="7031909" cy="1058623"/>
              <a:chOff x="473764" y="1317401"/>
              <a:chExt cx="7031909" cy="1058623"/>
            </a:xfrm>
          </p:grpSpPr>
          <p:sp>
            <p:nvSpPr>
              <p:cNvPr id="8107" name="Google Shape;8107;p47">
                <a:extLst>
                  <a:ext uri="{FF2B5EF4-FFF2-40B4-BE49-F238E27FC236}">
                    <a16:creationId xmlns:a16="http://schemas.microsoft.com/office/drawing/2014/main" id="{96B59E9C-FEC1-49D6-A532-35FA03178C95}"/>
                  </a:ext>
                </a:extLst>
              </p:cNvPr>
              <p:cNvSpPr/>
              <p:nvPr/>
            </p:nvSpPr>
            <p:spPr>
              <a:xfrm>
                <a:off x="584200" y="1343306"/>
                <a:ext cx="6921473" cy="940994"/>
              </a:xfrm>
              <a:custGeom>
                <a:avLst/>
                <a:gdLst/>
                <a:ahLst/>
                <a:cxnLst/>
                <a:rect l="l" t="t" r="r" b="b"/>
                <a:pathLst>
                  <a:path w="93205" h="189190" extrusionOk="0">
                    <a:moveTo>
                      <a:pt x="2870" y="0"/>
                    </a:moveTo>
                    <a:cubicBezTo>
                      <a:pt x="1280" y="0"/>
                      <a:pt x="0" y="1280"/>
                      <a:pt x="0" y="2914"/>
                    </a:cubicBezTo>
                    <a:lnTo>
                      <a:pt x="0" y="186320"/>
                    </a:lnTo>
                    <a:cubicBezTo>
                      <a:pt x="0" y="187909"/>
                      <a:pt x="1280" y="189190"/>
                      <a:pt x="2870" y="189190"/>
                    </a:cubicBezTo>
                    <a:lnTo>
                      <a:pt x="90334" y="189190"/>
                    </a:lnTo>
                    <a:cubicBezTo>
                      <a:pt x="91924" y="189190"/>
                      <a:pt x="93204" y="187909"/>
                      <a:pt x="93204" y="186320"/>
                    </a:cubicBezTo>
                    <a:lnTo>
                      <a:pt x="93204" y="2914"/>
                    </a:lnTo>
                    <a:cubicBezTo>
                      <a:pt x="93204" y="1280"/>
                      <a:pt x="91924" y="0"/>
                      <a:pt x="903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Google Shape;8104;p47">
                    <a:extLst>
                      <a:ext uri="{FF2B5EF4-FFF2-40B4-BE49-F238E27FC236}">
                        <a16:creationId xmlns:a16="http://schemas.microsoft.com/office/drawing/2014/main" id="{20F66551-1A3E-3B9E-F0FD-8185D6EB419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95978" y="1324729"/>
                    <a:ext cx="3690635" cy="45526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: (0.03 |  1 ) ± (0.4 | 2)% </m:t>
                          </m:r>
                        </m:oMath>
                      </m:oMathPara>
                    </a14:m>
                    <a:endParaRPr lang="en-CA" sz="1200" b="0"/>
                  </a:p>
                  <a:p>
                    <a:pPr marL="152400" indent="0">
                      <a:buFont typeface="Barlow"/>
                      <a:buNone/>
                    </a:pPr>
                    <a:endParaRPr lang="en-US" sz="1200"/>
                  </a:p>
                </p:txBody>
              </p:sp>
            </mc:Choice>
            <mc:Fallback xmlns="">
              <p:sp>
                <p:nvSpPr>
                  <p:cNvPr id="2" name="Google Shape;8104;p47">
                    <a:extLst>
                      <a:ext uri="{FF2B5EF4-FFF2-40B4-BE49-F238E27FC236}">
                        <a16:creationId xmlns:a16="http://schemas.microsoft.com/office/drawing/2014/main" id="{20F66551-1A3E-3B9E-F0FD-8185D6EB419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5978" y="1324729"/>
                    <a:ext cx="3690635" cy="45526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Google Shape;8104;p47">
                    <a:extLst>
                      <a:ext uri="{FF2B5EF4-FFF2-40B4-BE49-F238E27FC236}">
                        <a16:creationId xmlns:a16="http://schemas.microsoft.com/office/drawing/2014/main" id="{0E48CC08-B9EF-7056-BC78-EB844DEEBDD2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73764" y="1627683"/>
                    <a:ext cx="3978402" cy="45526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Font typeface="Barlow"/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200" b="0" i="1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= (8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−5 |  2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−3) ± (0.7 | 5) %  </m:t>
                          </m:r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oMath>
                      </m:oMathPara>
                    </a14:m>
                    <a:endParaRPr lang="en-CA" sz="1200" b="0"/>
                  </a:p>
                </p:txBody>
              </p:sp>
            </mc:Choice>
            <mc:Fallback xmlns="">
              <p:sp>
                <p:nvSpPr>
                  <p:cNvPr id="3" name="Google Shape;8104;p47">
                    <a:extLst>
                      <a:ext uri="{FF2B5EF4-FFF2-40B4-BE49-F238E27FC236}">
                        <a16:creationId xmlns:a16="http://schemas.microsoft.com/office/drawing/2014/main" id="{0E48CC08-B9EF-7056-BC78-EB844DEEBDD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3764" y="1627683"/>
                    <a:ext cx="3978402" cy="45526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04" name="Google Shape;8104;p47">
                    <a:extLst>
                      <a:ext uri="{FF2B5EF4-FFF2-40B4-BE49-F238E27FC236}">
                        <a16:creationId xmlns:a16="http://schemas.microsoft.com/office/drawing/2014/main" id="{8EE0E0AF-3017-5FE3-331E-23589727D7E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839328" y="1317401"/>
                    <a:ext cx="2947139" cy="38021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sSub>
                            <m:sSubPr>
                              <m:ctrlPr>
                                <a:rPr lang="en-CA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b</m:t>
                              </m:r>
                            </m:sub>
                          </m:sSub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= (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−5 |  5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−4) ± (1  | 17) % </m:t>
                          </m:r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oMath>
                      </m:oMathPara>
                    </a14:m>
                    <a:endParaRPr lang="en-US" sz="1200"/>
                  </a:p>
                </p:txBody>
              </p:sp>
            </mc:Choice>
            <mc:Fallback xmlns="">
              <p:sp>
                <p:nvSpPr>
                  <p:cNvPr id="8104" name="Google Shape;8104;p47">
                    <a:extLst>
                      <a:ext uri="{FF2B5EF4-FFF2-40B4-BE49-F238E27FC236}">
                        <a16:creationId xmlns:a16="http://schemas.microsoft.com/office/drawing/2014/main" id="{8EE0E0AF-3017-5FE3-331E-23589727D7E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9328" y="1317401"/>
                    <a:ext cx="2947139" cy="3802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05" name="Google Shape;8104;p47">
                    <a:extLst>
                      <a:ext uri="{FF2B5EF4-FFF2-40B4-BE49-F238E27FC236}">
                        <a16:creationId xmlns:a16="http://schemas.microsoft.com/office/drawing/2014/main" id="{E7749669-18C7-87E3-0549-9FF8EED46D6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852611" y="1626224"/>
                    <a:ext cx="3243651" cy="45526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: (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0.4 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|  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) ± 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(0.4  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 7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CA" sz="1200" b="0"/>
                  </a:p>
                  <a:p>
                    <a:pPr marL="152400" indent="0">
                      <a:buFont typeface="Barlow"/>
                      <a:buNone/>
                    </a:pPr>
                    <a:r>
                      <a:rPr lang="en-US" sz="120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8105" name="Google Shape;8104;p47">
                    <a:extLst>
                      <a:ext uri="{FF2B5EF4-FFF2-40B4-BE49-F238E27FC236}">
                        <a16:creationId xmlns:a16="http://schemas.microsoft.com/office/drawing/2014/main" id="{E7749669-18C7-87E3-0549-9FF8EED46D6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52611" y="1626224"/>
                    <a:ext cx="3243651" cy="45526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06" name="Google Shape;8104;p47">
                    <a:extLst>
                      <a:ext uri="{FF2B5EF4-FFF2-40B4-BE49-F238E27FC236}">
                        <a16:creationId xmlns:a16="http://schemas.microsoft.com/office/drawing/2014/main" id="{37457851-1927-0188-6966-7D5880A4724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02599" y="1920762"/>
                    <a:ext cx="3978402" cy="45526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Font typeface="Barlow"/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= (2 |  25) ± (0.7 | 5) %</m:t>
                          </m:r>
                        </m:oMath>
                      </m:oMathPara>
                    </a14:m>
                    <a:endParaRPr lang="en-CA" sz="1200" b="0"/>
                  </a:p>
                </p:txBody>
              </p:sp>
            </mc:Choice>
            <mc:Fallback xmlns="">
              <p:sp>
                <p:nvSpPr>
                  <p:cNvPr id="8106" name="Google Shape;8104;p47">
                    <a:extLst>
                      <a:ext uri="{FF2B5EF4-FFF2-40B4-BE49-F238E27FC236}">
                        <a16:creationId xmlns:a16="http://schemas.microsoft.com/office/drawing/2014/main" id="{37457851-1927-0188-6966-7D5880A4724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2599" y="1920762"/>
                    <a:ext cx="3978402" cy="45526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109" name="Group 8108">
              <a:extLst>
                <a:ext uri="{FF2B5EF4-FFF2-40B4-BE49-F238E27FC236}">
                  <a16:creationId xmlns:a16="http://schemas.microsoft.com/office/drawing/2014/main" id="{A66E65A3-5DC8-EED8-1EA2-D4A16E7A691F}"/>
                </a:ext>
              </a:extLst>
            </p:cNvPr>
            <p:cNvGrpSpPr/>
            <p:nvPr/>
          </p:nvGrpSpPr>
          <p:grpSpPr>
            <a:xfrm>
              <a:off x="949064" y="1389413"/>
              <a:ext cx="6557107" cy="703439"/>
              <a:chOff x="960423" y="1446208"/>
              <a:chExt cx="6557107" cy="703439"/>
            </a:xfrm>
          </p:grpSpPr>
          <p:cxnSp>
            <p:nvCxnSpPr>
              <p:cNvPr id="8110" name="Straight Connector 8109">
                <a:extLst>
                  <a:ext uri="{FF2B5EF4-FFF2-40B4-BE49-F238E27FC236}">
                    <a16:creationId xmlns:a16="http://schemas.microsoft.com/office/drawing/2014/main" id="{D620F066-30D2-CA3E-7EDF-6AB32EBEF6E4}"/>
                  </a:ext>
                </a:extLst>
              </p:cNvPr>
              <p:cNvCxnSpPr/>
              <p:nvPr/>
            </p:nvCxnSpPr>
            <p:spPr>
              <a:xfrm>
                <a:off x="960423" y="1647667"/>
                <a:ext cx="6557107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1" name="Straight Connector 8110">
                <a:extLst>
                  <a:ext uri="{FF2B5EF4-FFF2-40B4-BE49-F238E27FC236}">
                    <a16:creationId xmlns:a16="http://schemas.microsoft.com/office/drawing/2014/main" id="{85308F7F-8E08-460A-E36B-1E5F8CD6F229}"/>
                  </a:ext>
                </a:extLst>
              </p:cNvPr>
              <p:cNvCxnSpPr/>
              <p:nvPr/>
            </p:nvCxnSpPr>
            <p:spPr>
              <a:xfrm>
                <a:off x="960423" y="1943425"/>
                <a:ext cx="6557107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2" name="Straight Connector 8111">
                <a:extLst>
                  <a:ext uri="{FF2B5EF4-FFF2-40B4-BE49-F238E27FC236}">
                    <a16:creationId xmlns:a16="http://schemas.microsoft.com/office/drawing/2014/main" id="{BDE22DC9-4426-B353-7539-B3EDE66B9F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08584" y="1446208"/>
                <a:ext cx="0" cy="703439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14" name="Google Shape;6752;p33">
            <a:extLst>
              <a:ext uri="{FF2B5EF4-FFF2-40B4-BE49-F238E27FC236}">
                <a16:creationId xmlns:a16="http://schemas.microsoft.com/office/drawing/2014/main" id="{8484B1EA-2201-0D5D-0AA9-E47E80FFA812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10/17</a:t>
            </a:r>
          </a:p>
        </p:txBody>
      </p:sp>
      <p:grpSp>
        <p:nvGrpSpPr>
          <p:cNvPr id="8119" name="Group 8118">
            <a:extLst>
              <a:ext uri="{FF2B5EF4-FFF2-40B4-BE49-F238E27FC236}">
                <a16:creationId xmlns:a16="http://schemas.microsoft.com/office/drawing/2014/main" id="{D79BE6B4-810F-241F-875C-955A3EFC06AA}"/>
              </a:ext>
            </a:extLst>
          </p:cNvPr>
          <p:cNvGrpSpPr/>
          <p:nvPr/>
        </p:nvGrpSpPr>
        <p:grpSpPr>
          <a:xfrm>
            <a:off x="1318448" y="2347871"/>
            <a:ext cx="6507103" cy="2553243"/>
            <a:chOff x="1257324" y="2326743"/>
            <a:chExt cx="6507103" cy="2553243"/>
          </a:xfrm>
        </p:grpSpPr>
        <p:grpSp>
          <p:nvGrpSpPr>
            <p:cNvPr id="8117" name="Group 8116">
              <a:extLst>
                <a:ext uri="{FF2B5EF4-FFF2-40B4-BE49-F238E27FC236}">
                  <a16:creationId xmlns:a16="http://schemas.microsoft.com/office/drawing/2014/main" id="{AEDEDDDB-E902-0D4C-D267-3797F17CFEFE}"/>
                </a:ext>
              </a:extLst>
            </p:cNvPr>
            <p:cNvGrpSpPr/>
            <p:nvPr/>
          </p:nvGrpSpPr>
          <p:grpSpPr>
            <a:xfrm>
              <a:off x="1257324" y="2326743"/>
              <a:ext cx="3799308" cy="2544995"/>
              <a:chOff x="1257324" y="2336227"/>
              <a:chExt cx="3688841" cy="2393311"/>
            </a:xfrm>
          </p:grpSpPr>
          <p:pic>
            <p:nvPicPr>
              <p:cNvPr id="8115" name="Picture 8114" descr="A graph of a function&#10;&#10;Description automatically generated with medium confidence">
                <a:extLst>
                  <a:ext uri="{FF2B5EF4-FFF2-40B4-BE49-F238E27FC236}">
                    <a16:creationId xmlns:a16="http://schemas.microsoft.com/office/drawing/2014/main" id="{893718D5-2FA3-7590-C688-FCB746A929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" t="89459" r="2622" b="1612"/>
              <a:stretch>
                <a:fillRect/>
              </a:stretch>
            </p:blipFill>
            <p:spPr>
              <a:xfrm>
                <a:off x="1257324" y="4393057"/>
                <a:ext cx="3688840" cy="336481"/>
              </a:xfrm>
              <a:prstGeom prst="rect">
                <a:avLst/>
              </a:prstGeom>
            </p:spPr>
          </p:pic>
          <p:pic>
            <p:nvPicPr>
              <p:cNvPr id="8118" name="Picture 8117">
                <a:extLst>
                  <a:ext uri="{FF2B5EF4-FFF2-40B4-BE49-F238E27FC236}">
                    <a16:creationId xmlns:a16="http://schemas.microsoft.com/office/drawing/2014/main" id="{D452147D-09F9-E869-0C3F-F168B267E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t="-1" b="-380"/>
              <a:stretch>
                <a:fillRect/>
              </a:stretch>
            </p:blipFill>
            <p:spPr>
              <a:xfrm>
                <a:off x="1257913" y="2336227"/>
                <a:ext cx="3688252" cy="2103129"/>
              </a:xfrm>
              <a:prstGeom prst="rect">
                <a:avLst/>
              </a:prstGeom>
            </p:spPr>
          </p:pic>
        </p:grpSp>
        <p:pic>
          <p:nvPicPr>
            <p:cNvPr id="8125" name="Picture 8124">
              <a:extLst>
                <a:ext uri="{FF2B5EF4-FFF2-40B4-BE49-F238E27FC236}">
                  <a16:creationId xmlns:a16="http://schemas.microsoft.com/office/drawing/2014/main" id="{48D88257-57D4-9273-0B1B-9C3806BBA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15462" y="2334991"/>
              <a:ext cx="2648965" cy="25449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4720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Click="0" advTm="0">
        <p159:morph option="byObject"/>
      </p:transition>
    </mc:Choice>
    <mc:Fallback xmlns="">
      <p:transition spd="med" advClick="0" advTm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2">
          <a:extLst>
            <a:ext uri="{FF2B5EF4-FFF2-40B4-BE49-F238E27FC236}">
              <a16:creationId xmlns:a16="http://schemas.microsoft.com/office/drawing/2014/main" id="{B2990D6D-E42E-28D5-AD79-C9640C6F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8" name="Google Shape;8118;p47">
            <a:extLst>
              <a:ext uri="{FF2B5EF4-FFF2-40B4-BE49-F238E27FC236}">
                <a16:creationId xmlns:a16="http://schemas.microsoft.com/office/drawing/2014/main" id="{3845445E-4321-6025-77DB-0A2BEF5CDAAB}"/>
              </a:ext>
            </a:extLst>
          </p:cNvPr>
          <p:cNvGrpSpPr/>
          <p:nvPr/>
        </p:nvGrpSpPr>
        <p:grpSpPr>
          <a:xfrm rot="8001720">
            <a:off x="7236111" y="3423942"/>
            <a:ext cx="2979647" cy="2469472"/>
            <a:chOff x="6647413" y="3065235"/>
            <a:chExt cx="2204700" cy="1827212"/>
          </a:xfrm>
        </p:grpSpPr>
        <p:sp>
          <p:nvSpPr>
            <p:cNvPr id="8159" name="Google Shape;8119;p47">
              <a:extLst>
                <a:ext uri="{FF2B5EF4-FFF2-40B4-BE49-F238E27FC236}">
                  <a16:creationId xmlns:a16="http://schemas.microsoft.com/office/drawing/2014/main" id="{8103E939-253A-FFC3-71C5-CD1CC284FD98}"/>
                </a:ext>
              </a:extLst>
            </p:cNvPr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20;p47">
              <a:extLst>
                <a:ext uri="{FF2B5EF4-FFF2-40B4-BE49-F238E27FC236}">
                  <a16:creationId xmlns:a16="http://schemas.microsoft.com/office/drawing/2014/main" id="{DADCFED0-6A8E-67A5-7FC6-CB4EB2E17112}"/>
                </a:ext>
              </a:extLst>
            </p:cNvPr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21;p47">
              <a:extLst>
                <a:ext uri="{FF2B5EF4-FFF2-40B4-BE49-F238E27FC236}">
                  <a16:creationId xmlns:a16="http://schemas.microsoft.com/office/drawing/2014/main" id="{5E4839D3-5D2B-EAAF-4C5E-C65C91E24D61}"/>
                </a:ext>
              </a:extLst>
            </p:cNvPr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22;p47">
              <a:extLst>
                <a:ext uri="{FF2B5EF4-FFF2-40B4-BE49-F238E27FC236}">
                  <a16:creationId xmlns:a16="http://schemas.microsoft.com/office/drawing/2014/main" id="{608F9947-F45E-4F29-E63B-1D65B6574859}"/>
                </a:ext>
              </a:extLst>
            </p:cNvPr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23;p47">
              <a:extLst>
                <a:ext uri="{FF2B5EF4-FFF2-40B4-BE49-F238E27FC236}">
                  <a16:creationId xmlns:a16="http://schemas.microsoft.com/office/drawing/2014/main" id="{5F4DCCAE-1960-2E49-5C5C-8DA5A99F1374}"/>
                </a:ext>
              </a:extLst>
            </p:cNvPr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24;p47">
              <a:extLst>
                <a:ext uri="{FF2B5EF4-FFF2-40B4-BE49-F238E27FC236}">
                  <a16:creationId xmlns:a16="http://schemas.microsoft.com/office/drawing/2014/main" id="{0A64C053-1A59-EC6C-04D4-5D3938220F00}"/>
                </a:ext>
              </a:extLst>
            </p:cNvPr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8310;p48">
            <a:extLst>
              <a:ext uri="{FF2B5EF4-FFF2-40B4-BE49-F238E27FC236}">
                <a16:creationId xmlns:a16="http://schemas.microsoft.com/office/drawing/2014/main" id="{F2E27F43-5F10-9D3C-DEFF-1BE4BF6F1463}"/>
              </a:ext>
            </a:extLst>
          </p:cNvPr>
          <p:cNvSpPr txBox="1">
            <a:spLocks/>
          </p:cNvSpPr>
          <p:nvPr/>
        </p:nvSpPr>
        <p:spPr>
          <a:xfrm>
            <a:off x="720000" y="5371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3300"/>
              <a:t>Complex Admittance</a:t>
            </a:r>
          </a:p>
        </p:txBody>
      </p:sp>
      <p:grpSp>
        <p:nvGrpSpPr>
          <p:cNvPr id="5" name="Google Shape;8140;p47">
            <a:extLst>
              <a:ext uri="{FF2B5EF4-FFF2-40B4-BE49-F238E27FC236}">
                <a16:creationId xmlns:a16="http://schemas.microsoft.com/office/drawing/2014/main" id="{A36849CE-0875-4DFD-58E1-674BB9F899D3}"/>
              </a:ext>
            </a:extLst>
          </p:cNvPr>
          <p:cNvGrpSpPr/>
          <p:nvPr/>
        </p:nvGrpSpPr>
        <p:grpSpPr>
          <a:xfrm rot="13562718">
            <a:off x="-887183" y="-1444422"/>
            <a:ext cx="2266019" cy="2768547"/>
            <a:chOff x="403600" y="3855900"/>
            <a:chExt cx="1643350" cy="1872000"/>
          </a:xfrm>
        </p:grpSpPr>
        <p:sp>
          <p:nvSpPr>
            <p:cNvPr id="6" name="Google Shape;8141;p47">
              <a:extLst>
                <a:ext uri="{FF2B5EF4-FFF2-40B4-BE49-F238E27FC236}">
                  <a16:creationId xmlns:a16="http://schemas.microsoft.com/office/drawing/2014/main" id="{B8F5F082-1D08-C298-156B-B9922BA262BE}"/>
                </a:ext>
              </a:extLst>
            </p:cNvPr>
            <p:cNvSpPr/>
            <p:nvPr/>
          </p:nvSpPr>
          <p:spPr>
            <a:xfrm>
              <a:off x="539700" y="5341875"/>
              <a:ext cx="3950" cy="3275"/>
            </a:xfrm>
            <a:custGeom>
              <a:avLst/>
              <a:gdLst/>
              <a:ahLst/>
              <a:cxnLst/>
              <a:rect l="l" t="t" r="r" b="b"/>
              <a:pathLst>
                <a:path w="158" h="131" extrusionOk="0">
                  <a:moveTo>
                    <a:pt x="88" y="0"/>
                  </a:moveTo>
                  <a:cubicBezTo>
                    <a:pt x="68" y="0"/>
                    <a:pt x="45" y="9"/>
                    <a:pt x="36" y="29"/>
                  </a:cubicBezTo>
                  <a:cubicBezTo>
                    <a:pt x="1" y="48"/>
                    <a:pt x="1" y="83"/>
                    <a:pt x="36" y="118"/>
                  </a:cubicBezTo>
                  <a:cubicBezTo>
                    <a:pt x="44" y="126"/>
                    <a:pt x="62" y="131"/>
                    <a:pt x="79" y="131"/>
                  </a:cubicBezTo>
                  <a:cubicBezTo>
                    <a:pt x="97" y="131"/>
                    <a:pt x="114" y="126"/>
                    <a:pt x="123" y="118"/>
                  </a:cubicBezTo>
                  <a:cubicBezTo>
                    <a:pt x="158" y="83"/>
                    <a:pt x="158" y="48"/>
                    <a:pt x="123" y="13"/>
                  </a:cubicBezTo>
                  <a:cubicBezTo>
                    <a:pt x="116" y="5"/>
                    <a:pt x="102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142;p47">
              <a:extLst>
                <a:ext uri="{FF2B5EF4-FFF2-40B4-BE49-F238E27FC236}">
                  <a16:creationId xmlns:a16="http://schemas.microsoft.com/office/drawing/2014/main" id="{4E20308F-ED99-9261-5E28-B9D74217DAAB}"/>
                </a:ext>
              </a:extLst>
            </p:cNvPr>
            <p:cNvSpPr/>
            <p:nvPr/>
          </p:nvSpPr>
          <p:spPr>
            <a:xfrm>
              <a:off x="558575" y="5400225"/>
              <a:ext cx="3525" cy="3325"/>
            </a:xfrm>
            <a:custGeom>
              <a:avLst/>
              <a:gdLst/>
              <a:ahLst/>
              <a:cxnLst/>
              <a:rect l="l" t="t" r="r" b="b"/>
              <a:pathLst>
                <a:path w="141" h="133" extrusionOk="0">
                  <a:moveTo>
                    <a:pt x="71" y="1"/>
                  </a:moveTo>
                  <a:cubicBezTo>
                    <a:pt x="53" y="1"/>
                    <a:pt x="36" y="5"/>
                    <a:pt x="18" y="14"/>
                  </a:cubicBezTo>
                  <a:cubicBezTo>
                    <a:pt x="0" y="49"/>
                    <a:pt x="0" y="84"/>
                    <a:pt x="18" y="119"/>
                  </a:cubicBezTo>
                  <a:cubicBezTo>
                    <a:pt x="36" y="128"/>
                    <a:pt x="53" y="133"/>
                    <a:pt x="71" y="133"/>
                  </a:cubicBezTo>
                  <a:cubicBezTo>
                    <a:pt x="89" y="133"/>
                    <a:pt x="106" y="128"/>
                    <a:pt x="124" y="119"/>
                  </a:cubicBezTo>
                  <a:cubicBezTo>
                    <a:pt x="141" y="84"/>
                    <a:pt x="141" y="49"/>
                    <a:pt x="124" y="14"/>
                  </a:cubicBezTo>
                  <a:cubicBezTo>
                    <a:pt x="106" y="5"/>
                    <a:pt x="89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143;p47">
              <a:extLst>
                <a:ext uri="{FF2B5EF4-FFF2-40B4-BE49-F238E27FC236}">
                  <a16:creationId xmlns:a16="http://schemas.microsoft.com/office/drawing/2014/main" id="{54BCC16A-9B9C-0DF2-7880-0A365C058A9D}"/>
                </a:ext>
              </a:extLst>
            </p:cNvPr>
            <p:cNvSpPr/>
            <p:nvPr/>
          </p:nvSpPr>
          <p:spPr>
            <a:xfrm>
              <a:off x="535725" y="5380050"/>
              <a:ext cx="4425" cy="3625"/>
            </a:xfrm>
            <a:custGeom>
              <a:avLst/>
              <a:gdLst/>
              <a:ahLst/>
              <a:cxnLst/>
              <a:rect l="l" t="t" r="r" b="b"/>
              <a:pathLst>
                <a:path w="177" h="145" extrusionOk="0">
                  <a:moveTo>
                    <a:pt x="89" y="0"/>
                  </a:moveTo>
                  <a:cubicBezTo>
                    <a:pt x="71" y="0"/>
                    <a:pt x="54" y="4"/>
                    <a:pt x="36" y="13"/>
                  </a:cubicBezTo>
                  <a:cubicBezTo>
                    <a:pt x="1" y="48"/>
                    <a:pt x="19" y="101"/>
                    <a:pt x="36" y="118"/>
                  </a:cubicBezTo>
                  <a:cubicBezTo>
                    <a:pt x="54" y="136"/>
                    <a:pt x="76" y="144"/>
                    <a:pt x="95" y="144"/>
                  </a:cubicBezTo>
                  <a:cubicBezTo>
                    <a:pt x="115" y="144"/>
                    <a:pt x="133" y="136"/>
                    <a:pt x="141" y="118"/>
                  </a:cubicBezTo>
                  <a:cubicBezTo>
                    <a:pt x="176" y="83"/>
                    <a:pt x="176" y="48"/>
                    <a:pt x="141" y="13"/>
                  </a:cubicBezTo>
                  <a:cubicBezTo>
                    <a:pt x="124" y="4"/>
                    <a:pt x="106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144;p47">
              <a:extLst>
                <a:ext uri="{FF2B5EF4-FFF2-40B4-BE49-F238E27FC236}">
                  <a16:creationId xmlns:a16="http://schemas.microsoft.com/office/drawing/2014/main" id="{040BD68E-C43F-7699-F3A2-D3C14802EDFC}"/>
                </a:ext>
              </a:extLst>
            </p:cNvPr>
            <p:cNvSpPr/>
            <p:nvPr/>
          </p:nvSpPr>
          <p:spPr>
            <a:xfrm>
              <a:off x="493575" y="5607450"/>
              <a:ext cx="28600" cy="25450"/>
            </a:xfrm>
            <a:custGeom>
              <a:avLst/>
              <a:gdLst/>
              <a:ahLst/>
              <a:cxnLst/>
              <a:rect l="l" t="t" r="r" b="b"/>
              <a:pathLst>
                <a:path w="1144" h="1018" extrusionOk="0">
                  <a:moveTo>
                    <a:pt x="583" y="1"/>
                  </a:moveTo>
                  <a:cubicBezTo>
                    <a:pt x="448" y="1"/>
                    <a:pt x="313" y="54"/>
                    <a:pt x="212" y="154"/>
                  </a:cubicBezTo>
                  <a:cubicBezTo>
                    <a:pt x="1" y="365"/>
                    <a:pt x="19" y="681"/>
                    <a:pt x="212" y="875"/>
                  </a:cubicBezTo>
                  <a:cubicBezTo>
                    <a:pt x="315" y="969"/>
                    <a:pt x="443" y="1017"/>
                    <a:pt x="570" y="1017"/>
                  </a:cubicBezTo>
                  <a:cubicBezTo>
                    <a:pt x="702" y="1017"/>
                    <a:pt x="833" y="964"/>
                    <a:pt x="932" y="857"/>
                  </a:cubicBezTo>
                  <a:cubicBezTo>
                    <a:pt x="1143" y="664"/>
                    <a:pt x="1125" y="348"/>
                    <a:pt x="932" y="137"/>
                  </a:cubicBezTo>
                  <a:cubicBezTo>
                    <a:pt x="832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145;p47">
              <a:extLst>
                <a:ext uri="{FF2B5EF4-FFF2-40B4-BE49-F238E27FC236}">
                  <a16:creationId xmlns:a16="http://schemas.microsoft.com/office/drawing/2014/main" id="{B32229F8-6036-85BA-52AB-589A099E3502}"/>
                </a:ext>
              </a:extLst>
            </p:cNvPr>
            <p:cNvSpPr/>
            <p:nvPr/>
          </p:nvSpPr>
          <p:spPr>
            <a:xfrm>
              <a:off x="425100" y="5700050"/>
              <a:ext cx="30750" cy="27850"/>
            </a:xfrm>
            <a:custGeom>
              <a:avLst/>
              <a:gdLst/>
              <a:ahLst/>
              <a:cxnLst/>
              <a:rect l="l" t="t" r="r" b="b"/>
              <a:pathLst>
                <a:path w="1230" h="1114" extrusionOk="0">
                  <a:moveTo>
                    <a:pt x="608" y="0"/>
                  </a:moveTo>
                  <a:cubicBezTo>
                    <a:pt x="462" y="0"/>
                    <a:pt x="318" y="57"/>
                    <a:pt x="211" y="173"/>
                  </a:cubicBezTo>
                  <a:cubicBezTo>
                    <a:pt x="0" y="402"/>
                    <a:pt x="0" y="753"/>
                    <a:pt x="229" y="964"/>
                  </a:cubicBezTo>
                  <a:cubicBezTo>
                    <a:pt x="338" y="1065"/>
                    <a:pt x="475" y="1113"/>
                    <a:pt x="612" y="1113"/>
                  </a:cubicBezTo>
                  <a:cubicBezTo>
                    <a:pt x="761" y="1113"/>
                    <a:pt x="909" y="1056"/>
                    <a:pt x="1019" y="946"/>
                  </a:cubicBezTo>
                  <a:cubicBezTo>
                    <a:pt x="1230" y="718"/>
                    <a:pt x="1230" y="367"/>
                    <a:pt x="1002" y="156"/>
                  </a:cubicBezTo>
                  <a:cubicBezTo>
                    <a:pt x="890" y="53"/>
                    <a:pt x="748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146;p47">
              <a:extLst>
                <a:ext uri="{FF2B5EF4-FFF2-40B4-BE49-F238E27FC236}">
                  <a16:creationId xmlns:a16="http://schemas.microsoft.com/office/drawing/2014/main" id="{863E8228-2E0C-946F-246E-565CED6E88AC}"/>
                </a:ext>
              </a:extLst>
            </p:cNvPr>
            <p:cNvSpPr/>
            <p:nvPr/>
          </p:nvSpPr>
          <p:spPr>
            <a:xfrm>
              <a:off x="837800" y="5699100"/>
              <a:ext cx="14525" cy="13425"/>
            </a:xfrm>
            <a:custGeom>
              <a:avLst/>
              <a:gdLst/>
              <a:ahLst/>
              <a:cxnLst/>
              <a:rect l="l" t="t" r="r" b="b"/>
              <a:pathLst>
                <a:path w="581" h="537" extrusionOk="0">
                  <a:moveTo>
                    <a:pt x="300" y="0"/>
                  </a:moveTo>
                  <a:cubicBezTo>
                    <a:pt x="224" y="0"/>
                    <a:pt x="146" y="32"/>
                    <a:pt x="89" y="89"/>
                  </a:cubicBezTo>
                  <a:cubicBezTo>
                    <a:pt x="0" y="194"/>
                    <a:pt x="0" y="352"/>
                    <a:pt x="106" y="457"/>
                  </a:cubicBezTo>
                  <a:cubicBezTo>
                    <a:pt x="158" y="510"/>
                    <a:pt x="229" y="536"/>
                    <a:pt x="297" y="536"/>
                  </a:cubicBezTo>
                  <a:cubicBezTo>
                    <a:pt x="365" y="536"/>
                    <a:pt x="431" y="510"/>
                    <a:pt x="475" y="457"/>
                  </a:cubicBezTo>
                  <a:cubicBezTo>
                    <a:pt x="581" y="352"/>
                    <a:pt x="581" y="176"/>
                    <a:pt x="475" y="71"/>
                  </a:cubicBezTo>
                  <a:cubicBezTo>
                    <a:pt x="427" y="23"/>
                    <a:pt x="364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147;p47">
              <a:extLst>
                <a:ext uri="{FF2B5EF4-FFF2-40B4-BE49-F238E27FC236}">
                  <a16:creationId xmlns:a16="http://schemas.microsoft.com/office/drawing/2014/main" id="{0B5E409D-8129-50DE-4CED-43A8285CDAC8}"/>
                </a:ext>
              </a:extLst>
            </p:cNvPr>
            <p:cNvSpPr/>
            <p:nvPr/>
          </p:nvSpPr>
          <p:spPr>
            <a:xfrm>
              <a:off x="626175" y="5544725"/>
              <a:ext cx="23725" cy="21650"/>
            </a:xfrm>
            <a:custGeom>
              <a:avLst/>
              <a:gdLst/>
              <a:ahLst/>
              <a:cxnLst/>
              <a:rect l="l" t="t" r="r" b="b"/>
              <a:pathLst>
                <a:path w="949" h="866" extrusionOk="0">
                  <a:moveTo>
                    <a:pt x="468" y="0"/>
                  </a:moveTo>
                  <a:cubicBezTo>
                    <a:pt x="353" y="0"/>
                    <a:pt x="240" y="44"/>
                    <a:pt x="159" y="134"/>
                  </a:cubicBezTo>
                  <a:cubicBezTo>
                    <a:pt x="1" y="310"/>
                    <a:pt x="1" y="574"/>
                    <a:pt x="176" y="750"/>
                  </a:cubicBezTo>
                  <a:cubicBezTo>
                    <a:pt x="262" y="826"/>
                    <a:pt x="368" y="865"/>
                    <a:pt x="475" y="865"/>
                  </a:cubicBezTo>
                  <a:cubicBezTo>
                    <a:pt x="588" y="865"/>
                    <a:pt x="701" y="822"/>
                    <a:pt x="792" y="731"/>
                  </a:cubicBezTo>
                  <a:cubicBezTo>
                    <a:pt x="949" y="556"/>
                    <a:pt x="949" y="293"/>
                    <a:pt x="773" y="117"/>
                  </a:cubicBezTo>
                  <a:cubicBezTo>
                    <a:pt x="688" y="40"/>
                    <a:pt x="577" y="0"/>
                    <a:pt x="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148;p47">
              <a:extLst>
                <a:ext uri="{FF2B5EF4-FFF2-40B4-BE49-F238E27FC236}">
                  <a16:creationId xmlns:a16="http://schemas.microsoft.com/office/drawing/2014/main" id="{ED47DCE8-41C4-A785-810F-14C8710260C0}"/>
                </a:ext>
              </a:extLst>
            </p:cNvPr>
            <p:cNvSpPr/>
            <p:nvPr/>
          </p:nvSpPr>
          <p:spPr>
            <a:xfrm>
              <a:off x="948425" y="5667000"/>
              <a:ext cx="13650" cy="12150"/>
            </a:xfrm>
            <a:custGeom>
              <a:avLst/>
              <a:gdLst/>
              <a:ahLst/>
              <a:cxnLst/>
              <a:rect l="l" t="t" r="r" b="b"/>
              <a:pathLst>
                <a:path w="546" h="486" extrusionOk="0">
                  <a:moveTo>
                    <a:pt x="281" y="1"/>
                  </a:moveTo>
                  <a:cubicBezTo>
                    <a:pt x="217" y="1"/>
                    <a:pt x="152" y="27"/>
                    <a:pt x="106" y="73"/>
                  </a:cubicBezTo>
                  <a:cubicBezTo>
                    <a:pt x="1" y="179"/>
                    <a:pt x="19" y="319"/>
                    <a:pt x="106" y="406"/>
                  </a:cubicBezTo>
                  <a:cubicBezTo>
                    <a:pt x="159" y="459"/>
                    <a:pt x="220" y="485"/>
                    <a:pt x="282" y="485"/>
                  </a:cubicBezTo>
                  <a:cubicBezTo>
                    <a:pt x="343" y="485"/>
                    <a:pt x="405" y="459"/>
                    <a:pt x="457" y="406"/>
                  </a:cubicBezTo>
                  <a:cubicBezTo>
                    <a:pt x="546" y="319"/>
                    <a:pt x="546" y="161"/>
                    <a:pt x="441" y="73"/>
                  </a:cubicBezTo>
                  <a:cubicBezTo>
                    <a:pt x="398" y="23"/>
                    <a:pt x="340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149;p47">
              <a:extLst>
                <a:ext uri="{FF2B5EF4-FFF2-40B4-BE49-F238E27FC236}">
                  <a16:creationId xmlns:a16="http://schemas.microsoft.com/office/drawing/2014/main" id="{C589FA10-D5AD-ECE7-A931-3817F9822227}"/>
                </a:ext>
              </a:extLst>
            </p:cNvPr>
            <p:cNvSpPr/>
            <p:nvPr/>
          </p:nvSpPr>
          <p:spPr>
            <a:xfrm>
              <a:off x="915525" y="5209725"/>
              <a:ext cx="33400" cy="30625"/>
            </a:xfrm>
            <a:custGeom>
              <a:avLst/>
              <a:gdLst/>
              <a:ahLst/>
              <a:cxnLst/>
              <a:rect l="l" t="t" r="r" b="b"/>
              <a:pathLst>
                <a:path w="1336" h="1225" extrusionOk="0">
                  <a:moveTo>
                    <a:pt x="661" y="1"/>
                  </a:moveTo>
                  <a:cubicBezTo>
                    <a:pt x="502" y="1"/>
                    <a:pt x="345" y="62"/>
                    <a:pt x="228" y="187"/>
                  </a:cubicBezTo>
                  <a:cubicBezTo>
                    <a:pt x="0" y="433"/>
                    <a:pt x="0" y="820"/>
                    <a:pt x="246" y="1049"/>
                  </a:cubicBezTo>
                  <a:cubicBezTo>
                    <a:pt x="365" y="1167"/>
                    <a:pt x="516" y="1224"/>
                    <a:pt x="666" y="1224"/>
                  </a:cubicBezTo>
                  <a:cubicBezTo>
                    <a:pt x="827" y="1224"/>
                    <a:pt x="988" y="1158"/>
                    <a:pt x="1106" y="1030"/>
                  </a:cubicBezTo>
                  <a:cubicBezTo>
                    <a:pt x="1335" y="785"/>
                    <a:pt x="1335" y="398"/>
                    <a:pt x="1089" y="171"/>
                  </a:cubicBezTo>
                  <a:cubicBezTo>
                    <a:pt x="968" y="58"/>
                    <a:pt x="814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50;p47">
              <a:extLst>
                <a:ext uri="{FF2B5EF4-FFF2-40B4-BE49-F238E27FC236}">
                  <a16:creationId xmlns:a16="http://schemas.microsoft.com/office/drawing/2014/main" id="{D3220BF5-08F0-A83D-07CB-A1718E17AF51}"/>
                </a:ext>
              </a:extLst>
            </p:cNvPr>
            <p:cNvSpPr/>
            <p:nvPr/>
          </p:nvSpPr>
          <p:spPr>
            <a:xfrm>
              <a:off x="2021450" y="5375825"/>
              <a:ext cx="25075" cy="22775"/>
            </a:xfrm>
            <a:custGeom>
              <a:avLst/>
              <a:gdLst/>
              <a:ahLst/>
              <a:cxnLst/>
              <a:rect l="l" t="t" r="r" b="b"/>
              <a:pathLst>
                <a:path w="1003" h="911" extrusionOk="0">
                  <a:moveTo>
                    <a:pt x="494" y="0"/>
                  </a:moveTo>
                  <a:cubicBezTo>
                    <a:pt x="375" y="0"/>
                    <a:pt x="257" y="48"/>
                    <a:pt x="176" y="147"/>
                  </a:cubicBezTo>
                  <a:cubicBezTo>
                    <a:pt x="1" y="322"/>
                    <a:pt x="1" y="622"/>
                    <a:pt x="176" y="779"/>
                  </a:cubicBezTo>
                  <a:cubicBezTo>
                    <a:pt x="273" y="867"/>
                    <a:pt x="392" y="911"/>
                    <a:pt x="508" y="911"/>
                  </a:cubicBezTo>
                  <a:cubicBezTo>
                    <a:pt x="625" y="911"/>
                    <a:pt x="739" y="867"/>
                    <a:pt x="827" y="779"/>
                  </a:cubicBezTo>
                  <a:cubicBezTo>
                    <a:pt x="1002" y="586"/>
                    <a:pt x="1002" y="305"/>
                    <a:pt x="808" y="130"/>
                  </a:cubicBezTo>
                  <a:cubicBezTo>
                    <a:pt x="723" y="44"/>
                    <a:pt x="60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51;p47">
              <a:extLst>
                <a:ext uri="{FF2B5EF4-FFF2-40B4-BE49-F238E27FC236}">
                  <a16:creationId xmlns:a16="http://schemas.microsoft.com/office/drawing/2014/main" id="{EB185329-23F4-22AB-DF0F-BD9B8DA072C3}"/>
                </a:ext>
              </a:extLst>
            </p:cNvPr>
            <p:cNvSpPr/>
            <p:nvPr/>
          </p:nvSpPr>
          <p:spPr>
            <a:xfrm>
              <a:off x="1615775" y="5415800"/>
              <a:ext cx="22850" cy="20625"/>
            </a:xfrm>
            <a:custGeom>
              <a:avLst/>
              <a:gdLst/>
              <a:ahLst/>
              <a:cxnLst/>
              <a:rect l="l" t="t" r="r" b="b"/>
              <a:pathLst>
                <a:path w="914" h="825" extrusionOk="0">
                  <a:moveTo>
                    <a:pt x="466" y="1"/>
                  </a:moveTo>
                  <a:cubicBezTo>
                    <a:pt x="355" y="1"/>
                    <a:pt x="242" y="45"/>
                    <a:pt x="159" y="128"/>
                  </a:cubicBezTo>
                  <a:cubicBezTo>
                    <a:pt x="1" y="287"/>
                    <a:pt x="1" y="550"/>
                    <a:pt x="176" y="708"/>
                  </a:cubicBezTo>
                  <a:cubicBezTo>
                    <a:pt x="253" y="785"/>
                    <a:pt x="355" y="824"/>
                    <a:pt x="458" y="824"/>
                  </a:cubicBezTo>
                  <a:cubicBezTo>
                    <a:pt x="566" y="824"/>
                    <a:pt x="675" y="780"/>
                    <a:pt x="756" y="690"/>
                  </a:cubicBezTo>
                  <a:cubicBezTo>
                    <a:pt x="914" y="533"/>
                    <a:pt x="914" y="269"/>
                    <a:pt x="738" y="111"/>
                  </a:cubicBezTo>
                  <a:cubicBezTo>
                    <a:pt x="664" y="36"/>
                    <a:pt x="566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52;p47">
              <a:extLst>
                <a:ext uri="{FF2B5EF4-FFF2-40B4-BE49-F238E27FC236}">
                  <a16:creationId xmlns:a16="http://schemas.microsoft.com/office/drawing/2014/main" id="{3FFE25AF-B1A3-A39E-F724-77BAC3DCFBF4}"/>
                </a:ext>
              </a:extLst>
            </p:cNvPr>
            <p:cNvSpPr/>
            <p:nvPr/>
          </p:nvSpPr>
          <p:spPr>
            <a:xfrm>
              <a:off x="1453325" y="5583625"/>
              <a:ext cx="14550" cy="13050"/>
            </a:xfrm>
            <a:custGeom>
              <a:avLst/>
              <a:gdLst/>
              <a:ahLst/>
              <a:cxnLst/>
              <a:rect l="l" t="t" r="r" b="b"/>
              <a:pathLst>
                <a:path w="582" h="522" extrusionOk="0">
                  <a:moveTo>
                    <a:pt x="301" y="1"/>
                  </a:moveTo>
                  <a:cubicBezTo>
                    <a:pt x="227" y="1"/>
                    <a:pt x="154" y="32"/>
                    <a:pt x="106" y="89"/>
                  </a:cubicBezTo>
                  <a:cubicBezTo>
                    <a:pt x="1" y="177"/>
                    <a:pt x="1" y="353"/>
                    <a:pt x="106" y="458"/>
                  </a:cubicBezTo>
                  <a:cubicBezTo>
                    <a:pt x="156" y="500"/>
                    <a:pt x="222" y="521"/>
                    <a:pt x="287" y="521"/>
                  </a:cubicBezTo>
                  <a:cubicBezTo>
                    <a:pt x="359" y="521"/>
                    <a:pt x="429" y="495"/>
                    <a:pt x="476" y="440"/>
                  </a:cubicBezTo>
                  <a:cubicBezTo>
                    <a:pt x="581" y="334"/>
                    <a:pt x="581" y="177"/>
                    <a:pt x="476" y="72"/>
                  </a:cubicBezTo>
                  <a:cubicBezTo>
                    <a:pt x="427" y="23"/>
                    <a:pt x="364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53;p47">
              <a:extLst>
                <a:ext uri="{FF2B5EF4-FFF2-40B4-BE49-F238E27FC236}">
                  <a16:creationId xmlns:a16="http://schemas.microsoft.com/office/drawing/2014/main" id="{FC375F48-74F5-510E-74B1-8057845B8A10}"/>
                </a:ext>
              </a:extLst>
            </p:cNvPr>
            <p:cNvSpPr/>
            <p:nvPr/>
          </p:nvSpPr>
          <p:spPr>
            <a:xfrm>
              <a:off x="1244800" y="5446425"/>
              <a:ext cx="19350" cy="17625"/>
            </a:xfrm>
            <a:custGeom>
              <a:avLst/>
              <a:gdLst/>
              <a:ahLst/>
              <a:cxnLst/>
              <a:rect l="l" t="t" r="r" b="b"/>
              <a:pathLst>
                <a:path w="774" h="705" extrusionOk="0">
                  <a:moveTo>
                    <a:pt x="396" y="1"/>
                  </a:moveTo>
                  <a:cubicBezTo>
                    <a:pt x="298" y="1"/>
                    <a:pt x="198" y="41"/>
                    <a:pt x="123" y="116"/>
                  </a:cubicBezTo>
                  <a:cubicBezTo>
                    <a:pt x="1" y="256"/>
                    <a:pt x="1" y="467"/>
                    <a:pt x="141" y="607"/>
                  </a:cubicBezTo>
                  <a:cubicBezTo>
                    <a:pt x="207" y="673"/>
                    <a:pt x="292" y="704"/>
                    <a:pt x="376" y="704"/>
                  </a:cubicBezTo>
                  <a:cubicBezTo>
                    <a:pt x="472" y="704"/>
                    <a:pt x="567" y="664"/>
                    <a:pt x="633" y="589"/>
                  </a:cubicBezTo>
                  <a:cubicBezTo>
                    <a:pt x="773" y="449"/>
                    <a:pt x="773" y="238"/>
                    <a:pt x="633" y="97"/>
                  </a:cubicBezTo>
                  <a:cubicBezTo>
                    <a:pt x="567" y="32"/>
                    <a:pt x="482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54;p47">
              <a:extLst>
                <a:ext uri="{FF2B5EF4-FFF2-40B4-BE49-F238E27FC236}">
                  <a16:creationId xmlns:a16="http://schemas.microsoft.com/office/drawing/2014/main" id="{81B5FDAA-8009-04B3-4A94-F393026CE772}"/>
                </a:ext>
              </a:extLst>
            </p:cNvPr>
            <p:cNvSpPr/>
            <p:nvPr/>
          </p:nvSpPr>
          <p:spPr>
            <a:xfrm>
              <a:off x="1154775" y="5465000"/>
              <a:ext cx="17600" cy="16050"/>
            </a:xfrm>
            <a:custGeom>
              <a:avLst/>
              <a:gdLst/>
              <a:ahLst/>
              <a:cxnLst/>
              <a:rect l="l" t="t" r="r" b="b"/>
              <a:pathLst>
                <a:path w="704" h="642" extrusionOk="0">
                  <a:moveTo>
                    <a:pt x="346" y="0"/>
                  </a:moveTo>
                  <a:cubicBezTo>
                    <a:pt x="265" y="0"/>
                    <a:pt x="186" y="31"/>
                    <a:pt x="124" y="92"/>
                  </a:cubicBezTo>
                  <a:cubicBezTo>
                    <a:pt x="1" y="232"/>
                    <a:pt x="1" y="426"/>
                    <a:pt x="124" y="549"/>
                  </a:cubicBezTo>
                  <a:cubicBezTo>
                    <a:pt x="195" y="610"/>
                    <a:pt x="278" y="641"/>
                    <a:pt x="359" y="641"/>
                  </a:cubicBezTo>
                  <a:cubicBezTo>
                    <a:pt x="440" y="641"/>
                    <a:pt x="519" y="610"/>
                    <a:pt x="581" y="549"/>
                  </a:cubicBezTo>
                  <a:cubicBezTo>
                    <a:pt x="703" y="408"/>
                    <a:pt x="703" y="216"/>
                    <a:pt x="581" y="92"/>
                  </a:cubicBezTo>
                  <a:cubicBezTo>
                    <a:pt x="511" y="31"/>
                    <a:pt x="427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155;p47">
              <a:extLst>
                <a:ext uri="{FF2B5EF4-FFF2-40B4-BE49-F238E27FC236}">
                  <a16:creationId xmlns:a16="http://schemas.microsoft.com/office/drawing/2014/main" id="{5A04050B-EE3C-D839-076A-289F1AB7A5A3}"/>
                </a:ext>
              </a:extLst>
            </p:cNvPr>
            <p:cNvSpPr/>
            <p:nvPr/>
          </p:nvSpPr>
          <p:spPr>
            <a:xfrm>
              <a:off x="440900" y="5524475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89" y="1"/>
                    <a:pt x="133" y="23"/>
                    <a:pt x="89" y="66"/>
                  </a:cubicBezTo>
                  <a:cubicBezTo>
                    <a:pt x="0" y="155"/>
                    <a:pt x="0" y="295"/>
                    <a:pt x="89" y="382"/>
                  </a:cubicBezTo>
                  <a:cubicBezTo>
                    <a:pt x="133" y="427"/>
                    <a:pt x="189" y="449"/>
                    <a:pt x="247" y="449"/>
                  </a:cubicBezTo>
                  <a:cubicBezTo>
                    <a:pt x="304" y="449"/>
                    <a:pt x="361" y="427"/>
                    <a:pt x="405" y="382"/>
                  </a:cubicBezTo>
                  <a:cubicBezTo>
                    <a:pt x="492" y="295"/>
                    <a:pt x="492" y="155"/>
                    <a:pt x="405" y="66"/>
                  </a:cubicBezTo>
                  <a:cubicBezTo>
                    <a:pt x="361" y="23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156;p47">
              <a:extLst>
                <a:ext uri="{FF2B5EF4-FFF2-40B4-BE49-F238E27FC236}">
                  <a16:creationId xmlns:a16="http://schemas.microsoft.com/office/drawing/2014/main" id="{91EF3D7B-9D18-C293-FA2C-15DB12154A0D}"/>
                </a:ext>
              </a:extLst>
            </p:cNvPr>
            <p:cNvSpPr/>
            <p:nvPr/>
          </p:nvSpPr>
          <p:spPr>
            <a:xfrm>
              <a:off x="1863850" y="5444500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431" y="1"/>
                  </a:moveTo>
                  <a:cubicBezTo>
                    <a:pt x="327" y="1"/>
                    <a:pt x="222" y="41"/>
                    <a:pt x="141" y="122"/>
                  </a:cubicBezTo>
                  <a:cubicBezTo>
                    <a:pt x="1" y="280"/>
                    <a:pt x="1" y="526"/>
                    <a:pt x="158" y="684"/>
                  </a:cubicBezTo>
                  <a:cubicBezTo>
                    <a:pt x="233" y="759"/>
                    <a:pt x="327" y="794"/>
                    <a:pt x="423" y="794"/>
                  </a:cubicBezTo>
                  <a:cubicBezTo>
                    <a:pt x="529" y="794"/>
                    <a:pt x="637" y="750"/>
                    <a:pt x="720" y="666"/>
                  </a:cubicBezTo>
                  <a:cubicBezTo>
                    <a:pt x="861" y="509"/>
                    <a:pt x="861" y="263"/>
                    <a:pt x="703" y="104"/>
                  </a:cubicBezTo>
                  <a:cubicBezTo>
                    <a:pt x="626" y="36"/>
                    <a:pt x="529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157;p47">
              <a:extLst>
                <a:ext uri="{FF2B5EF4-FFF2-40B4-BE49-F238E27FC236}">
                  <a16:creationId xmlns:a16="http://schemas.microsoft.com/office/drawing/2014/main" id="{D4C1B3AC-242B-9D39-E6E0-89A44ADE774E}"/>
                </a:ext>
              </a:extLst>
            </p:cNvPr>
            <p:cNvSpPr/>
            <p:nvPr/>
          </p:nvSpPr>
          <p:spPr>
            <a:xfrm>
              <a:off x="1282975" y="5304900"/>
              <a:ext cx="30775" cy="27575"/>
            </a:xfrm>
            <a:custGeom>
              <a:avLst/>
              <a:gdLst/>
              <a:ahLst/>
              <a:cxnLst/>
              <a:rect l="l" t="t" r="r" b="b"/>
              <a:pathLst>
                <a:path w="1231" h="1103" extrusionOk="0">
                  <a:moveTo>
                    <a:pt x="608" y="1"/>
                  </a:moveTo>
                  <a:cubicBezTo>
                    <a:pt x="463" y="1"/>
                    <a:pt x="319" y="58"/>
                    <a:pt x="212" y="174"/>
                  </a:cubicBezTo>
                  <a:cubicBezTo>
                    <a:pt x="1" y="385"/>
                    <a:pt x="19" y="736"/>
                    <a:pt x="230" y="946"/>
                  </a:cubicBezTo>
                  <a:cubicBezTo>
                    <a:pt x="341" y="1050"/>
                    <a:pt x="483" y="1102"/>
                    <a:pt x="623" y="1102"/>
                  </a:cubicBezTo>
                  <a:cubicBezTo>
                    <a:pt x="768" y="1102"/>
                    <a:pt x="912" y="1046"/>
                    <a:pt x="1019" y="930"/>
                  </a:cubicBezTo>
                  <a:cubicBezTo>
                    <a:pt x="1230" y="719"/>
                    <a:pt x="1213" y="368"/>
                    <a:pt x="1003" y="157"/>
                  </a:cubicBezTo>
                  <a:cubicBezTo>
                    <a:pt x="890" y="54"/>
                    <a:pt x="74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158;p47">
              <a:extLst>
                <a:ext uri="{FF2B5EF4-FFF2-40B4-BE49-F238E27FC236}">
                  <a16:creationId xmlns:a16="http://schemas.microsoft.com/office/drawing/2014/main" id="{4EC1BCCA-3531-B8BE-3189-3CA2D7A7C36A}"/>
                </a:ext>
              </a:extLst>
            </p:cNvPr>
            <p:cNvSpPr/>
            <p:nvPr/>
          </p:nvSpPr>
          <p:spPr>
            <a:xfrm>
              <a:off x="496675" y="4815650"/>
              <a:ext cx="8800" cy="8050"/>
            </a:xfrm>
            <a:custGeom>
              <a:avLst/>
              <a:gdLst/>
              <a:ahLst/>
              <a:cxnLst/>
              <a:rect l="l" t="t" r="r" b="b"/>
              <a:pathLst>
                <a:path w="352" h="322" extrusionOk="0">
                  <a:moveTo>
                    <a:pt x="167" y="1"/>
                  </a:moveTo>
                  <a:cubicBezTo>
                    <a:pt x="127" y="1"/>
                    <a:pt x="88" y="14"/>
                    <a:pt x="53" y="40"/>
                  </a:cubicBezTo>
                  <a:cubicBezTo>
                    <a:pt x="1" y="110"/>
                    <a:pt x="1" y="215"/>
                    <a:pt x="53" y="269"/>
                  </a:cubicBezTo>
                  <a:cubicBezTo>
                    <a:pt x="88" y="304"/>
                    <a:pt x="132" y="321"/>
                    <a:pt x="173" y="321"/>
                  </a:cubicBezTo>
                  <a:cubicBezTo>
                    <a:pt x="215" y="321"/>
                    <a:pt x="255" y="304"/>
                    <a:pt x="282" y="269"/>
                  </a:cubicBezTo>
                  <a:cubicBezTo>
                    <a:pt x="352" y="198"/>
                    <a:pt x="352" y="110"/>
                    <a:pt x="282" y="40"/>
                  </a:cubicBezTo>
                  <a:cubicBezTo>
                    <a:pt x="246" y="14"/>
                    <a:pt x="20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159;p47">
              <a:extLst>
                <a:ext uri="{FF2B5EF4-FFF2-40B4-BE49-F238E27FC236}">
                  <a16:creationId xmlns:a16="http://schemas.microsoft.com/office/drawing/2014/main" id="{F1B54AA1-820A-F422-BC7D-95A16E368012}"/>
                </a:ext>
              </a:extLst>
            </p:cNvPr>
            <p:cNvSpPr/>
            <p:nvPr/>
          </p:nvSpPr>
          <p:spPr>
            <a:xfrm>
              <a:off x="515525" y="4771875"/>
              <a:ext cx="9700" cy="8850"/>
            </a:xfrm>
            <a:custGeom>
              <a:avLst/>
              <a:gdLst/>
              <a:ahLst/>
              <a:cxnLst/>
              <a:rect l="l" t="t" r="r" b="b"/>
              <a:pathLst>
                <a:path w="388" h="354" extrusionOk="0">
                  <a:moveTo>
                    <a:pt x="194" y="0"/>
                  </a:moveTo>
                  <a:cubicBezTo>
                    <a:pt x="150" y="0"/>
                    <a:pt x="106" y="18"/>
                    <a:pt x="71" y="53"/>
                  </a:cubicBezTo>
                  <a:cubicBezTo>
                    <a:pt x="1" y="123"/>
                    <a:pt x="1" y="245"/>
                    <a:pt x="71" y="315"/>
                  </a:cubicBezTo>
                  <a:cubicBezTo>
                    <a:pt x="104" y="340"/>
                    <a:pt x="144" y="354"/>
                    <a:pt x="185" y="354"/>
                  </a:cubicBezTo>
                  <a:cubicBezTo>
                    <a:pt x="232" y="354"/>
                    <a:pt x="280" y="336"/>
                    <a:pt x="317" y="299"/>
                  </a:cubicBezTo>
                  <a:cubicBezTo>
                    <a:pt x="387" y="228"/>
                    <a:pt x="387" y="123"/>
                    <a:pt x="317" y="53"/>
                  </a:cubicBezTo>
                  <a:cubicBezTo>
                    <a:pt x="282" y="18"/>
                    <a:pt x="238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160;p47">
              <a:extLst>
                <a:ext uri="{FF2B5EF4-FFF2-40B4-BE49-F238E27FC236}">
                  <a16:creationId xmlns:a16="http://schemas.microsoft.com/office/drawing/2014/main" id="{561D7401-0629-7038-1C82-444D48D6AAB7}"/>
                </a:ext>
              </a:extLst>
            </p:cNvPr>
            <p:cNvSpPr/>
            <p:nvPr/>
          </p:nvSpPr>
          <p:spPr>
            <a:xfrm>
              <a:off x="885200" y="4916850"/>
              <a:ext cx="3125" cy="2850"/>
            </a:xfrm>
            <a:custGeom>
              <a:avLst/>
              <a:gdLst/>
              <a:ahLst/>
              <a:cxnLst/>
              <a:rect l="l" t="t" r="r" b="b"/>
              <a:pathLst>
                <a:path w="125" h="114" extrusionOk="0">
                  <a:moveTo>
                    <a:pt x="56" y="0"/>
                  </a:moveTo>
                  <a:cubicBezTo>
                    <a:pt x="41" y="0"/>
                    <a:pt x="28" y="5"/>
                    <a:pt x="19" y="14"/>
                  </a:cubicBezTo>
                  <a:cubicBezTo>
                    <a:pt x="1" y="31"/>
                    <a:pt x="1" y="66"/>
                    <a:pt x="19" y="101"/>
                  </a:cubicBezTo>
                  <a:cubicBezTo>
                    <a:pt x="26" y="109"/>
                    <a:pt x="40" y="113"/>
                    <a:pt x="54" y="113"/>
                  </a:cubicBezTo>
                  <a:cubicBezTo>
                    <a:pt x="74" y="113"/>
                    <a:pt x="97" y="105"/>
                    <a:pt x="106" y="84"/>
                  </a:cubicBezTo>
                  <a:cubicBezTo>
                    <a:pt x="125" y="66"/>
                    <a:pt x="125" y="31"/>
                    <a:pt x="106" y="14"/>
                  </a:cubicBezTo>
                  <a:cubicBezTo>
                    <a:pt x="89" y="5"/>
                    <a:pt x="71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161;p47">
              <a:extLst>
                <a:ext uri="{FF2B5EF4-FFF2-40B4-BE49-F238E27FC236}">
                  <a16:creationId xmlns:a16="http://schemas.microsoft.com/office/drawing/2014/main" id="{858B4E67-4FED-C209-55ED-A609705C29F0}"/>
                </a:ext>
              </a:extLst>
            </p:cNvPr>
            <p:cNvSpPr/>
            <p:nvPr/>
          </p:nvSpPr>
          <p:spPr>
            <a:xfrm>
              <a:off x="1069175" y="5007275"/>
              <a:ext cx="2225" cy="1675"/>
            </a:xfrm>
            <a:custGeom>
              <a:avLst/>
              <a:gdLst/>
              <a:ahLst/>
              <a:cxnLst/>
              <a:rect l="l" t="t" r="r" b="b"/>
              <a:pathLst>
                <a:path w="89" h="67" extrusionOk="0">
                  <a:moveTo>
                    <a:pt x="45" y="1"/>
                  </a:moveTo>
                  <a:cubicBezTo>
                    <a:pt x="36" y="1"/>
                    <a:pt x="27" y="6"/>
                    <a:pt x="18" y="15"/>
                  </a:cubicBezTo>
                  <a:cubicBezTo>
                    <a:pt x="1" y="31"/>
                    <a:pt x="1" y="50"/>
                    <a:pt x="18" y="67"/>
                  </a:cubicBezTo>
                  <a:lnTo>
                    <a:pt x="71" y="67"/>
                  </a:lnTo>
                  <a:cubicBezTo>
                    <a:pt x="88" y="50"/>
                    <a:pt x="88" y="15"/>
                    <a:pt x="71" y="15"/>
                  </a:cubicBezTo>
                  <a:cubicBezTo>
                    <a:pt x="62" y="6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162;p47">
              <a:extLst>
                <a:ext uri="{FF2B5EF4-FFF2-40B4-BE49-F238E27FC236}">
                  <a16:creationId xmlns:a16="http://schemas.microsoft.com/office/drawing/2014/main" id="{116E0AF8-A16C-3D0A-AA5F-39F458D9E76C}"/>
                </a:ext>
              </a:extLst>
            </p:cNvPr>
            <p:cNvSpPr/>
            <p:nvPr/>
          </p:nvSpPr>
          <p:spPr>
            <a:xfrm>
              <a:off x="818925" y="5230775"/>
              <a:ext cx="1325" cy="1200"/>
            </a:xfrm>
            <a:custGeom>
              <a:avLst/>
              <a:gdLst/>
              <a:ahLst/>
              <a:cxnLst/>
              <a:rect l="l" t="t" r="r" b="b"/>
              <a:pathLst>
                <a:path w="53" h="48" extrusionOk="0">
                  <a:moveTo>
                    <a:pt x="25" y="0"/>
                  </a:moveTo>
                  <a:cubicBezTo>
                    <a:pt x="18" y="0"/>
                    <a:pt x="9" y="4"/>
                    <a:pt x="1" y="13"/>
                  </a:cubicBezTo>
                  <a:lnTo>
                    <a:pt x="1" y="48"/>
                  </a:lnTo>
                  <a:lnTo>
                    <a:pt x="36" y="48"/>
                  </a:lnTo>
                  <a:cubicBezTo>
                    <a:pt x="53" y="31"/>
                    <a:pt x="53" y="13"/>
                    <a:pt x="36" y="13"/>
                  </a:cubicBezTo>
                  <a:cubicBezTo>
                    <a:pt x="36" y="4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163;p47">
              <a:extLst>
                <a:ext uri="{FF2B5EF4-FFF2-40B4-BE49-F238E27FC236}">
                  <a16:creationId xmlns:a16="http://schemas.microsoft.com/office/drawing/2014/main" id="{1806C688-648B-4AFD-1B59-CD5405044ED6}"/>
                </a:ext>
              </a:extLst>
            </p:cNvPr>
            <p:cNvSpPr/>
            <p:nvPr/>
          </p:nvSpPr>
          <p:spPr>
            <a:xfrm>
              <a:off x="1803275" y="4986050"/>
              <a:ext cx="18450" cy="16675"/>
            </a:xfrm>
            <a:custGeom>
              <a:avLst/>
              <a:gdLst/>
              <a:ahLst/>
              <a:cxnLst/>
              <a:rect l="l" t="t" r="r" b="b"/>
              <a:pathLst>
                <a:path w="738" h="667" extrusionOk="0">
                  <a:moveTo>
                    <a:pt x="362" y="0"/>
                  </a:moveTo>
                  <a:cubicBezTo>
                    <a:pt x="273" y="0"/>
                    <a:pt x="186" y="35"/>
                    <a:pt x="122" y="108"/>
                  </a:cubicBezTo>
                  <a:cubicBezTo>
                    <a:pt x="0" y="231"/>
                    <a:pt x="0" y="442"/>
                    <a:pt x="141" y="583"/>
                  </a:cubicBezTo>
                  <a:cubicBezTo>
                    <a:pt x="197" y="639"/>
                    <a:pt x="273" y="666"/>
                    <a:pt x="352" y="666"/>
                  </a:cubicBezTo>
                  <a:cubicBezTo>
                    <a:pt x="443" y="666"/>
                    <a:pt x="539" y="631"/>
                    <a:pt x="614" y="564"/>
                  </a:cubicBezTo>
                  <a:cubicBezTo>
                    <a:pt x="738" y="424"/>
                    <a:pt x="738" y="213"/>
                    <a:pt x="597" y="91"/>
                  </a:cubicBezTo>
                  <a:cubicBezTo>
                    <a:pt x="529" y="31"/>
                    <a:pt x="445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164;p47">
              <a:extLst>
                <a:ext uri="{FF2B5EF4-FFF2-40B4-BE49-F238E27FC236}">
                  <a16:creationId xmlns:a16="http://schemas.microsoft.com/office/drawing/2014/main" id="{B1BE1E72-1606-5446-CF9A-996BDCE4C06B}"/>
                </a:ext>
              </a:extLst>
            </p:cNvPr>
            <p:cNvSpPr/>
            <p:nvPr/>
          </p:nvSpPr>
          <p:spPr>
            <a:xfrm>
              <a:off x="1475750" y="5616050"/>
              <a:ext cx="4400" cy="3950"/>
            </a:xfrm>
            <a:custGeom>
              <a:avLst/>
              <a:gdLst/>
              <a:ahLst/>
              <a:cxnLst/>
              <a:rect l="l" t="t" r="r" b="b"/>
              <a:pathLst>
                <a:path w="176" h="158" extrusionOk="0">
                  <a:moveTo>
                    <a:pt x="96" y="1"/>
                  </a:moveTo>
                  <a:cubicBezTo>
                    <a:pt x="76" y="1"/>
                    <a:pt x="56" y="11"/>
                    <a:pt x="35" y="21"/>
                  </a:cubicBezTo>
                  <a:cubicBezTo>
                    <a:pt x="0" y="56"/>
                    <a:pt x="0" y="109"/>
                    <a:pt x="35" y="145"/>
                  </a:cubicBezTo>
                  <a:cubicBezTo>
                    <a:pt x="53" y="153"/>
                    <a:pt x="75" y="157"/>
                    <a:pt x="94" y="157"/>
                  </a:cubicBezTo>
                  <a:cubicBezTo>
                    <a:pt x="114" y="157"/>
                    <a:pt x="131" y="153"/>
                    <a:pt x="141" y="145"/>
                  </a:cubicBezTo>
                  <a:cubicBezTo>
                    <a:pt x="176" y="109"/>
                    <a:pt x="176" y="56"/>
                    <a:pt x="141" y="21"/>
                  </a:cubicBezTo>
                  <a:cubicBezTo>
                    <a:pt x="126" y="6"/>
                    <a:pt x="111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165;p47">
              <a:extLst>
                <a:ext uri="{FF2B5EF4-FFF2-40B4-BE49-F238E27FC236}">
                  <a16:creationId xmlns:a16="http://schemas.microsoft.com/office/drawing/2014/main" id="{C47EBFEB-A5AE-81F3-5B48-1BD59EE7FF34}"/>
                </a:ext>
              </a:extLst>
            </p:cNvPr>
            <p:cNvSpPr/>
            <p:nvPr/>
          </p:nvSpPr>
          <p:spPr>
            <a:xfrm>
              <a:off x="1931900" y="5378825"/>
              <a:ext cx="40400" cy="36250"/>
            </a:xfrm>
            <a:custGeom>
              <a:avLst/>
              <a:gdLst/>
              <a:ahLst/>
              <a:cxnLst/>
              <a:rect l="l" t="t" r="r" b="b"/>
              <a:pathLst>
                <a:path w="1616" h="1450" extrusionOk="0">
                  <a:moveTo>
                    <a:pt x="808" y="0"/>
                  </a:moveTo>
                  <a:cubicBezTo>
                    <a:pt x="618" y="0"/>
                    <a:pt x="426" y="75"/>
                    <a:pt x="281" y="221"/>
                  </a:cubicBezTo>
                  <a:cubicBezTo>
                    <a:pt x="0" y="518"/>
                    <a:pt x="18" y="975"/>
                    <a:pt x="316" y="1256"/>
                  </a:cubicBezTo>
                  <a:cubicBezTo>
                    <a:pt x="452" y="1384"/>
                    <a:pt x="630" y="1450"/>
                    <a:pt x="808" y="1450"/>
                  </a:cubicBezTo>
                  <a:cubicBezTo>
                    <a:pt x="998" y="1450"/>
                    <a:pt x="1190" y="1375"/>
                    <a:pt x="1335" y="1221"/>
                  </a:cubicBezTo>
                  <a:cubicBezTo>
                    <a:pt x="1616" y="940"/>
                    <a:pt x="1599" y="483"/>
                    <a:pt x="1300" y="202"/>
                  </a:cubicBezTo>
                  <a:cubicBezTo>
                    <a:pt x="1164" y="66"/>
                    <a:pt x="987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166;p47">
              <a:extLst>
                <a:ext uri="{FF2B5EF4-FFF2-40B4-BE49-F238E27FC236}">
                  <a16:creationId xmlns:a16="http://schemas.microsoft.com/office/drawing/2014/main" id="{93DBE007-5AE9-36F9-C832-D6D860CFF6A9}"/>
                </a:ext>
              </a:extLst>
            </p:cNvPr>
            <p:cNvSpPr/>
            <p:nvPr/>
          </p:nvSpPr>
          <p:spPr>
            <a:xfrm>
              <a:off x="1785250" y="4848525"/>
              <a:ext cx="15825" cy="1400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23" y="1"/>
                  </a:moveTo>
                  <a:cubicBezTo>
                    <a:pt x="248" y="1"/>
                    <a:pt x="170" y="31"/>
                    <a:pt x="106" y="94"/>
                  </a:cubicBezTo>
                  <a:cubicBezTo>
                    <a:pt x="0" y="200"/>
                    <a:pt x="0" y="375"/>
                    <a:pt x="124" y="481"/>
                  </a:cubicBezTo>
                  <a:cubicBezTo>
                    <a:pt x="177" y="533"/>
                    <a:pt x="247" y="560"/>
                    <a:pt x="319" y="560"/>
                  </a:cubicBezTo>
                  <a:cubicBezTo>
                    <a:pt x="392" y="560"/>
                    <a:pt x="466" y="533"/>
                    <a:pt x="527" y="481"/>
                  </a:cubicBezTo>
                  <a:cubicBezTo>
                    <a:pt x="633" y="359"/>
                    <a:pt x="633" y="183"/>
                    <a:pt x="510" y="78"/>
                  </a:cubicBezTo>
                  <a:cubicBezTo>
                    <a:pt x="460" y="27"/>
                    <a:pt x="393" y="1"/>
                    <a:pt x="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167;p47">
              <a:extLst>
                <a:ext uri="{FF2B5EF4-FFF2-40B4-BE49-F238E27FC236}">
                  <a16:creationId xmlns:a16="http://schemas.microsoft.com/office/drawing/2014/main" id="{B21519C1-2C94-4E6A-85CB-094D3BFD27C7}"/>
                </a:ext>
              </a:extLst>
            </p:cNvPr>
            <p:cNvSpPr/>
            <p:nvPr/>
          </p:nvSpPr>
          <p:spPr>
            <a:xfrm>
              <a:off x="1125375" y="5047775"/>
              <a:ext cx="20650" cy="18875"/>
            </a:xfrm>
            <a:custGeom>
              <a:avLst/>
              <a:gdLst/>
              <a:ahLst/>
              <a:cxnLst/>
              <a:rect l="l" t="t" r="r" b="b"/>
              <a:pathLst>
                <a:path w="826" h="755" extrusionOk="0">
                  <a:moveTo>
                    <a:pt x="426" y="1"/>
                  </a:moveTo>
                  <a:cubicBezTo>
                    <a:pt x="321" y="1"/>
                    <a:pt x="216" y="41"/>
                    <a:pt x="141" y="116"/>
                  </a:cubicBezTo>
                  <a:cubicBezTo>
                    <a:pt x="1" y="273"/>
                    <a:pt x="1" y="502"/>
                    <a:pt x="158" y="643"/>
                  </a:cubicBezTo>
                  <a:cubicBezTo>
                    <a:pt x="235" y="719"/>
                    <a:pt x="329" y="754"/>
                    <a:pt x="421" y="754"/>
                  </a:cubicBezTo>
                  <a:cubicBezTo>
                    <a:pt x="518" y="754"/>
                    <a:pt x="613" y="715"/>
                    <a:pt x="685" y="643"/>
                  </a:cubicBezTo>
                  <a:cubicBezTo>
                    <a:pt x="826" y="484"/>
                    <a:pt x="826" y="256"/>
                    <a:pt x="685" y="97"/>
                  </a:cubicBezTo>
                  <a:cubicBezTo>
                    <a:pt x="612" y="32"/>
                    <a:pt x="519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168;p47">
              <a:extLst>
                <a:ext uri="{FF2B5EF4-FFF2-40B4-BE49-F238E27FC236}">
                  <a16:creationId xmlns:a16="http://schemas.microsoft.com/office/drawing/2014/main" id="{B6F447E3-7318-DC0E-5582-1A20116E75BC}"/>
                </a:ext>
              </a:extLst>
            </p:cNvPr>
            <p:cNvSpPr/>
            <p:nvPr/>
          </p:nvSpPr>
          <p:spPr>
            <a:xfrm>
              <a:off x="1864275" y="4752150"/>
              <a:ext cx="11900" cy="10400"/>
            </a:xfrm>
            <a:custGeom>
              <a:avLst/>
              <a:gdLst/>
              <a:ahLst/>
              <a:cxnLst/>
              <a:rect l="l" t="t" r="r" b="b"/>
              <a:pathLst>
                <a:path w="476" h="416" extrusionOk="0">
                  <a:moveTo>
                    <a:pt x="241" y="0"/>
                  </a:moveTo>
                  <a:cubicBezTo>
                    <a:pt x="183" y="0"/>
                    <a:pt x="126" y="22"/>
                    <a:pt x="89" y="69"/>
                  </a:cubicBezTo>
                  <a:cubicBezTo>
                    <a:pt x="1" y="139"/>
                    <a:pt x="19" y="280"/>
                    <a:pt x="89" y="350"/>
                  </a:cubicBezTo>
                  <a:cubicBezTo>
                    <a:pt x="133" y="394"/>
                    <a:pt x="190" y="415"/>
                    <a:pt x="244" y="415"/>
                  </a:cubicBezTo>
                  <a:cubicBezTo>
                    <a:pt x="299" y="415"/>
                    <a:pt x="352" y="394"/>
                    <a:pt x="387" y="350"/>
                  </a:cubicBezTo>
                  <a:cubicBezTo>
                    <a:pt x="475" y="261"/>
                    <a:pt x="475" y="139"/>
                    <a:pt x="387" y="51"/>
                  </a:cubicBezTo>
                  <a:cubicBezTo>
                    <a:pt x="346" y="18"/>
                    <a:pt x="29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169;p47">
              <a:extLst>
                <a:ext uri="{FF2B5EF4-FFF2-40B4-BE49-F238E27FC236}">
                  <a16:creationId xmlns:a16="http://schemas.microsoft.com/office/drawing/2014/main" id="{D2997942-B709-32B1-6C00-5FFE4962C83E}"/>
                </a:ext>
              </a:extLst>
            </p:cNvPr>
            <p:cNvSpPr/>
            <p:nvPr/>
          </p:nvSpPr>
          <p:spPr>
            <a:xfrm>
              <a:off x="635825" y="5006625"/>
              <a:ext cx="9700" cy="8500"/>
            </a:xfrm>
            <a:custGeom>
              <a:avLst/>
              <a:gdLst/>
              <a:ahLst/>
              <a:cxnLst/>
              <a:rect l="l" t="t" r="r" b="b"/>
              <a:pathLst>
                <a:path w="388" h="340" extrusionOk="0">
                  <a:moveTo>
                    <a:pt x="194" y="1"/>
                  </a:moveTo>
                  <a:cubicBezTo>
                    <a:pt x="150" y="1"/>
                    <a:pt x="106" y="14"/>
                    <a:pt x="71" y="41"/>
                  </a:cubicBezTo>
                  <a:cubicBezTo>
                    <a:pt x="1" y="111"/>
                    <a:pt x="1" y="216"/>
                    <a:pt x="71" y="286"/>
                  </a:cubicBezTo>
                  <a:cubicBezTo>
                    <a:pt x="106" y="322"/>
                    <a:pt x="150" y="339"/>
                    <a:pt x="194" y="339"/>
                  </a:cubicBezTo>
                  <a:cubicBezTo>
                    <a:pt x="238" y="339"/>
                    <a:pt x="282" y="322"/>
                    <a:pt x="317" y="286"/>
                  </a:cubicBezTo>
                  <a:cubicBezTo>
                    <a:pt x="387" y="216"/>
                    <a:pt x="370" y="111"/>
                    <a:pt x="317" y="41"/>
                  </a:cubicBezTo>
                  <a:cubicBezTo>
                    <a:pt x="282" y="14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170;p47">
              <a:extLst>
                <a:ext uri="{FF2B5EF4-FFF2-40B4-BE49-F238E27FC236}">
                  <a16:creationId xmlns:a16="http://schemas.microsoft.com/office/drawing/2014/main" id="{8B29E1FD-578F-420E-4163-DAC63CABBF6F}"/>
                </a:ext>
              </a:extLst>
            </p:cNvPr>
            <p:cNvSpPr/>
            <p:nvPr/>
          </p:nvSpPr>
          <p:spPr>
            <a:xfrm>
              <a:off x="1854200" y="4555850"/>
              <a:ext cx="9225" cy="8425"/>
            </a:xfrm>
            <a:custGeom>
              <a:avLst/>
              <a:gdLst/>
              <a:ahLst/>
              <a:cxnLst/>
              <a:rect l="l" t="t" r="r" b="b"/>
              <a:pathLst>
                <a:path w="369" h="337" extrusionOk="0">
                  <a:moveTo>
                    <a:pt x="175" y="1"/>
                  </a:moveTo>
                  <a:cubicBezTo>
                    <a:pt x="131" y="1"/>
                    <a:pt x="87" y="18"/>
                    <a:pt x="52" y="53"/>
                  </a:cubicBezTo>
                  <a:cubicBezTo>
                    <a:pt x="0" y="124"/>
                    <a:pt x="0" y="229"/>
                    <a:pt x="52" y="299"/>
                  </a:cubicBezTo>
                  <a:cubicBezTo>
                    <a:pt x="85" y="323"/>
                    <a:pt x="125" y="336"/>
                    <a:pt x="165" y="336"/>
                  </a:cubicBezTo>
                  <a:cubicBezTo>
                    <a:pt x="212" y="336"/>
                    <a:pt x="260" y="319"/>
                    <a:pt x="298" y="281"/>
                  </a:cubicBezTo>
                  <a:cubicBezTo>
                    <a:pt x="368" y="229"/>
                    <a:pt x="352" y="124"/>
                    <a:pt x="298" y="53"/>
                  </a:cubicBezTo>
                  <a:cubicBezTo>
                    <a:pt x="263" y="18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171;p47">
              <a:extLst>
                <a:ext uri="{FF2B5EF4-FFF2-40B4-BE49-F238E27FC236}">
                  <a16:creationId xmlns:a16="http://schemas.microsoft.com/office/drawing/2014/main" id="{2092478B-F0A2-1A77-49C9-3496C4DED119}"/>
                </a:ext>
              </a:extLst>
            </p:cNvPr>
            <p:cNvSpPr/>
            <p:nvPr/>
          </p:nvSpPr>
          <p:spPr>
            <a:xfrm>
              <a:off x="403600" y="5215575"/>
              <a:ext cx="17575" cy="15650"/>
            </a:xfrm>
            <a:custGeom>
              <a:avLst/>
              <a:gdLst/>
              <a:ahLst/>
              <a:cxnLst/>
              <a:rect l="l" t="t" r="r" b="b"/>
              <a:pathLst>
                <a:path w="703" h="626" extrusionOk="0">
                  <a:moveTo>
                    <a:pt x="351" y="0"/>
                  </a:moveTo>
                  <a:cubicBezTo>
                    <a:pt x="269" y="0"/>
                    <a:pt x="187" y="31"/>
                    <a:pt x="123" y="94"/>
                  </a:cubicBezTo>
                  <a:cubicBezTo>
                    <a:pt x="0" y="218"/>
                    <a:pt x="0" y="428"/>
                    <a:pt x="123" y="534"/>
                  </a:cubicBezTo>
                  <a:cubicBezTo>
                    <a:pt x="193" y="595"/>
                    <a:pt x="277" y="625"/>
                    <a:pt x="358" y="625"/>
                  </a:cubicBezTo>
                  <a:cubicBezTo>
                    <a:pt x="439" y="625"/>
                    <a:pt x="518" y="595"/>
                    <a:pt x="579" y="534"/>
                  </a:cubicBezTo>
                  <a:cubicBezTo>
                    <a:pt x="703" y="410"/>
                    <a:pt x="685" y="199"/>
                    <a:pt x="562" y="77"/>
                  </a:cubicBezTo>
                  <a:cubicBezTo>
                    <a:pt x="503" y="26"/>
                    <a:pt x="427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172;p47">
              <a:extLst>
                <a:ext uri="{FF2B5EF4-FFF2-40B4-BE49-F238E27FC236}">
                  <a16:creationId xmlns:a16="http://schemas.microsoft.com/office/drawing/2014/main" id="{1307314D-0F85-9D53-6B17-3BD7FE76B460}"/>
                </a:ext>
              </a:extLst>
            </p:cNvPr>
            <p:cNvSpPr/>
            <p:nvPr/>
          </p:nvSpPr>
          <p:spPr>
            <a:xfrm>
              <a:off x="685875" y="5293375"/>
              <a:ext cx="23750" cy="21800"/>
            </a:xfrm>
            <a:custGeom>
              <a:avLst/>
              <a:gdLst/>
              <a:ahLst/>
              <a:cxnLst/>
              <a:rect l="l" t="t" r="r" b="b"/>
              <a:pathLst>
                <a:path w="950" h="872" extrusionOk="0">
                  <a:moveTo>
                    <a:pt x="468" y="1"/>
                  </a:moveTo>
                  <a:cubicBezTo>
                    <a:pt x="353" y="1"/>
                    <a:pt x="240" y="45"/>
                    <a:pt x="160" y="126"/>
                  </a:cubicBezTo>
                  <a:cubicBezTo>
                    <a:pt x="1" y="302"/>
                    <a:pt x="1" y="583"/>
                    <a:pt x="177" y="740"/>
                  </a:cubicBezTo>
                  <a:cubicBezTo>
                    <a:pt x="264" y="828"/>
                    <a:pt x="374" y="872"/>
                    <a:pt x="484" y="872"/>
                  </a:cubicBezTo>
                  <a:cubicBezTo>
                    <a:pt x="594" y="872"/>
                    <a:pt x="704" y="828"/>
                    <a:pt x="792" y="740"/>
                  </a:cubicBezTo>
                  <a:cubicBezTo>
                    <a:pt x="949" y="565"/>
                    <a:pt x="949" y="284"/>
                    <a:pt x="774" y="126"/>
                  </a:cubicBezTo>
                  <a:cubicBezTo>
                    <a:pt x="688" y="41"/>
                    <a:pt x="577" y="1"/>
                    <a:pt x="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173;p47">
              <a:extLst>
                <a:ext uri="{FF2B5EF4-FFF2-40B4-BE49-F238E27FC236}">
                  <a16:creationId xmlns:a16="http://schemas.microsoft.com/office/drawing/2014/main" id="{259C03AF-42B2-1E75-0C3F-0CA8AEA3F976}"/>
                </a:ext>
              </a:extLst>
            </p:cNvPr>
            <p:cNvSpPr/>
            <p:nvPr/>
          </p:nvSpPr>
          <p:spPr>
            <a:xfrm>
              <a:off x="1537200" y="4485025"/>
              <a:ext cx="12325" cy="11450"/>
            </a:xfrm>
            <a:custGeom>
              <a:avLst/>
              <a:gdLst/>
              <a:ahLst/>
              <a:cxnLst/>
              <a:rect l="l" t="t" r="r" b="b"/>
              <a:pathLst>
                <a:path w="493" h="458" extrusionOk="0">
                  <a:moveTo>
                    <a:pt x="263" y="1"/>
                  </a:moveTo>
                  <a:cubicBezTo>
                    <a:pt x="201" y="1"/>
                    <a:pt x="137" y="28"/>
                    <a:pt x="88" y="77"/>
                  </a:cubicBezTo>
                  <a:cubicBezTo>
                    <a:pt x="1" y="164"/>
                    <a:pt x="1" y="304"/>
                    <a:pt x="88" y="393"/>
                  </a:cubicBezTo>
                  <a:cubicBezTo>
                    <a:pt x="132" y="436"/>
                    <a:pt x="189" y="458"/>
                    <a:pt x="246" y="458"/>
                  </a:cubicBezTo>
                  <a:cubicBezTo>
                    <a:pt x="304" y="458"/>
                    <a:pt x="360" y="436"/>
                    <a:pt x="404" y="393"/>
                  </a:cubicBezTo>
                  <a:cubicBezTo>
                    <a:pt x="493" y="287"/>
                    <a:pt x="493" y="147"/>
                    <a:pt x="404" y="58"/>
                  </a:cubicBezTo>
                  <a:cubicBezTo>
                    <a:pt x="365" y="19"/>
                    <a:pt x="315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174;p47">
              <a:extLst>
                <a:ext uri="{FF2B5EF4-FFF2-40B4-BE49-F238E27FC236}">
                  <a16:creationId xmlns:a16="http://schemas.microsoft.com/office/drawing/2014/main" id="{16920F1C-A7C2-6500-7D48-92DB05A68584}"/>
                </a:ext>
              </a:extLst>
            </p:cNvPr>
            <p:cNvSpPr/>
            <p:nvPr/>
          </p:nvSpPr>
          <p:spPr>
            <a:xfrm>
              <a:off x="967325" y="5120500"/>
              <a:ext cx="20225" cy="18350"/>
            </a:xfrm>
            <a:custGeom>
              <a:avLst/>
              <a:gdLst/>
              <a:ahLst/>
              <a:cxnLst/>
              <a:rect l="l" t="t" r="r" b="b"/>
              <a:pathLst>
                <a:path w="809" h="734" extrusionOk="0">
                  <a:moveTo>
                    <a:pt x="406" y="0"/>
                  </a:moveTo>
                  <a:cubicBezTo>
                    <a:pt x="309" y="0"/>
                    <a:pt x="214" y="40"/>
                    <a:pt x="141" y="122"/>
                  </a:cubicBezTo>
                  <a:cubicBezTo>
                    <a:pt x="1" y="262"/>
                    <a:pt x="18" y="490"/>
                    <a:pt x="158" y="630"/>
                  </a:cubicBezTo>
                  <a:cubicBezTo>
                    <a:pt x="226" y="699"/>
                    <a:pt x="315" y="734"/>
                    <a:pt x="405" y="734"/>
                  </a:cubicBezTo>
                  <a:cubicBezTo>
                    <a:pt x="500" y="734"/>
                    <a:pt x="596" y="695"/>
                    <a:pt x="668" y="614"/>
                  </a:cubicBezTo>
                  <a:cubicBezTo>
                    <a:pt x="809" y="473"/>
                    <a:pt x="809" y="244"/>
                    <a:pt x="668" y="104"/>
                  </a:cubicBezTo>
                  <a:cubicBezTo>
                    <a:pt x="591" y="36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175;p47">
              <a:extLst>
                <a:ext uri="{FF2B5EF4-FFF2-40B4-BE49-F238E27FC236}">
                  <a16:creationId xmlns:a16="http://schemas.microsoft.com/office/drawing/2014/main" id="{65864133-EEF0-1047-0FD0-FA8EAD2F430E}"/>
                </a:ext>
              </a:extLst>
            </p:cNvPr>
            <p:cNvSpPr/>
            <p:nvPr/>
          </p:nvSpPr>
          <p:spPr>
            <a:xfrm>
              <a:off x="1984575" y="5144875"/>
              <a:ext cx="27250" cy="24225"/>
            </a:xfrm>
            <a:custGeom>
              <a:avLst/>
              <a:gdLst/>
              <a:ahLst/>
              <a:cxnLst/>
              <a:rect l="l" t="t" r="r" b="b"/>
              <a:pathLst>
                <a:path w="1090" h="969" extrusionOk="0">
                  <a:moveTo>
                    <a:pt x="545" y="1"/>
                  </a:moveTo>
                  <a:cubicBezTo>
                    <a:pt x="419" y="1"/>
                    <a:pt x="293" y="49"/>
                    <a:pt x="194" y="147"/>
                  </a:cubicBezTo>
                  <a:cubicBezTo>
                    <a:pt x="0" y="341"/>
                    <a:pt x="19" y="657"/>
                    <a:pt x="211" y="833"/>
                  </a:cubicBezTo>
                  <a:cubicBezTo>
                    <a:pt x="304" y="925"/>
                    <a:pt x="420" y="969"/>
                    <a:pt x="537" y="969"/>
                  </a:cubicBezTo>
                  <a:cubicBezTo>
                    <a:pt x="666" y="969"/>
                    <a:pt x="795" y="916"/>
                    <a:pt x="897" y="815"/>
                  </a:cubicBezTo>
                  <a:cubicBezTo>
                    <a:pt x="1089" y="622"/>
                    <a:pt x="1072" y="323"/>
                    <a:pt x="879" y="130"/>
                  </a:cubicBezTo>
                  <a:cubicBezTo>
                    <a:pt x="784" y="45"/>
                    <a:pt x="665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176;p47">
              <a:extLst>
                <a:ext uri="{FF2B5EF4-FFF2-40B4-BE49-F238E27FC236}">
                  <a16:creationId xmlns:a16="http://schemas.microsoft.com/office/drawing/2014/main" id="{A0629C81-5E7E-7BCC-5B96-5AAE27FB3667}"/>
                </a:ext>
              </a:extLst>
            </p:cNvPr>
            <p:cNvSpPr/>
            <p:nvPr/>
          </p:nvSpPr>
          <p:spPr>
            <a:xfrm>
              <a:off x="1987675" y="5086375"/>
              <a:ext cx="23275" cy="20825"/>
            </a:xfrm>
            <a:custGeom>
              <a:avLst/>
              <a:gdLst/>
              <a:ahLst/>
              <a:cxnLst/>
              <a:rect l="l" t="t" r="r" b="b"/>
              <a:pathLst>
                <a:path w="931" h="833" extrusionOk="0">
                  <a:moveTo>
                    <a:pt x="473" y="0"/>
                  </a:moveTo>
                  <a:cubicBezTo>
                    <a:pt x="365" y="0"/>
                    <a:pt x="256" y="44"/>
                    <a:pt x="176" y="134"/>
                  </a:cubicBezTo>
                  <a:cubicBezTo>
                    <a:pt x="0" y="293"/>
                    <a:pt x="17" y="555"/>
                    <a:pt x="176" y="714"/>
                  </a:cubicBezTo>
                  <a:cubicBezTo>
                    <a:pt x="264" y="793"/>
                    <a:pt x="373" y="832"/>
                    <a:pt x="481" y="832"/>
                  </a:cubicBezTo>
                  <a:cubicBezTo>
                    <a:pt x="588" y="832"/>
                    <a:pt x="693" y="793"/>
                    <a:pt x="773" y="714"/>
                  </a:cubicBezTo>
                  <a:cubicBezTo>
                    <a:pt x="930" y="539"/>
                    <a:pt x="930" y="274"/>
                    <a:pt x="755" y="117"/>
                  </a:cubicBezTo>
                  <a:cubicBezTo>
                    <a:pt x="678" y="40"/>
                    <a:pt x="576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177;p47">
              <a:extLst>
                <a:ext uri="{FF2B5EF4-FFF2-40B4-BE49-F238E27FC236}">
                  <a16:creationId xmlns:a16="http://schemas.microsoft.com/office/drawing/2014/main" id="{FD960DB2-EA1B-8658-56D1-9C3A868F32F8}"/>
                </a:ext>
              </a:extLst>
            </p:cNvPr>
            <p:cNvSpPr/>
            <p:nvPr/>
          </p:nvSpPr>
          <p:spPr>
            <a:xfrm>
              <a:off x="1705800" y="5399625"/>
              <a:ext cx="44350" cy="39875"/>
            </a:xfrm>
            <a:custGeom>
              <a:avLst/>
              <a:gdLst/>
              <a:ahLst/>
              <a:cxnLst/>
              <a:rect l="l" t="t" r="r" b="b"/>
              <a:pathLst>
                <a:path w="1774" h="1595" extrusionOk="0">
                  <a:moveTo>
                    <a:pt x="896" y="0"/>
                  </a:moveTo>
                  <a:cubicBezTo>
                    <a:pt x="680" y="0"/>
                    <a:pt x="463" y="84"/>
                    <a:pt x="298" y="248"/>
                  </a:cubicBezTo>
                  <a:cubicBezTo>
                    <a:pt x="0" y="564"/>
                    <a:pt x="17" y="1074"/>
                    <a:pt x="333" y="1372"/>
                  </a:cubicBezTo>
                  <a:cubicBezTo>
                    <a:pt x="489" y="1520"/>
                    <a:pt x="692" y="1595"/>
                    <a:pt x="894" y="1595"/>
                  </a:cubicBezTo>
                  <a:cubicBezTo>
                    <a:pt x="1101" y="1595"/>
                    <a:pt x="1306" y="1516"/>
                    <a:pt x="1457" y="1355"/>
                  </a:cubicBezTo>
                  <a:cubicBezTo>
                    <a:pt x="1773" y="1039"/>
                    <a:pt x="1757" y="529"/>
                    <a:pt x="1441" y="213"/>
                  </a:cubicBezTo>
                  <a:cubicBezTo>
                    <a:pt x="1289" y="71"/>
                    <a:pt x="1093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178;p47">
              <a:extLst>
                <a:ext uri="{FF2B5EF4-FFF2-40B4-BE49-F238E27FC236}">
                  <a16:creationId xmlns:a16="http://schemas.microsoft.com/office/drawing/2014/main" id="{96CB479D-E149-44B6-5AB1-0E07943C9FCB}"/>
                </a:ext>
              </a:extLst>
            </p:cNvPr>
            <p:cNvSpPr/>
            <p:nvPr/>
          </p:nvSpPr>
          <p:spPr>
            <a:xfrm>
              <a:off x="1569250" y="5057650"/>
              <a:ext cx="25050" cy="22600"/>
            </a:xfrm>
            <a:custGeom>
              <a:avLst/>
              <a:gdLst/>
              <a:ahLst/>
              <a:cxnLst/>
              <a:rect l="l" t="t" r="r" b="b"/>
              <a:pathLst>
                <a:path w="1002" h="904" extrusionOk="0">
                  <a:moveTo>
                    <a:pt x="510" y="1"/>
                  </a:moveTo>
                  <a:cubicBezTo>
                    <a:pt x="390" y="1"/>
                    <a:pt x="268" y="50"/>
                    <a:pt x="176" y="142"/>
                  </a:cubicBezTo>
                  <a:cubicBezTo>
                    <a:pt x="0" y="318"/>
                    <a:pt x="0" y="599"/>
                    <a:pt x="194" y="774"/>
                  </a:cubicBezTo>
                  <a:cubicBezTo>
                    <a:pt x="280" y="860"/>
                    <a:pt x="390" y="904"/>
                    <a:pt x="502" y="904"/>
                  </a:cubicBezTo>
                  <a:cubicBezTo>
                    <a:pt x="619" y="904"/>
                    <a:pt x="736" y="855"/>
                    <a:pt x="826" y="756"/>
                  </a:cubicBezTo>
                  <a:cubicBezTo>
                    <a:pt x="1002" y="580"/>
                    <a:pt x="984" y="300"/>
                    <a:pt x="808" y="124"/>
                  </a:cubicBezTo>
                  <a:cubicBezTo>
                    <a:pt x="725" y="41"/>
                    <a:pt x="618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179;p47">
              <a:extLst>
                <a:ext uri="{FF2B5EF4-FFF2-40B4-BE49-F238E27FC236}">
                  <a16:creationId xmlns:a16="http://schemas.microsoft.com/office/drawing/2014/main" id="{B4825366-8FCA-CBDD-98C3-7808DBD2CB9E}"/>
                </a:ext>
              </a:extLst>
            </p:cNvPr>
            <p:cNvSpPr/>
            <p:nvPr/>
          </p:nvSpPr>
          <p:spPr>
            <a:xfrm>
              <a:off x="900150" y="5465650"/>
              <a:ext cx="1350" cy="1250"/>
            </a:xfrm>
            <a:custGeom>
              <a:avLst/>
              <a:gdLst/>
              <a:ahLst/>
              <a:cxnLst/>
              <a:rect l="l" t="t" r="r" b="b"/>
              <a:pathLst>
                <a:path w="54" h="50" extrusionOk="0">
                  <a:moveTo>
                    <a:pt x="29" y="0"/>
                  </a:moveTo>
                  <a:cubicBezTo>
                    <a:pt x="23" y="0"/>
                    <a:pt x="18" y="5"/>
                    <a:pt x="18" y="14"/>
                  </a:cubicBezTo>
                  <a:cubicBezTo>
                    <a:pt x="0" y="14"/>
                    <a:pt x="0" y="31"/>
                    <a:pt x="18" y="49"/>
                  </a:cubicBezTo>
                  <a:cubicBezTo>
                    <a:pt x="18" y="49"/>
                    <a:pt x="35" y="49"/>
                    <a:pt x="53" y="31"/>
                  </a:cubicBezTo>
                  <a:lnTo>
                    <a:pt x="53" y="14"/>
                  </a:lnTo>
                  <a:cubicBezTo>
                    <a:pt x="44" y="5"/>
                    <a:pt x="36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180;p47">
              <a:extLst>
                <a:ext uri="{FF2B5EF4-FFF2-40B4-BE49-F238E27FC236}">
                  <a16:creationId xmlns:a16="http://schemas.microsoft.com/office/drawing/2014/main" id="{36478EDF-197E-934D-BD4E-0954689D458E}"/>
                </a:ext>
              </a:extLst>
            </p:cNvPr>
            <p:cNvSpPr/>
            <p:nvPr/>
          </p:nvSpPr>
          <p:spPr>
            <a:xfrm>
              <a:off x="1104725" y="5257550"/>
              <a:ext cx="1375" cy="775"/>
            </a:xfrm>
            <a:custGeom>
              <a:avLst/>
              <a:gdLst/>
              <a:ahLst/>
              <a:cxnLst/>
              <a:rect l="l" t="t" r="r" b="b"/>
              <a:pathLst>
                <a:path w="55" h="31" extrusionOk="0">
                  <a:moveTo>
                    <a:pt x="27" y="0"/>
                  </a:moveTo>
                  <a:cubicBezTo>
                    <a:pt x="23" y="0"/>
                    <a:pt x="19" y="5"/>
                    <a:pt x="19" y="14"/>
                  </a:cubicBezTo>
                  <a:cubicBezTo>
                    <a:pt x="1" y="14"/>
                    <a:pt x="1" y="31"/>
                    <a:pt x="19" y="31"/>
                  </a:cubicBezTo>
                  <a:lnTo>
                    <a:pt x="36" y="31"/>
                  </a:lnTo>
                  <a:cubicBezTo>
                    <a:pt x="54" y="31"/>
                    <a:pt x="54" y="14"/>
                    <a:pt x="36" y="14"/>
                  </a:cubicBezTo>
                  <a:cubicBezTo>
                    <a:pt x="36" y="5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181;p47">
              <a:extLst>
                <a:ext uri="{FF2B5EF4-FFF2-40B4-BE49-F238E27FC236}">
                  <a16:creationId xmlns:a16="http://schemas.microsoft.com/office/drawing/2014/main" id="{D9BF0FFA-8133-8979-1C1C-A2752B7DBE47}"/>
                </a:ext>
              </a:extLst>
            </p:cNvPr>
            <p:cNvSpPr/>
            <p:nvPr/>
          </p:nvSpPr>
          <p:spPr>
            <a:xfrm>
              <a:off x="927350" y="5340425"/>
              <a:ext cx="900" cy="7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19" y="0"/>
                  </a:moveTo>
                  <a:cubicBezTo>
                    <a:pt x="1" y="0"/>
                    <a:pt x="1" y="17"/>
                    <a:pt x="19" y="17"/>
                  </a:cubicBezTo>
                  <a:cubicBezTo>
                    <a:pt x="19" y="26"/>
                    <a:pt x="19" y="31"/>
                    <a:pt x="21" y="31"/>
                  </a:cubicBezTo>
                  <a:cubicBezTo>
                    <a:pt x="23" y="31"/>
                    <a:pt x="28" y="26"/>
                    <a:pt x="36" y="17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182;p47">
              <a:extLst>
                <a:ext uri="{FF2B5EF4-FFF2-40B4-BE49-F238E27FC236}">
                  <a16:creationId xmlns:a16="http://schemas.microsoft.com/office/drawing/2014/main" id="{81585363-3431-A19C-217F-F082AA452F68}"/>
                </a:ext>
              </a:extLst>
            </p:cNvPr>
            <p:cNvSpPr/>
            <p:nvPr/>
          </p:nvSpPr>
          <p:spPr>
            <a:xfrm>
              <a:off x="931750" y="5500325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6" y="1"/>
                  </a:moveTo>
                  <a:cubicBezTo>
                    <a:pt x="31" y="1"/>
                    <a:pt x="27" y="5"/>
                    <a:pt x="19" y="14"/>
                  </a:cubicBezTo>
                  <a:cubicBezTo>
                    <a:pt x="0" y="32"/>
                    <a:pt x="0" y="32"/>
                    <a:pt x="19" y="49"/>
                  </a:cubicBezTo>
                  <a:cubicBezTo>
                    <a:pt x="27" y="58"/>
                    <a:pt x="36" y="62"/>
                    <a:pt x="43" y="62"/>
                  </a:cubicBezTo>
                  <a:cubicBezTo>
                    <a:pt x="49" y="62"/>
                    <a:pt x="54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40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183;p47">
              <a:extLst>
                <a:ext uri="{FF2B5EF4-FFF2-40B4-BE49-F238E27FC236}">
                  <a16:creationId xmlns:a16="http://schemas.microsoft.com/office/drawing/2014/main" id="{A2EC0E08-EA74-6F38-3678-FD5FA49A2011}"/>
                </a:ext>
              </a:extLst>
            </p:cNvPr>
            <p:cNvSpPr/>
            <p:nvPr/>
          </p:nvSpPr>
          <p:spPr>
            <a:xfrm>
              <a:off x="1081025" y="544852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0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0" y="40"/>
                    <a:pt x="5" y="44"/>
                    <a:pt x="12" y="44"/>
                  </a:cubicBezTo>
                  <a:cubicBezTo>
                    <a:pt x="18" y="44"/>
                    <a:pt x="27" y="40"/>
                    <a:pt x="36" y="32"/>
                  </a:cubicBezTo>
                  <a:cubicBezTo>
                    <a:pt x="36" y="32"/>
                    <a:pt x="36" y="13"/>
                    <a:pt x="19" y="13"/>
                  </a:cubicBezTo>
                  <a:cubicBezTo>
                    <a:pt x="19" y="5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184;p47">
              <a:extLst>
                <a:ext uri="{FF2B5EF4-FFF2-40B4-BE49-F238E27FC236}">
                  <a16:creationId xmlns:a16="http://schemas.microsoft.com/office/drawing/2014/main" id="{A2BD4AD6-D8F0-01DE-08CF-C2AB7684CF10}"/>
                </a:ext>
              </a:extLst>
            </p:cNvPr>
            <p:cNvSpPr/>
            <p:nvPr/>
          </p:nvSpPr>
          <p:spPr>
            <a:xfrm>
              <a:off x="1611375" y="5324575"/>
              <a:ext cx="4875" cy="4650"/>
            </a:xfrm>
            <a:custGeom>
              <a:avLst/>
              <a:gdLst/>
              <a:ahLst/>
              <a:cxnLst/>
              <a:rect l="l" t="t" r="r" b="b"/>
              <a:pathLst>
                <a:path w="195" h="186" extrusionOk="0">
                  <a:moveTo>
                    <a:pt x="110" y="0"/>
                  </a:moveTo>
                  <a:cubicBezTo>
                    <a:pt x="79" y="0"/>
                    <a:pt x="47" y="15"/>
                    <a:pt x="36" y="37"/>
                  </a:cubicBezTo>
                  <a:cubicBezTo>
                    <a:pt x="1" y="72"/>
                    <a:pt x="1" y="124"/>
                    <a:pt x="36" y="159"/>
                  </a:cubicBezTo>
                  <a:cubicBezTo>
                    <a:pt x="54" y="177"/>
                    <a:pt x="76" y="186"/>
                    <a:pt x="98" y="186"/>
                  </a:cubicBezTo>
                  <a:cubicBezTo>
                    <a:pt x="120" y="186"/>
                    <a:pt x="142" y="177"/>
                    <a:pt x="160" y="159"/>
                  </a:cubicBezTo>
                  <a:cubicBezTo>
                    <a:pt x="195" y="124"/>
                    <a:pt x="195" y="54"/>
                    <a:pt x="160" y="19"/>
                  </a:cubicBezTo>
                  <a:cubicBezTo>
                    <a:pt x="146" y="6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185;p47">
              <a:extLst>
                <a:ext uri="{FF2B5EF4-FFF2-40B4-BE49-F238E27FC236}">
                  <a16:creationId xmlns:a16="http://schemas.microsoft.com/office/drawing/2014/main" id="{468430BF-FF37-DC3E-4A2E-AB586892E915}"/>
                </a:ext>
              </a:extLst>
            </p:cNvPr>
            <p:cNvSpPr/>
            <p:nvPr/>
          </p:nvSpPr>
          <p:spPr>
            <a:xfrm>
              <a:off x="1049425" y="546610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0"/>
                  </a:moveTo>
                  <a:cubicBezTo>
                    <a:pt x="22" y="0"/>
                    <a:pt x="18" y="4"/>
                    <a:pt x="18" y="13"/>
                  </a:cubicBezTo>
                  <a:cubicBezTo>
                    <a:pt x="0" y="13"/>
                    <a:pt x="0" y="31"/>
                    <a:pt x="18" y="31"/>
                  </a:cubicBezTo>
                  <a:cubicBezTo>
                    <a:pt x="18" y="40"/>
                    <a:pt x="22" y="44"/>
                    <a:pt x="27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3"/>
                    <a:pt x="35" y="13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186;p47">
              <a:extLst>
                <a:ext uri="{FF2B5EF4-FFF2-40B4-BE49-F238E27FC236}">
                  <a16:creationId xmlns:a16="http://schemas.microsoft.com/office/drawing/2014/main" id="{6A91B46C-42E3-7ED7-FE90-29E7C984311D}"/>
                </a:ext>
              </a:extLst>
            </p:cNvPr>
            <p:cNvSpPr/>
            <p:nvPr/>
          </p:nvSpPr>
          <p:spPr>
            <a:xfrm>
              <a:off x="1435775" y="5214075"/>
              <a:ext cx="1775" cy="2000"/>
            </a:xfrm>
            <a:custGeom>
              <a:avLst/>
              <a:gdLst/>
              <a:ahLst/>
              <a:cxnLst/>
              <a:rect l="l" t="t" r="r" b="b"/>
              <a:pathLst>
                <a:path w="71" h="80" extrusionOk="0">
                  <a:moveTo>
                    <a:pt x="36" y="1"/>
                  </a:moveTo>
                  <a:cubicBezTo>
                    <a:pt x="23" y="1"/>
                    <a:pt x="9" y="5"/>
                    <a:pt x="0" y="13"/>
                  </a:cubicBezTo>
                  <a:lnTo>
                    <a:pt x="0" y="67"/>
                  </a:lnTo>
                  <a:cubicBezTo>
                    <a:pt x="9" y="75"/>
                    <a:pt x="23" y="79"/>
                    <a:pt x="36" y="79"/>
                  </a:cubicBezTo>
                  <a:cubicBezTo>
                    <a:pt x="49" y="79"/>
                    <a:pt x="62" y="75"/>
                    <a:pt x="71" y="67"/>
                  </a:cubicBezTo>
                  <a:lnTo>
                    <a:pt x="71" y="13"/>
                  </a:lnTo>
                  <a:cubicBezTo>
                    <a:pt x="62" y="5"/>
                    <a:pt x="49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187;p47">
              <a:extLst>
                <a:ext uri="{FF2B5EF4-FFF2-40B4-BE49-F238E27FC236}">
                  <a16:creationId xmlns:a16="http://schemas.microsoft.com/office/drawing/2014/main" id="{20C6B85D-89B7-B8D3-1166-D532142723FB}"/>
                </a:ext>
              </a:extLst>
            </p:cNvPr>
            <p:cNvSpPr/>
            <p:nvPr/>
          </p:nvSpPr>
          <p:spPr>
            <a:xfrm>
              <a:off x="1166650" y="5399250"/>
              <a:ext cx="900" cy="80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18" y="1"/>
                  </a:moveTo>
                  <a:cubicBezTo>
                    <a:pt x="1" y="1"/>
                    <a:pt x="1" y="17"/>
                    <a:pt x="18" y="17"/>
                  </a:cubicBezTo>
                  <a:cubicBezTo>
                    <a:pt x="18" y="27"/>
                    <a:pt x="18" y="31"/>
                    <a:pt x="20" y="31"/>
                  </a:cubicBezTo>
                  <a:cubicBezTo>
                    <a:pt x="22" y="31"/>
                    <a:pt x="27" y="27"/>
                    <a:pt x="36" y="17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188;p47">
              <a:extLst>
                <a:ext uri="{FF2B5EF4-FFF2-40B4-BE49-F238E27FC236}">
                  <a16:creationId xmlns:a16="http://schemas.microsoft.com/office/drawing/2014/main" id="{C507F351-1C9F-1167-D65A-B4444F076C53}"/>
                </a:ext>
              </a:extLst>
            </p:cNvPr>
            <p:cNvSpPr/>
            <p:nvPr/>
          </p:nvSpPr>
          <p:spPr>
            <a:xfrm>
              <a:off x="1272025" y="5314625"/>
              <a:ext cx="1325" cy="1125"/>
            </a:xfrm>
            <a:custGeom>
              <a:avLst/>
              <a:gdLst/>
              <a:ahLst/>
              <a:cxnLst/>
              <a:rect l="l" t="t" r="r" b="b"/>
              <a:pathLst>
                <a:path w="53" h="45" extrusionOk="0">
                  <a:moveTo>
                    <a:pt x="26" y="0"/>
                  </a:moveTo>
                  <a:cubicBezTo>
                    <a:pt x="22" y="0"/>
                    <a:pt x="17" y="5"/>
                    <a:pt x="17" y="14"/>
                  </a:cubicBezTo>
                  <a:cubicBezTo>
                    <a:pt x="1" y="14"/>
                    <a:pt x="1" y="31"/>
                    <a:pt x="17" y="31"/>
                  </a:cubicBezTo>
                  <a:cubicBezTo>
                    <a:pt x="17" y="40"/>
                    <a:pt x="22" y="44"/>
                    <a:pt x="26" y="44"/>
                  </a:cubicBezTo>
                  <a:cubicBezTo>
                    <a:pt x="31" y="44"/>
                    <a:pt x="36" y="40"/>
                    <a:pt x="36" y="31"/>
                  </a:cubicBezTo>
                  <a:cubicBezTo>
                    <a:pt x="52" y="31"/>
                    <a:pt x="52" y="14"/>
                    <a:pt x="36" y="14"/>
                  </a:cubicBezTo>
                  <a:cubicBezTo>
                    <a:pt x="36" y="5"/>
                    <a:pt x="31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189;p47">
              <a:extLst>
                <a:ext uri="{FF2B5EF4-FFF2-40B4-BE49-F238E27FC236}">
                  <a16:creationId xmlns:a16="http://schemas.microsoft.com/office/drawing/2014/main" id="{42B47B02-BD48-6963-B352-86125BF26EB6}"/>
                </a:ext>
              </a:extLst>
            </p:cNvPr>
            <p:cNvSpPr/>
            <p:nvPr/>
          </p:nvSpPr>
          <p:spPr>
            <a:xfrm>
              <a:off x="1519200" y="5341825"/>
              <a:ext cx="2650" cy="2800"/>
            </a:xfrm>
            <a:custGeom>
              <a:avLst/>
              <a:gdLst/>
              <a:ahLst/>
              <a:cxnLst/>
              <a:rect l="l" t="t" r="r" b="b"/>
              <a:pathLst>
                <a:path w="106" h="112" extrusionOk="0">
                  <a:moveTo>
                    <a:pt x="53" y="1"/>
                  </a:moveTo>
                  <a:cubicBezTo>
                    <a:pt x="40" y="1"/>
                    <a:pt x="27" y="5"/>
                    <a:pt x="18" y="15"/>
                  </a:cubicBezTo>
                  <a:cubicBezTo>
                    <a:pt x="0" y="31"/>
                    <a:pt x="0" y="67"/>
                    <a:pt x="18" y="85"/>
                  </a:cubicBezTo>
                  <a:cubicBezTo>
                    <a:pt x="27" y="102"/>
                    <a:pt x="40" y="111"/>
                    <a:pt x="53" y="111"/>
                  </a:cubicBezTo>
                  <a:cubicBezTo>
                    <a:pt x="66" y="111"/>
                    <a:pt x="79" y="102"/>
                    <a:pt x="89" y="85"/>
                  </a:cubicBezTo>
                  <a:cubicBezTo>
                    <a:pt x="105" y="67"/>
                    <a:pt x="105" y="31"/>
                    <a:pt x="89" y="15"/>
                  </a:cubicBezTo>
                  <a:cubicBezTo>
                    <a:pt x="79" y="5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190;p47">
              <a:extLst>
                <a:ext uri="{FF2B5EF4-FFF2-40B4-BE49-F238E27FC236}">
                  <a16:creationId xmlns:a16="http://schemas.microsoft.com/office/drawing/2014/main" id="{78671227-CB82-A730-592F-A8048C7D36D3}"/>
                </a:ext>
              </a:extLst>
            </p:cNvPr>
            <p:cNvSpPr/>
            <p:nvPr/>
          </p:nvSpPr>
          <p:spPr>
            <a:xfrm>
              <a:off x="1420850" y="54428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4"/>
                  </a:cubicBezTo>
                  <a:cubicBezTo>
                    <a:pt x="0" y="31"/>
                    <a:pt x="0" y="49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9"/>
                    <a:pt x="89" y="31"/>
                    <a:pt x="70" y="14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191;p47">
              <a:extLst>
                <a:ext uri="{FF2B5EF4-FFF2-40B4-BE49-F238E27FC236}">
                  <a16:creationId xmlns:a16="http://schemas.microsoft.com/office/drawing/2014/main" id="{AE46DEC8-BDD6-3EAD-3507-D0ACD065BBB5}"/>
                </a:ext>
              </a:extLst>
            </p:cNvPr>
            <p:cNvSpPr/>
            <p:nvPr/>
          </p:nvSpPr>
          <p:spPr>
            <a:xfrm>
              <a:off x="1992925" y="5297100"/>
              <a:ext cx="23275" cy="21075"/>
            </a:xfrm>
            <a:custGeom>
              <a:avLst/>
              <a:gdLst/>
              <a:ahLst/>
              <a:cxnLst/>
              <a:rect l="l" t="t" r="r" b="b"/>
              <a:pathLst>
                <a:path w="931" h="843" extrusionOk="0">
                  <a:moveTo>
                    <a:pt x="474" y="1"/>
                  </a:moveTo>
                  <a:cubicBezTo>
                    <a:pt x="366" y="1"/>
                    <a:pt x="257" y="45"/>
                    <a:pt x="176" y="135"/>
                  </a:cubicBezTo>
                  <a:cubicBezTo>
                    <a:pt x="1" y="293"/>
                    <a:pt x="18" y="574"/>
                    <a:pt x="176" y="732"/>
                  </a:cubicBezTo>
                  <a:cubicBezTo>
                    <a:pt x="259" y="807"/>
                    <a:pt x="362" y="842"/>
                    <a:pt x="463" y="842"/>
                  </a:cubicBezTo>
                  <a:cubicBezTo>
                    <a:pt x="577" y="842"/>
                    <a:pt x="690" y="798"/>
                    <a:pt x="774" y="715"/>
                  </a:cubicBezTo>
                  <a:cubicBezTo>
                    <a:pt x="931" y="539"/>
                    <a:pt x="931" y="275"/>
                    <a:pt x="755" y="118"/>
                  </a:cubicBezTo>
                  <a:cubicBezTo>
                    <a:pt x="679" y="40"/>
                    <a:pt x="577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192;p47">
              <a:extLst>
                <a:ext uri="{FF2B5EF4-FFF2-40B4-BE49-F238E27FC236}">
                  <a16:creationId xmlns:a16="http://schemas.microsoft.com/office/drawing/2014/main" id="{6B291D62-222F-DF75-ECCC-3C4362877B6C}"/>
                </a:ext>
              </a:extLst>
            </p:cNvPr>
            <p:cNvSpPr/>
            <p:nvPr/>
          </p:nvSpPr>
          <p:spPr>
            <a:xfrm>
              <a:off x="1259725" y="5393975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1" y="1"/>
                  </a:moveTo>
                  <a:lnTo>
                    <a:pt x="1" y="36"/>
                  </a:lnTo>
                  <a:cubicBezTo>
                    <a:pt x="9" y="44"/>
                    <a:pt x="18" y="49"/>
                    <a:pt x="25" y="49"/>
                  </a:cubicBezTo>
                  <a:cubicBezTo>
                    <a:pt x="31" y="49"/>
                    <a:pt x="36" y="44"/>
                    <a:pt x="36" y="36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193;p47">
              <a:extLst>
                <a:ext uri="{FF2B5EF4-FFF2-40B4-BE49-F238E27FC236}">
                  <a16:creationId xmlns:a16="http://schemas.microsoft.com/office/drawing/2014/main" id="{BB849FAA-8ED4-7B00-27FD-33508BBD8834}"/>
                </a:ext>
              </a:extLst>
            </p:cNvPr>
            <p:cNvSpPr/>
            <p:nvPr/>
          </p:nvSpPr>
          <p:spPr>
            <a:xfrm>
              <a:off x="500200" y="5326125"/>
              <a:ext cx="4825" cy="4250"/>
            </a:xfrm>
            <a:custGeom>
              <a:avLst/>
              <a:gdLst/>
              <a:ahLst/>
              <a:cxnLst/>
              <a:rect l="l" t="t" r="r" b="b"/>
              <a:pathLst>
                <a:path w="193" h="170" extrusionOk="0">
                  <a:moveTo>
                    <a:pt x="96" y="1"/>
                  </a:moveTo>
                  <a:cubicBezTo>
                    <a:pt x="74" y="1"/>
                    <a:pt x="53" y="10"/>
                    <a:pt x="35" y="27"/>
                  </a:cubicBezTo>
                  <a:cubicBezTo>
                    <a:pt x="0" y="62"/>
                    <a:pt x="0" y="116"/>
                    <a:pt x="35" y="151"/>
                  </a:cubicBezTo>
                  <a:cubicBezTo>
                    <a:pt x="48" y="164"/>
                    <a:pt x="64" y="170"/>
                    <a:pt x="80" y="170"/>
                  </a:cubicBezTo>
                  <a:cubicBezTo>
                    <a:pt x="107" y="170"/>
                    <a:pt x="136" y="154"/>
                    <a:pt x="157" y="133"/>
                  </a:cubicBezTo>
                  <a:cubicBezTo>
                    <a:pt x="193" y="116"/>
                    <a:pt x="193" y="46"/>
                    <a:pt x="157" y="27"/>
                  </a:cubicBezTo>
                  <a:cubicBezTo>
                    <a:pt x="140" y="10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194;p47">
              <a:extLst>
                <a:ext uri="{FF2B5EF4-FFF2-40B4-BE49-F238E27FC236}">
                  <a16:creationId xmlns:a16="http://schemas.microsoft.com/office/drawing/2014/main" id="{BA37B3A3-D06F-71EC-2E4B-232547538408}"/>
                </a:ext>
              </a:extLst>
            </p:cNvPr>
            <p:cNvSpPr/>
            <p:nvPr/>
          </p:nvSpPr>
          <p:spPr>
            <a:xfrm>
              <a:off x="1912150" y="4654625"/>
              <a:ext cx="9225" cy="8450"/>
            </a:xfrm>
            <a:custGeom>
              <a:avLst/>
              <a:gdLst/>
              <a:ahLst/>
              <a:cxnLst/>
              <a:rect l="l" t="t" r="r" b="b"/>
              <a:pathLst>
                <a:path w="369" h="338" extrusionOk="0">
                  <a:moveTo>
                    <a:pt x="175" y="0"/>
                  </a:moveTo>
                  <a:cubicBezTo>
                    <a:pt x="131" y="0"/>
                    <a:pt x="88" y="18"/>
                    <a:pt x="52" y="53"/>
                  </a:cubicBezTo>
                  <a:cubicBezTo>
                    <a:pt x="0" y="123"/>
                    <a:pt x="0" y="229"/>
                    <a:pt x="71" y="299"/>
                  </a:cubicBezTo>
                  <a:cubicBezTo>
                    <a:pt x="95" y="324"/>
                    <a:pt x="135" y="337"/>
                    <a:pt x="175" y="337"/>
                  </a:cubicBezTo>
                  <a:cubicBezTo>
                    <a:pt x="222" y="337"/>
                    <a:pt x="271" y="320"/>
                    <a:pt x="298" y="282"/>
                  </a:cubicBezTo>
                  <a:cubicBezTo>
                    <a:pt x="369" y="212"/>
                    <a:pt x="369" y="106"/>
                    <a:pt x="298" y="53"/>
                  </a:cubicBezTo>
                  <a:cubicBezTo>
                    <a:pt x="263" y="18"/>
                    <a:pt x="219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195;p47">
              <a:extLst>
                <a:ext uri="{FF2B5EF4-FFF2-40B4-BE49-F238E27FC236}">
                  <a16:creationId xmlns:a16="http://schemas.microsoft.com/office/drawing/2014/main" id="{3A78FCF3-27BA-A497-AFF3-02A170DBB9F1}"/>
                </a:ext>
              </a:extLst>
            </p:cNvPr>
            <p:cNvSpPr/>
            <p:nvPr/>
          </p:nvSpPr>
          <p:spPr>
            <a:xfrm>
              <a:off x="1898975" y="4554100"/>
              <a:ext cx="8800" cy="7975"/>
            </a:xfrm>
            <a:custGeom>
              <a:avLst/>
              <a:gdLst/>
              <a:ahLst/>
              <a:cxnLst/>
              <a:rect l="l" t="t" r="r" b="b"/>
              <a:pathLst>
                <a:path w="352" h="319" extrusionOk="0">
                  <a:moveTo>
                    <a:pt x="167" y="0"/>
                  </a:moveTo>
                  <a:cubicBezTo>
                    <a:pt x="127" y="0"/>
                    <a:pt x="88" y="18"/>
                    <a:pt x="53" y="53"/>
                  </a:cubicBezTo>
                  <a:cubicBezTo>
                    <a:pt x="1" y="123"/>
                    <a:pt x="1" y="211"/>
                    <a:pt x="71" y="281"/>
                  </a:cubicBezTo>
                  <a:cubicBezTo>
                    <a:pt x="95" y="306"/>
                    <a:pt x="131" y="319"/>
                    <a:pt x="168" y="319"/>
                  </a:cubicBezTo>
                  <a:cubicBezTo>
                    <a:pt x="210" y="319"/>
                    <a:pt x="253" y="301"/>
                    <a:pt x="282" y="264"/>
                  </a:cubicBezTo>
                  <a:cubicBezTo>
                    <a:pt x="352" y="211"/>
                    <a:pt x="352" y="105"/>
                    <a:pt x="282" y="53"/>
                  </a:cubicBezTo>
                  <a:cubicBezTo>
                    <a:pt x="246" y="18"/>
                    <a:pt x="207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196;p47">
              <a:extLst>
                <a:ext uri="{FF2B5EF4-FFF2-40B4-BE49-F238E27FC236}">
                  <a16:creationId xmlns:a16="http://schemas.microsoft.com/office/drawing/2014/main" id="{61F984C2-1262-F047-AF89-302DD9DF325E}"/>
                </a:ext>
              </a:extLst>
            </p:cNvPr>
            <p:cNvSpPr/>
            <p:nvPr/>
          </p:nvSpPr>
          <p:spPr>
            <a:xfrm>
              <a:off x="516875" y="4838375"/>
              <a:ext cx="5700" cy="5450"/>
            </a:xfrm>
            <a:custGeom>
              <a:avLst/>
              <a:gdLst/>
              <a:ahLst/>
              <a:cxnLst/>
              <a:rect l="l" t="t" r="r" b="b"/>
              <a:pathLst>
                <a:path w="228" h="218" extrusionOk="0">
                  <a:moveTo>
                    <a:pt x="108" y="1"/>
                  </a:moveTo>
                  <a:cubicBezTo>
                    <a:pt x="79" y="1"/>
                    <a:pt x="53" y="9"/>
                    <a:pt x="35" y="27"/>
                  </a:cubicBezTo>
                  <a:cubicBezTo>
                    <a:pt x="0" y="79"/>
                    <a:pt x="0" y="149"/>
                    <a:pt x="35" y="184"/>
                  </a:cubicBezTo>
                  <a:cubicBezTo>
                    <a:pt x="59" y="208"/>
                    <a:pt x="86" y="218"/>
                    <a:pt x="112" y="218"/>
                  </a:cubicBezTo>
                  <a:cubicBezTo>
                    <a:pt x="144" y="218"/>
                    <a:pt x="174" y="204"/>
                    <a:pt x="193" y="184"/>
                  </a:cubicBezTo>
                  <a:cubicBezTo>
                    <a:pt x="228" y="132"/>
                    <a:pt x="228" y="79"/>
                    <a:pt x="193" y="27"/>
                  </a:cubicBezTo>
                  <a:cubicBezTo>
                    <a:pt x="167" y="9"/>
                    <a:pt x="136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197;p47">
              <a:extLst>
                <a:ext uri="{FF2B5EF4-FFF2-40B4-BE49-F238E27FC236}">
                  <a16:creationId xmlns:a16="http://schemas.microsoft.com/office/drawing/2014/main" id="{0D9016DE-26A3-B4E5-8286-57A094A93D61}"/>
                </a:ext>
              </a:extLst>
            </p:cNvPr>
            <p:cNvSpPr/>
            <p:nvPr/>
          </p:nvSpPr>
          <p:spPr>
            <a:xfrm>
              <a:off x="634525" y="4689150"/>
              <a:ext cx="5725" cy="5175"/>
            </a:xfrm>
            <a:custGeom>
              <a:avLst/>
              <a:gdLst/>
              <a:ahLst/>
              <a:cxnLst/>
              <a:rect l="l" t="t" r="r" b="b"/>
              <a:pathLst>
                <a:path w="229" h="207" extrusionOk="0">
                  <a:moveTo>
                    <a:pt x="120" y="0"/>
                  </a:moveTo>
                  <a:cubicBezTo>
                    <a:pt x="94" y="0"/>
                    <a:pt x="65" y="13"/>
                    <a:pt x="36" y="42"/>
                  </a:cubicBezTo>
                  <a:cubicBezTo>
                    <a:pt x="1" y="77"/>
                    <a:pt x="1" y="130"/>
                    <a:pt x="53" y="182"/>
                  </a:cubicBezTo>
                  <a:cubicBezTo>
                    <a:pt x="69" y="198"/>
                    <a:pt x="88" y="207"/>
                    <a:pt x="108" y="207"/>
                  </a:cubicBezTo>
                  <a:cubicBezTo>
                    <a:pt x="132" y="207"/>
                    <a:pt x="157" y="194"/>
                    <a:pt x="177" y="166"/>
                  </a:cubicBezTo>
                  <a:cubicBezTo>
                    <a:pt x="229" y="130"/>
                    <a:pt x="229" y="77"/>
                    <a:pt x="177" y="25"/>
                  </a:cubicBezTo>
                  <a:cubicBezTo>
                    <a:pt x="161" y="9"/>
                    <a:pt x="141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198;p47">
              <a:extLst>
                <a:ext uri="{FF2B5EF4-FFF2-40B4-BE49-F238E27FC236}">
                  <a16:creationId xmlns:a16="http://schemas.microsoft.com/office/drawing/2014/main" id="{B0D6D851-478F-4745-17E2-7F9A1C1572B1}"/>
                </a:ext>
              </a:extLst>
            </p:cNvPr>
            <p:cNvSpPr/>
            <p:nvPr/>
          </p:nvSpPr>
          <p:spPr>
            <a:xfrm>
              <a:off x="653850" y="4694800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6" y="27"/>
                  </a:cubicBezTo>
                  <a:cubicBezTo>
                    <a:pt x="1" y="62"/>
                    <a:pt x="1" y="132"/>
                    <a:pt x="36" y="167"/>
                  </a:cubicBezTo>
                  <a:cubicBezTo>
                    <a:pt x="53" y="185"/>
                    <a:pt x="80" y="193"/>
                    <a:pt x="106" y="193"/>
                  </a:cubicBezTo>
                  <a:cubicBezTo>
                    <a:pt x="132" y="193"/>
                    <a:pt x="159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3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199;p47">
              <a:extLst>
                <a:ext uri="{FF2B5EF4-FFF2-40B4-BE49-F238E27FC236}">
                  <a16:creationId xmlns:a16="http://schemas.microsoft.com/office/drawing/2014/main" id="{9D122F9B-D760-A6B0-33DC-1A265DEBCD5E}"/>
                </a:ext>
              </a:extLst>
            </p:cNvPr>
            <p:cNvSpPr/>
            <p:nvPr/>
          </p:nvSpPr>
          <p:spPr>
            <a:xfrm>
              <a:off x="653400" y="4815150"/>
              <a:ext cx="5750" cy="5575"/>
            </a:xfrm>
            <a:custGeom>
              <a:avLst/>
              <a:gdLst/>
              <a:ahLst/>
              <a:cxnLst/>
              <a:rect l="l" t="t" r="r" b="b"/>
              <a:pathLst>
                <a:path w="230" h="223" extrusionOk="0">
                  <a:moveTo>
                    <a:pt x="117" y="0"/>
                  </a:moveTo>
                  <a:cubicBezTo>
                    <a:pt x="85" y="0"/>
                    <a:pt x="55" y="13"/>
                    <a:pt x="35" y="43"/>
                  </a:cubicBezTo>
                  <a:cubicBezTo>
                    <a:pt x="0" y="78"/>
                    <a:pt x="0" y="148"/>
                    <a:pt x="35" y="183"/>
                  </a:cubicBezTo>
                  <a:cubicBezTo>
                    <a:pt x="62" y="209"/>
                    <a:pt x="93" y="222"/>
                    <a:pt x="122" y="222"/>
                  </a:cubicBezTo>
                  <a:cubicBezTo>
                    <a:pt x="150" y="222"/>
                    <a:pt x="177" y="209"/>
                    <a:pt x="194" y="183"/>
                  </a:cubicBezTo>
                  <a:cubicBezTo>
                    <a:pt x="229" y="148"/>
                    <a:pt x="229" y="78"/>
                    <a:pt x="194" y="24"/>
                  </a:cubicBezTo>
                  <a:cubicBezTo>
                    <a:pt x="170" y="9"/>
                    <a:pt x="14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200;p47">
              <a:extLst>
                <a:ext uri="{FF2B5EF4-FFF2-40B4-BE49-F238E27FC236}">
                  <a16:creationId xmlns:a16="http://schemas.microsoft.com/office/drawing/2014/main" id="{173B40F6-6B9D-856D-5FEA-E70427BE419A}"/>
                </a:ext>
              </a:extLst>
            </p:cNvPr>
            <p:cNvSpPr/>
            <p:nvPr/>
          </p:nvSpPr>
          <p:spPr>
            <a:xfrm>
              <a:off x="610375" y="4744425"/>
              <a:ext cx="5300" cy="4850"/>
            </a:xfrm>
            <a:custGeom>
              <a:avLst/>
              <a:gdLst/>
              <a:ahLst/>
              <a:cxnLst/>
              <a:rect l="l" t="t" r="r" b="b"/>
              <a:pathLst>
                <a:path w="212" h="194" extrusionOk="0">
                  <a:moveTo>
                    <a:pt x="99" y="0"/>
                  </a:moveTo>
                  <a:cubicBezTo>
                    <a:pt x="75" y="0"/>
                    <a:pt x="53" y="9"/>
                    <a:pt x="35" y="27"/>
                  </a:cubicBezTo>
                  <a:cubicBezTo>
                    <a:pt x="0" y="62"/>
                    <a:pt x="0" y="132"/>
                    <a:pt x="35" y="167"/>
                  </a:cubicBezTo>
                  <a:cubicBezTo>
                    <a:pt x="53" y="185"/>
                    <a:pt x="79" y="194"/>
                    <a:pt x="106" y="194"/>
                  </a:cubicBezTo>
                  <a:cubicBezTo>
                    <a:pt x="132" y="194"/>
                    <a:pt x="158" y="185"/>
                    <a:pt x="176" y="167"/>
                  </a:cubicBezTo>
                  <a:cubicBezTo>
                    <a:pt x="211" y="132"/>
                    <a:pt x="211" y="62"/>
                    <a:pt x="176" y="27"/>
                  </a:cubicBezTo>
                  <a:cubicBezTo>
                    <a:pt x="150" y="9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201;p47">
              <a:extLst>
                <a:ext uri="{FF2B5EF4-FFF2-40B4-BE49-F238E27FC236}">
                  <a16:creationId xmlns:a16="http://schemas.microsoft.com/office/drawing/2014/main" id="{C4873A2E-7D7B-403D-5FA5-FE0CFAE10263}"/>
                </a:ext>
              </a:extLst>
            </p:cNvPr>
            <p:cNvSpPr/>
            <p:nvPr/>
          </p:nvSpPr>
          <p:spPr>
            <a:xfrm>
              <a:off x="1435350" y="4357675"/>
              <a:ext cx="17125" cy="15450"/>
            </a:xfrm>
            <a:custGeom>
              <a:avLst/>
              <a:gdLst/>
              <a:ahLst/>
              <a:cxnLst/>
              <a:rect l="l" t="t" r="r" b="b"/>
              <a:pathLst>
                <a:path w="685" h="618" extrusionOk="0">
                  <a:moveTo>
                    <a:pt x="351" y="1"/>
                  </a:moveTo>
                  <a:cubicBezTo>
                    <a:pt x="269" y="1"/>
                    <a:pt x="187" y="31"/>
                    <a:pt x="123" y="95"/>
                  </a:cubicBezTo>
                  <a:cubicBezTo>
                    <a:pt x="0" y="218"/>
                    <a:pt x="17" y="411"/>
                    <a:pt x="141" y="534"/>
                  </a:cubicBezTo>
                  <a:cubicBezTo>
                    <a:pt x="198" y="591"/>
                    <a:pt x="270" y="618"/>
                    <a:pt x="343" y="618"/>
                  </a:cubicBezTo>
                  <a:cubicBezTo>
                    <a:pt x="428" y="618"/>
                    <a:pt x="514" y="582"/>
                    <a:pt x="579" y="516"/>
                  </a:cubicBezTo>
                  <a:cubicBezTo>
                    <a:pt x="685" y="394"/>
                    <a:pt x="685" y="200"/>
                    <a:pt x="562" y="78"/>
                  </a:cubicBezTo>
                  <a:cubicBezTo>
                    <a:pt x="503" y="27"/>
                    <a:pt x="427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202;p47">
              <a:extLst>
                <a:ext uri="{FF2B5EF4-FFF2-40B4-BE49-F238E27FC236}">
                  <a16:creationId xmlns:a16="http://schemas.microsoft.com/office/drawing/2014/main" id="{8FE4F421-F1C5-A4DD-10C7-77EED5C40783}"/>
                </a:ext>
              </a:extLst>
            </p:cNvPr>
            <p:cNvSpPr/>
            <p:nvPr/>
          </p:nvSpPr>
          <p:spPr>
            <a:xfrm>
              <a:off x="1511275" y="4660450"/>
              <a:ext cx="12325" cy="11225"/>
            </a:xfrm>
            <a:custGeom>
              <a:avLst/>
              <a:gdLst/>
              <a:ahLst/>
              <a:cxnLst/>
              <a:rect l="l" t="t" r="r" b="b"/>
              <a:pathLst>
                <a:path w="493" h="449" extrusionOk="0">
                  <a:moveTo>
                    <a:pt x="247" y="1"/>
                  </a:moveTo>
                  <a:cubicBezTo>
                    <a:pt x="190" y="1"/>
                    <a:pt x="133" y="22"/>
                    <a:pt x="89" y="66"/>
                  </a:cubicBezTo>
                  <a:cubicBezTo>
                    <a:pt x="1" y="154"/>
                    <a:pt x="1" y="295"/>
                    <a:pt x="89" y="382"/>
                  </a:cubicBezTo>
                  <a:cubicBezTo>
                    <a:pt x="133" y="426"/>
                    <a:pt x="190" y="448"/>
                    <a:pt x="247" y="448"/>
                  </a:cubicBezTo>
                  <a:cubicBezTo>
                    <a:pt x="304" y="448"/>
                    <a:pt x="361" y="426"/>
                    <a:pt x="406" y="382"/>
                  </a:cubicBezTo>
                  <a:cubicBezTo>
                    <a:pt x="493" y="295"/>
                    <a:pt x="493" y="154"/>
                    <a:pt x="406" y="66"/>
                  </a:cubicBezTo>
                  <a:cubicBezTo>
                    <a:pt x="361" y="22"/>
                    <a:pt x="30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203;p47">
              <a:extLst>
                <a:ext uri="{FF2B5EF4-FFF2-40B4-BE49-F238E27FC236}">
                  <a16:creationId xmlns:a16="http://schemas.microsoft.com/office/drawing/2014/main" id="{D4ABCCD0-EC31-6FD9-5078-3A85FBFD241B}"/>
                </a:ext>
              </a:extLst>
            </p:cNvPr>
            <p:cNvSpPr/>
            <p:nvPr/>
          </p:nvSpPr>
          <p:spPr>
            <a:xfrm>
              <a:off x="1189475" y="4910875"/>
              <a:ext cx="15850" cy="14625"/>
            </a:xfrm>
            <a:custGeom>
              <a:avLst/>
              <a:gdLst/>
              <a:ahLst/>
              <a:cxnLst/>
              <a:rect l="l" t="t" r="r" b="b"/>
              <a:pathLst>
                <a:path w="634" h="585" extrusionOk="0">
                  <a:moveTo>
                    <a:pt x="319" y="0"/>
                  </a:moveTo>
                  <a:cubicBezTo>
                    <a:pt x="239" y="0"/>
                    <a:pt x="161" y="31"/>
                    <a:pt x="106" y="94"/>
                  </a:cubicBezTo>
                  <a:cubicBezTo>
                    <a:pt x="1" y="200"/>
                    <a:pt x="1" y="393"/>
                    <a:pt x="123" y="499"/>
                  </a:cubicBezTo>
                  <a:cubicBezTo>
                    <a:pt x="174" y="558"/>
                    <a:pt x="245" y="584"/>
                    <a:pt x="317" y="584"/>
                  </a:cubicBezTo>
                  <a:cubicBezTo>
                    <a:pt x="395" y="584"/>
                    <a:pt x="473" y="553"/>
                    <a:pt x="528" y="499"/>
                  </a:cubicBezTo>
                  <a:cubicBezTo>
                    <a:pt x="633" y="375"/>
                    <a:pt x="633" y="200"/>
                    <a:pt x="528" y="77"/>
                  </a:cubicBezTo>
                  <a:cubicBezTo>
                    <a:pt x="468" y="27"/>
                    <a:pt x="393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204;p47">
              <a:extLst>
                <a:ext uri="{FF2B5EF4-FFF2-40B4-BE49-F238E27FC236}">
                  <a16:creationId xmlns:a16="http://schemas.microsoft.com/office/drawing/2014/main" id="{A2DFD272-264D-B207-DC33-CAE13934AE06}"/>
                </a:ext>
              </a:extLst>
            </p:cNvPr>
            <p:cNvSpPr/>
            <p:nvPr/>
          </p:nvSpPr>
          <p:spPr>
            <a:xfrm>
              <a:off x="1303625" y="45880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63" y="1"/>
                  </a:moveTo>
                  <a:cubicBezTo>
                    <a:pt x="199" y="1"/>
                    <a:pt x="134" y="27"/>
                    <a:pt x="88" y="82"/>
                  </a:cubicBezTo>
                  <a:cubicBezTo>
                    <a:pt x="1" y="170"/>
                    <a:pt x="1" y="328"/>
                    <a:pt x="106" y="416"/>
                  </a:cubicBezTo>
                  <a:cubicBezTo>
                    <a:pt x="150" y="460"/>
                    <a:pt x="211" y="482"/>
                    <a:pt x="273" y="482"/>
                  </a:cubicBezTo>
                  <a:cubicBezTo>
                    <a:pt x="334" y="482"/>
                    <a:pt x="396" y="460"/>
                    <a:pt x="439" y="416"/>
                  </a:cubicBezTo>
                  <a:cubicBezTo>
                    <a:pt x="528" y="311"/>
                    <a:pt x="528" y="170"/>
                    <a:pt x="422" y="65"/>
                  </a:cubicBezTo>
                  <a:cubicBezTo>
                    <a:pt x="380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205;p47">
              <a:extLst>
                <a:ext uri="{FF2B5EF4-FFF2-40B4-BE49-F238E27FC236}">
                  <a16:creationId xmlns:a16="http://schemas.microsoft.com/office/drawing/2014/main" id="{013E8982-B92A-5F6D-5CCA-1DB62B68D4C9}"/>
                </a:ext>
              </a:extLst>
            </p:cNvPr>
            <p:cNvSpPr/>
            <p:nvPr/>
          </p:nvSpPr>
          <p:spPr>
            <a:xfrm>
              <a:off x="936150" y="4846100"/>
              <a:ext cx="10125" cy="9200"/>
            </a:xfrm>
            <a:custGeom>
              <a:avLst/>
              <a:gdLst/>
              <a:ahLst/>
              <a:cxnLst/>
              <a:rect l="l" t="t" r="r" b="b"/>
              <a:pathLst>
                <a:path w="405" h="368" extrusionOk="0">
                  <a:moveTo>
                    <a:pt x="211" y="0"/>
                  </a:moveTo>
                  <a:cubicBezTo>
                    <a:pt x="160" y="0"/>
                    <a:pt x="107" y="22"/>
                    <a:pt x="70" y="69"/>
                  </a:cubicBezTo>
                  <a:cubicBezTo>
                    <a:pt x="0" y="139"/>
                    <a:pt x="0" y="245"/>
                    <a:pt x="70" y="315"/>
                  </a:cubicBezTo>
                  <a:cubicBezTo>
                    <a:pt x="115" y="350"/>
                    <a:pt x="163" y="368"/>
                    <a:pt x="209" y="368"/>
                  </a:cubicBezTo>
                  <a:cubicBezTo>
                    <a:pt x="255" y="368"/>
                    <a:pt x="299" y="350"/>
                    <a:pt x="334" y="315"/>
                  </a:cubicBezTo>
                  <a:cubicBezTo>
                    <a:pt x="405" y="245"/>
                    <a:pt x="405" y="121"/>
                    <a:pt x="334" y="51"/>
                  </a:cubicBezTo>
                  <a:cubicBezTo>
                    <a:pt x="301" y="18"/>
                    <a:pt x="25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206;p47">
              <a:extLst>
                <a:ext uri="{FF2B5EF4-FFF2-40B4-BE49-F238E27FC236}">
                  <a16:creationId xmlns:a16="http://schemas.microsoft.com/office/drawing/2014/main" id="{361B5450-5917-DE5F-C831-C4007FDF349B}"/>
                </a:ext>
              </a:extLst>
            </p:cNvPr>
            <p:cNvSpPr/>
            <p:nvPr/>
          </p:nvSpPr>
          <p:spPr>
            <a:xfrm>
              <a:off x="1070075" y="4690625"/>
              <a:ext cx="10100" cy="9250"/>
            </a:xfrm>
            <a:custGeom>
              <a:avLst/>
              <a:gdLst/>
              <a:ahLst/>
              <a:cxnLst/>
              <a:rect l="l" t="t" r="r" b="b"/>
              <a:pathLst>
                <a:path w="404" h="370" extrusionOk="0">
                  <a:moveTo>
                    <a:pt x="202" y="0"/>
                  </a:moveTo>
                  <a:cubicBezTo>
                    <a:pt x="154" y="0"/>
                    <a:pt x="105" y="18"/>
                    <a:pt x="70" y="53"/>
                  </a:cubicBezTo>
                  <a:cubicBezTo>
                    <a:pt x="0" y="123"/>
                    <a:pt x="0" y="247"/>
                    <a:pt x="70" y="317"/>
                  </a:cubicBezTo>
                  <a:cubicBezTo>
                    <a:pt x="105" y="352"/>
                    <a:pt x="154" y="370"/>
                    <a:pt x="202" y="370"/>
                  </a:cubicBezTo>
                  <a:cubicBezTo>
                    <a:pt x="250" y="370"/>
                    <a:pt x="298" y="352"/>
                    <a:pt x="333" y="317"/>
                  </a:cubicBezTo>
                  <a:cubicBezTo>
                    <a:pt x="403" y="247"/>
                    <a:pt x="403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207;p47">
              <a:extLst>
                <a:ext uri="{FF2B5EF4-FFF2-40B4-BE49-F238E27FC236}">
                  <a16:creationId xmlns:a16="http://schemas.microsoft.com/office/drawing/2014/main" id="{69AB0BE4-64D8-1EA3-9D92-C92993A1974B}"/>
                </a:ext>
              </a:extLst>
            </p:cNvPr>
            <p:cNvSpPr/>
            <p:nvPr/>
          </p:nvSpPr>
          <p:spPr>
            <a:xfrm>
              <a:off x="1154350" y="4588450"/>
              <a:ext cx="13625" cy="12050"/>
            </a:xfrm>
            <a:custGeom>
              <a:avLst/>
              <a:gdLst/>
              <a:ahLst/>
              <a:cxnLst/>
              <a:rect l="l" t="t" r="r" b="b"/>
              <a:pathLst>
                <a:path w="545" h="482" extrusionOk="0">
                  <a:moveTo>
                    <a:pt x="273" y="0"/>
                  </a:moveTo>
                  <a:cubicBezTo>
                    <a:pt x="211" y="0"/>
                    <a:pt x="150" y="22"/>
                    <a:pt x="106" y="66"/>
                  </a:cubicBezTo>
                  <a:cubicBezTo>
                    <a:pt x="1" y="171"/>
                    <a:pt x="18" y="330"/>
                    <a:pt x="106" y="417"/>
                  </a:cubicBezTo>
                  <a:cubicBezTo>
                    <a:pt x="157" y="459"/>
                    <a:pt x="215" y="481"/>
                    <a:pt x="274" y="481"/>
                  </a:cubicBezTo>
                  <a:cubicBezTo>
                    <a:pt x="338" y="481"/>
                    <a:pt x="403" y="455"/>
                    <a:pt x="458" y="400"/>
                  </a:cubicBezTo>
                  <a:cubicBezTo>
                    <a:pt x="545" y="312"/>
                    <a:pt x="545" y="154"/>
                    <a:pt x="439" y="66"/>
                  </a:cubicBezTo>
                  <a:cubicBezTo>
                    <a:pt x="396" y="22"/>
                    <a:pt x="334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208;p47">
              <a:extLst>
                <a:ext uri="{FF2B5EF4-FFF2-40B4-BE49-F238E27FC236}">
                  <a16:creationId xmlns:a16="http://schemas.microsoft.com/office/drawing/2014/main" id="{F1F23397-3DA9-5688-FFF6-71EE4298CF1C}"/>
                </a:ext>
              </a:extLst>
            </p:cNvPr>
            <p:cNvSpPr/>
            <p:nvPr/>
          </p:nvSpPr>
          <p:spPr>
            <a:xfrm>
              <a:off x="797400" y="5006125"/>
              <a:ext cx="11900" cy="10625"/>
            </a:xfrm>
            <a:custGeom>
              <a:avLst/>
              <a:gdLst/>
              <a:ahLst/>
              <a:cxnLst/>
              <a:rect l="l" t="t" r="r" b="b"/>
              <a:pathLst>
                <a:path w="476" h="425" extrusionOk="0">
                  <a:moveTo>
                    <a:pt x="247" y="1"/>
                  </a:moveTo>
                  <a:cubicBezTo>
                    <a:pt x="191" y="1"/>
                    <a:pt x="135" y="24"/>
                    <a:pt x="89" y="61"/>
                  </a:cubicBezTo>
                  <a:cubicBezTo>
                    <a:pt x="1" y="148"/>
                    <a:pt x="19" y="288"/>
                    <a:pt x="89" y="358"/>
                  </a:cubicBezTo>
                  <a:cubicBezTo>
                    <a:pt x="133" y="403"/>
                    <a:pt x="190" y="425"/>
                    <a:pt x="247" y="425"/>
                  </a:cubicBezTo>
                  <a:cubicBezTo>
                    <a:pt x="304" y="425"/>
                    <a:pt x="361" y="403"/>
                    <a:pt x="405" y="358"/>
                  </a:cubicBezTo>
                  <a:cubicBezTo>
                    <a:pt x="475" y="271"/>
                    <a:pt x="475" y="148"/>
                    <a:pt x="387" y="61"/>
                  </a:cubicBezTo>
                  <a:cubicBezTo>
                    <a:pt x="346" y="19"/>
                    <a:pt x="297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209;p47">
              <a:extLst>
                <a:ext uri="{FF2B5EF4-FFF2-40B4-BE49-F238E27FC236}">
                  <a16:creationId xmlns:a16="http://schemas.microsoft.com/office/drawing/2014/main" id="{067FD5B7-1675-E5A3-6461-8384AB9D7ED4}"/>
                </a:ext>
              </a:extLst>
            </p:cNvPr>
            <p:cNvSpPr/>
            <p:nvPr/>
          </p:nvSpPr>
          <p:spPr>
            <a:xfrm>
              <a:off x="1065225" y="4652100"/>
              <a:ext cx="11000" cy="10200"/>
            </a:xfrm>
            <a:custGeom>
              <a:avLst/>
              <a:gdLst/>
              <a:ahLst/>
              <a:cxnLst/>
              <a:rect l="l" t="t" r="r" b="b"/>
              <a:pathLst>
                <a:path w="440" h="408" extrusionOk="0">
                  <a:moveTo>
                    <a:pt x="211" y="1"/>
                  </a:moveTo>
                  <a:cubicBezTo>
                    <a:pt x="158" y="1"/>
                    <a:pt x="106" y="23"/>
                    <a:pt x="70" y="67"/>
                  </a:cubicBezTo>
                  <a:cubicBezTo>
                    <a:pt x="0" y="154"/>
                    <a:pt x="0" y="278"/>
                    <a:pt x="70" y="348"/>
                  </a:cubicBezTo>
                  <a:cubicBezTo>
                    <a:pt x="112" y="389"/>
                    <a:pt x="162" y="407"/>
                    <a:pt x="212" y="407"/>
                  </a:cubicBezTo>
                  <a:cubicBezTo>
                    <a:pt x="267" y="407"/>
                    <a:pt x="323" y="385"/>
                    <a:pt x="370" y="348"/>
                  </a:cubicBezTo>
                  <a:cubicBezTo>
                    <a:pt x="440" y="259"/>
                    <a:pt x="440" y="137"/>
                    <a:pt x="351" y="67"/>
                  </a:cubicBezTo>
                  <a:cubicBezTo>
                    <a:pt x="316" y="23"/>
                    <a:pt x="264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210;p47">
              <a:extLst>
                <a:ext uri="{FF2B5EF4-FFF2-40B4-BE49-F238E27FC236}">
                  <a16:creationId xmlns:a16="http://schemas.microsoft.com/office/drawing/2014/main" id="{C24C8999-A20B-A1D5-F273-7A82B1615E86}"/>
                </a:ext>
              </a:extLst>
            </p:cNvPr>
            <p:cNvSpPr/>
            <p:nvPr/>
          </p:nvSpPr>
          <p:spPr>
            <a:xfrm>
              <a:off x="983550" y="478847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4" y="1"/>
                  </a:moveTo>
                  <a:cubicBezTo>
                    <a:pt x="157" y="1"/>
                    <a:pt x="109" y="18"/>
                    <a:pt x="71" y="56"/>
                  </a:cubicBezTo>
                  <a:cubicBezTo>
                    <a:pt x="1" y="126"/>
                    <a:pt x="1" y="232"/>
                    <a:pt x="71" y="302"/>
                  </a:cubicBezTo>
                  <a:cubicBezTo>
                    <a:pt x="106" y="337"/>
                    <a:pt x="155" y="355"/>
                    <a:pt x="203" y="355"/>
                  </a:cubicBezTo>
                  <a:cubicBezTo>
                    <a:pt x="252" y="355"/>
                    <a:pt x="300" y="337"/>
                    <a:pt x="335" y="302"/>
                  </a:cubicBezTo>
                  <a:cubicBezTo>
                    <a:pt x="405" y="232"/>
                    <a:pt x="387" y="108"/>
                    <a:pt x="317" y="38"/>
                  </a:cubicBezTo>
                  <a:cubicBezTo>
                    <a:pt x="284" y="14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211;p47">
              <a:extLst>
                <a:ext uri="{FF2B5EF4-FFF2-40B4-BE49-F238E27FC236}">
                  <a16:creationId xmlns:a16="http://schemas.microsoft.com/office/drawing/2014/main" id="{A7B916CE-2F00-42E1-E314-887072C90C56}"/>
                </a:ext>
              </a:extLst>
            </p:cNvPr>
            <p:cNvSpPr/>
            <p:nvPr/>
          </p:nvSpPr>
          <p:spPr>
            <a:xfrm>
              <a:off x="898375" y="4892150"/>
              <a:ext cx="10575" cy="9650"/>
            </a:xfrm>
            <a:custGeom>
              <a:avLst/>
              <a:gdLst/>
              <a:ahLst/>
              <a:cxnLst/>
              <a:rect l="l" t="t" r="r" b="b"/>
              <a:pathLst>
                <a:path w="423" h="386" extrusionOk="0">
                  <a:moveTo>
                    <a:pt x="203" y="1"/>
                  </a:moveTo>
                  <a:cubicBezTo>
                    <a:pt x="155" y="1"/>
                    <a:pt x="106" y="18"/>
                    <a:pt x="71" y="54"/>
                  </a:cubicBezTo>
                  <a:cubicBezTo>
                    <a:pt x="1" y="141"/>
                    <a:pt x="1" y="264"/>
                    <a:pt x="71" y="335"/>
                  </a:cubicBezTo>
                  <a:cubicBezTo>
                    <a:pt x="113" y="368"/>
                    <a:pt x="162" y="385"/>
                    <a:pt x="210" y="385"/>
                  </a:cubicBezTo>
                  <a:cubicBezTo>
                    <a:pt x="263" y="385"/>
                    <a:pt x="315" y="363"/>
                    <a:pt x="352" y="316"/>
                  </a:cubicBezTo>
                  <a:cubicBezTo>
                    <a:pt x="422" y="246"/>
                    <a:pt x="422" y="124"/>
                    <a:pt x="335" y="54"/>
                  </a:cubicBezTo>
                  <a:cubicBezTo>
                    <a:pt x="300" y="18"/>
                    <a:pt x="252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212;p47">
              <a:extLst>
                <a:ext uri="{FF2B5EF4-FFF2-40B4-BE49-F238E27FC236}">
                  <a16:creationId xmlns:a16="http://schemas.microsoft.com/office/drawing/2014/main" id="{4E8CAEAA-D2BA-9F14-B323-1D9D55CA163A}"/>
                </a:ext>
              </a:extLst>
            </p:cNvPr>
            <p:cNvSpPr/>
            <p:nvPr/>
          </p:nvSpPr>
          <p:spPr>
            <a:xfrm>
              <a:off x="885675" y="4608550"/>
              <a:ext cx="9225" cy="8350"/>
            </a:xfrm>
            <a:custGeom>
              <a:avLst/>
              <a:gdLst/>
              <a:ahLst/>
              <a:cxnLst/>
              <a:rect l="l" t="t" r="r" b="b"/>
              <a:pathLst>
                <a:path w="369" h="334" extrusionOk="0">
                  <a:moveTo>
                    <a:pt x="177" y="0"/>
                  </a:moveTo>
                  <a:cubicBezTo>
                    <a:pt x="136" y="0"/>
                    <a:pt x="96" y="18"/>
                    <a:pt x="70" y="53"/>
                  </a:cubicBezTo>
                  <a:cubicBezTo>
                    <a:pt x="0" y="123"/>
                    <a:pt x="17" y="228"/>
                    <a:pt x="70" y="280"/>
                  </a:cubicBezTo>
                  <a:cubicBezTo>
                    <a:pt x="106" y="316"/>
                    <a:pt x="149" y="333"/>
                    <a:pt x="191" y="333"/>
                  </a:cubicBezTo>
                  <a:cubicBezTo>
                    <a:pt x="233" y="333"/>
                    <a:pt x="272" y="316"/>
                    <a:pt x="298" y="280"/>
                  </a:cubicBezTo>
                  <a:cubicBezTo>
                    <a:pt x="368" y="210"/>
                    <a:pt x="368" y="105"/>
                    <a:pt x="298" y="53"/>
                  </a:cubicBezTo>
                  <a:cubicBezTo>
                    <a:pt x="263" y="18"/>
                    <a:pt x="219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213;p47">
              <a:extLst>
                <a:ext uri="{FF2B5EF4-FFF2-40B4-BE49-F238E27FC236}">
                  <a16:creationId xmlns:a16="http://schemas.microsoft.com/office/drawing/2014/main" id="{A5A2ACB3-550C-5D09-1A38-864AB15F9743}"/>
                </a:ext>
              </a:extLst>
            </p:cNvPr>
            <p:cNvSpPr/>
            <p:nvPr/>
          </p:nvSpPr>
          <p:spPr>
            <a:xfrm>
              <a:off x="645075" y="4617525"/>
              <a:ext cx="6600" cy="5675"/>
            </a:xfrm>
            <a:custGeom>
              <a:avLst/>
              <a:gdLst/>
              <a:ahLst/>
              <a:cxnLst/>
              <a:rect l="l" t="t" r="r" b="b"/>
              <a:pathLst>
                <a:path w="264" h="227" extrusionOk="0">
                  <a:moveTo>
                    <a:pt x="132" y="0"/>
                  </a:moveTo>
                  <a:cubicBezTo>
                    <a:pt x="101" y="0"/>
                    <a:pt x="70" y="9"/>
                    <a:pt x="52" y="27"/>
                  </a:cubicBezTo>
                  <a:cubicBezTo>
                    <a:pt x="0" y="80"/>
                    <a:pt x="17" y="150"/>
                    <a:pt x="52" y="202"/>
                  </a:cubicBezTo>
                  <a:cubicBezTo>
                    <a:pt x="76" y="218"/>
                    <a:pt x="104" y="227"/>
                    <a:pt x="130" y="227"/>
                  </a:cubicBezTo>
                  <a:cubicBezTo>
                    <a:pt x="162" y="227"/>
                    <a:pt x="192" y="214"/>
                    <a:pt x="211" y="186"/>
                  </a:cubicBezTo>
                  <a:cubicBezTo>
                    <a:pt x="263" y="150"/>
                    <a:pt x="263" y="80"/>
                    <a:pt x="211" y="27"/>
                  </a:cubicBezTo>
                  <a:cubicBezTo>
                    <a:pt x="194" y="9"/>
                    <a:pt x="163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214;p47">
              <a:extLst>
                <a:ext uri="{FF2B5EF4-FFF2-40B4-BE49-F238E27FC236}">
                  <a16:creationId xmlns:a16="http://schemas.microsoft.com/office/drawing/2014/main" id="{2D01D86B-A334-22A7-4449-4EE42235EB62}"/>
                </a:ext>
              </a:extLst>
            </p:cNvPr>
            <p:cNvSpPr/>
            <p:nvPr/>
          </p:nvSpPr>
          <p:spPr>
            <a:xfrm>
              <a:off x="603800" y="4620625"/>
              <a:ext cx="6600" cy="5600"/>
            </a:xfrm>
            <a:custGeom>
              <a:avLst/>
              <a:gdLst/>
              <a:ahLst/>
              <a:cxnLst/>
              <a:rect l="l" t="t" r="r" b="b"/>
              <a:pathLst>
                <a:path w="264" h="224" extrusionOk="0">
                  <a:moveTo>
                    <a:pt x="125" y="0"/>
                  </a:moveTo>
                  <a:cubicBezTo>
                    <a:pt x="96" y="0"/>
                    <a:pt x="70" y="9"/>
                    <a:pt x="53" y="26"/>
                  </a:cubicBezTo>
                  <a:cubicBezTo>
                    <a:pt x="1" y="78"/>
                    <a:pt x="1" y="149"/>
                    <a:pt x="53" y="184"/>
                  </a:cubicBezTo>
                  <a:cubicBezTo>
                    <a:pt x="70" y="210"/>
                    <a:pt x="101" y="224"/>
                    <a:pt x="132" y="224"/>
                  </a:cubicBezTo>
                  <a:cubicBezTo>
                    <a:pt x="163" y="224"/>
                    <a:pt x="194" y="210"/>
                    <a:pt x="211" y="184"/>
                  </a:cubicBezTo>
                  <a:cubicBezTo>
                    <a:pt x="263" y="149"/>
                    <a:pt x="246" y="78"/>
                    <a:pt x="211" y="26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215;p47">
              <a:extLst>
                <a:ext uri="{FF2B5EF4-FFF2-40B4-BE49-F238E27FC236}">
                  <a16:creationId xmlns:a16="http://schemas.microsoft.com/office/drawing/2014/main" id="{0B4708BC-8815-4FE5-AAF3-393E99F5E449}"/>
                </a:ext>
              </a:extLst>
            </p:cNvPr>
            <p:cNvSpPr/>
            <p:nvPr/>
          </p:nvSpPr>
          <p:spPr>
            <a:xfrm>
              <a:off x="672300" y="4496575"/>
              <a:ext cx="9675" cy="8650"/>
            </a:xfrm>
            <a:custGeom>
              <a:avLst/>
              <a:gdLst/>
              <a:ahLst/>
              <a:cxnLst/>
              <a:rect l="l" t="t" r="r" b="b"/>
              <a:pathLst>
                <a:path w="387" h="346" extrusionOk="0">
                  <a:moveTo>
                    <a:pt x="193" y="0"/>
                  </a:moveTo>
                  <a:cubicBezTo>
                    <a:pt x="149" y="0"/>
                    <a:pt x="106" y="18"/>
                    <a:pt x="70" y="53"/>
                  </a:cubicBezTo>
                  <a:cubicBezTo>
                    <a:pt x="0" y="123"/>
                    <a:pt x="0" y="228"/>
                    <a:pt x="70" y="299"/>
                  </a:cubicBezTo>
                  <a:cubicBezTo>
                    <a:pt x="103" y="331"/>
                    <a:pt x="144" y="345"/>
                    <a:pt x="185" y="345"/>
                  </a:cubicBezTo>
                  <a:cubicBezTo>
                    <a:pt x="231" y="345"/>
                    <a:pt x="279" y="327"/>
                    <a:pt x="316" y="299"/>
                  </a:cubicBezTo>
                  <a:cubicBezTo>
                    <a:pt x="387" y="228"/>
                    <a:pt x="387" y="106"/>
                    <a:pt x="316" y="53"/>
                  </a:cubicBezTo>
                  <a:cubicBezTo>
                    <a:pt x="281" y="18"/>
                    <a:pt x="237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216;p47">
              <a:extLst>
                <a:ext uri="{FF2B5EF4-FFF2-40B4-BE49-F238E27FC236}">
                  <a16:creationId xmlns:a16="http://schemas.microsoft.com/office/drawing/2014/main" id="{7E7514FA-C8CE-6098-6220-C6E0585C21D3}"/>
                </a:ext>
              </a:extLst>
            </p:cNvPr>
            <p:cNvSpPr/>
            <p:nvPr/>
          </p:nvSpPr>
          <p:spPr>
            <a:xfrm>
              <a:off x="708300" y="4490050"/>
              <a:ext cx="10550" cy="9625"/>
            </a:xfrm>
            <a:custGeom>
              <a:avLst/>
              <a:gdLst/>
              <a:ahLst/>
              <a:cxnLst/>
              <a:rect l="l" t="t" r="r" b="b"/>
              <a:pathLst>
                <a:path w="422" h="385" extrusionOk="0">
                  <a:moveTo>
                    <a:pt x="218" y="0"/>
                  </a:moveTo>
                  <a:cubicBezTo>
                    <a:pt x="167" y="0"/>
                    <a:pt x="116" y="22"/>
                    <a:pt x="71" y="68"/>
                  </a:cubicBezTo>
                  <a:cubicBezTo>
                    <a:pt x="0" y="138"/>
                    <a:pt x="0" y="262"/>
                    <a:pt x="87" y="332"/>
                  </a:cubicBezTo>
                  <a:cubicBezTo>
                    <a:pt x="123" y="367"/>
                    <a:pt x="171" y="385"/>
                    <a:pt x="219" y="385"/>
                  </a:cubicBezTo>
                  <a:cubicBezTo>
                    <a:pt x="268" y="385"/>
                    <a:pt x="316" y="367"/>
                    <a:pt x="352" y="332"/>
                  </a:cubicBezTo>
                  <a:cubicBezTo>
                    <a:pt x="422" y="244"/>
                    <a:pt x="422" y="138"/>
                    <a:pt x="352" y="51"/>
                  </a:cubicBezTo>
                  <a:cubicBezTo>
                    <a:pt x="310" y="18"/>
                    <a:pt x="264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217;p47">
              <a:extLst>
                <a:ext uri="{FF2B5EF4-FFF2-40B4-BE49-F238E27FC236}">
                  <a16:creationId xmlns:a16="http://schemas.microsoft.com/office/drawing/2014/main" id="{25B6D7E9-D60D-DD10-9609-7569B0D99F5C}"/>
                </a:ext>
              </a:extLst>
            </p:cNvPr>
            <p:cNvSpPr/>
            <p:nvPr/>
          </p:nvSpPr>
          <p:spPr>
            <a:xfrm>
              <a:off x="708725" y="4596950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150" y="1"/>
                  </a:moveTo>
                  <a:cubicBezTo>
                    <a:pt x="116" y="1"/>
                    <a:pt x="82" y="13"/>
                    <a:pt x="54" y="42"/>
                  </a:cubicBezTo>
                  <a:cubicBezTo>
                    <a:pt x="0" y="77"/>
                    <a:pt x="0" y="166"/>
                    <a:pt x="54" y="218"/>
                  </a:cubicBezTo>
                  <a:cubicBezTo>
                    <a:pt x="77" y="233"/>
                    <a:pt x="104" y="242"/>
                    <a:pt x="132" y="242"/>
                  </a:cubicBezTo>
                  <a:cubicBezTo>
                    <a:pt x="165" y="242"/>
                    <a:pt x="200" y="229"/>
                    <a:pt x="229" y="201"/>
                  </a:cubicBezTo>
                  <a:cubicBezTo>
                    <a:pt x="281" y="166"/>
                    <a:pt x="281" y="77"/>
                    <a:pt x="229" y="25"/>
                  </a:cubicBezTo>
                  <a:cubicBezTo>
                    <a:pt x="205" y="9"/>
                    <a:pt x="178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218;p47">
              <a:extLst>
                <a:ext uri="{FF2B5EF4-FFF2-40B4-BE49-F238E27FC236}">
                  <a16:creationId xmlns:a16="http://schemas.microsoft.com/office/drawing/2014/main" id="{D9DA8C45-C0D6-3A3D-2F61-58F6399D7B83}"/>
                </a:ext>
              </a:extLst>
            </p:cNvPr>
            <p:cNvSpPr/>
            <p:nvPr/>
          </p:nvSpPr>
          <p:spPr>
            <a:xfrm>
              <a:off x="749100" y="4590875"/>
              <a:ext cx="7925" cy="6800"/>
            </a:xfrm>
            <a:custGeom>
              <a:avLst/>
              <a:gdLst/>
              <a:ahLst/>
              <a:cxnLst/>
              <a:rect l="l" t="t" r="r" b="b"/>
              <a:pathLst>
                <a:path w="317" h="272" extrusionOk="0">
                  <a:moveTo>
                    <a:pt x="150" y="0"/>
                  </a:moveTo>
                  <a:cubicBezTo>
                    <a:pt x="115" y="0"/>
                    <a:pt x="80" y="13"/>
                    <a:pt x="54" y="39"/>
                  </a:cubicBezTo>
                  <a:cubicBezTo>
                    <a:pt x="1" y="92"/>
                    <a:pt x="19" y="180"/>
                    <a:pt x="71" y="233"/>
                  </a:cubicBezTo>
                  <a:cubicBezTo>
                    <a:pt x="98" y="259"/>
                    <a:pt x="133" y="272"/>
                    <a:pt x="168" y="272"/>
                  </a:cubicBezTo>
                  <a:cubicBezTo>
                    <a:pt x="203" y="272"/>
                    <a:pt x="238" y="259"/>
                    <a:pt x="265" y="233"/>
                  </a:cubicBezTo>
                  <a:cubicBezTo>
                    <a:pt x="317" y="180"/>
                    <a:pt x="317" y="92"/>
                    <a:pt x="247" y="39"/>
                  </a:cubicBezTo>
                  <a:cubicBezTo>
                    <a:pt x="221" y="13"/>
                    <a:pt x="186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219;p47">
              <a:extLst>
                <a:ext uri="{FF2B5EF4-FFF2-40B4-BE49-F238E27FC236}">
                  <a16:creationId xmlns:a16="http://schemas.microsoft.com/office/drawing/2014/main" id="{D959C41A-BDBA-3543-16B9-19D598EBEB60}"/>
                </a:ext>
              </a:extLst>
            </p:cNvPr>
            <p:cNvSpPr/>
            <p:nvPr/>
          </p:nvSpPr>
          <p:spPr>
            <a:xfrm>
              <a:off x="791700" y="458345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6" y="0"/>
                  </a:moveTo>
                  <a:cubicBezTo>
                    <a:pt x="133" y="0"/>
                    <a:pt x="91" y="18"/>
                    <a:pt x="53" y="55"/>
                  </a:cubicBezTo>
                  <a:cubicBezTo>
                    <a:pt x="1" y="108"/>
                    <a:pt x="1" y="214"/>
                    <a:pt x="71" y="266"/>
                  </a:cubicBezTo>
                  <a:cubicBezTo>
                    <a:pt x="97" y="293"/>
                    <a:pt x="137" y="306"/>
                    <a:pt x="176" y="306"/>
                  </a:cubicBezTo>
                  <a:cubicBezTo>
                    <a:pt x="216" y="306"/>
                    <a:pt x="255" y="293"/>
                    <a:pt x="282" y="266"/>
                  </a:cubicBezTo>
                  <a:cubicBezTo>
                    <a:pt x="334" y="196"/>
                    <a:pt x="334" y="108"/>
                    <a:pt x="282" y="38"/>
                  </a:cubicBezTo>
                  <a:cubicBezTo>
                    <a:pt x="249" y="13"/>
                    <a:pt x="213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220;p47">
              <a:extLst>
                <a:ext uri="{FF2B5EF4-FFF2-40B4-BE49-F238E27FC236}">
                  <a16:creationId xmlns:a16="http://schemas.microsoft.com/office/drawing/2014/main" id="{317F53F3-7F56-E153-2E9D-FB10CE5582BD}"/>
                </a:ext>
              </a:extLst>
            </p:cNvPr>
            <p:cNvSpPr/>
            <p:nvPr/>
          </p:nvSpPr>
          <p:spPr>
            <a:xfrm>
              <a:off x="685000" y="4888525"/>
              <a:ext cx="7050" cy="6475"/>
            </a:xfrm>
            <a:custGeom>
              <a:avLst/>
              <a:gdLst/>
              <a:ahLst/>
              <a:cxnLst/>
              <a:rect l="l" t="t" r="r" b="b"/>
              <a:pathLst>
                <a:path w="282" h="259" extrusionOk="0">
                  <a:moveTo>
                    <a:pt x="135" y="1"/>
                  </a:moveTo>
                  <a:cubicBezTo>
                    <a:pt x="102" y="1"/>
                    <a:pt x="72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4" y="258"/>
                    <a:pt x="132" y="258"/>
                  </a:cubicBezTo>
                  <a:cubicBezTo>
                    <a:pt x="166" y="258"/>
                    <a:pt x="200" y="245"/>
                    <a:pt x="230" y="215"/>
                  </a:cubicBezTo>
                  <a:cubicBezTo>
                    <a:pt x="282" y="163"/>
                    <a:pt x="282" y="93"/>
                    <a:pt x="230" y="40"/>
                  </a:cubicBezTo>
                  <a:cubicBezTo>
                    <a:pt x="203" y="14"/>
                    <a:pt x="168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221;p47">
              <a:extLst>
                <a:ext uri="{FF2B5EF4-FFF2-40B4-BE49-F238E27FC236}">
                  <a16:creationId xmlns:a16="http://schemas.microsoft.com/office/drawing/2014/main" id="{084DA6B2-C9E2-10F1-75FA-8B7D597D770B}"/>
                </a:ext>
              </a:extLst>
            </p:cNvPr>
            <p:cNvSpPr/>
            <p:nvPr/>
          </p:nvSpPr>
          <p:spPr>
            <a:xfrm>
              <a:off x="629275" y="4843200"/>
              <a:ext cx="6575" cy="5625"/>
            </a:xfrm>
            <a:custGeom>
              <a:avLst/>
              <a:gdLst/>
              <a:ahLst/>
              <a:cxnLst/>
              <a:rect l="l" t="t" r="r" b="b"/>
              <a:pathLst>
                <a:path w="263" h="225" extrusionOk="0">
                  <a:moveTo>
                    <a:pt x="125" y="0"/>
                  </a:moveTo>
                  <a:cubicBezTo>
                    <a:pt x="96" y="0"/>
                    <a:pt x="70" y="9"/>
                    <a:pt x="52" y="26"/>
                  </a:cubicBezTo>
                  <a:cubicBezTo>
                    <a:pt x="0" y="80"/>
                    <a:pt x="17" y="150"/>
                    <a:pt x="52" y="185"/>
                  </a:cubicBezTo>
                  <a:cubicBezTo>
                    <a:pt x="79" y="211"/>
                    <a:pt x="110" y="224"/>
                    <a:pt x="138" y="224"/>
                  </a:cubicBezTo>
                  <a:cubicBezTo>
                    <a:pt x="167" y="224"/>
                    <a:pt x="193" y="211"/>
                    <a:pt x="211" y="185"/>
                  </a:cubicBezTo>
                  <a:cubicBezTo>
                    <a:pt x="263" y="150"/>
                    <a:pt x="263" y="62"/>
                    <a:pt x="211" y="26"/>
                  </a:cubicBezTo>
                  <a:cubicBezTo>
                    <a:pt x="184" y="9"/>
                    <a:pt x="153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222;p47">
              <a:extLst>
                <a:ext uri="{FF2B5EF4-FFF2-40B4-BE49-F238E27FC236}">
                  <a16:creationId xmlns:a16="http://schemas.microsoft.com/office/drawing/2014/main" id="{3434F776-2014-B329-EDDE-27000A0BDE29}"/>
                </a:ext>
              </a:extLst>
            </p:cNvPr>
            <p:cNvSpPr/>
            <p:nvPr/>
          </p:nvSpPr>
          <p:spPr>
            <a:xfrm>
              <a:off x="878650" y="4574225"/>
              <a:ext cx="9675" cy="887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203" y="1"/>
                  </a:moveTo>
                  <a:cubicBezTo>
                    <a:pt x="156" y="1"/>
                    <a:pt x="108" y="18"/>
                    <a:pt x="70" y="56"/>
                  </a:cubicBezTo>
                  <a:cubicBezTo>
                    <a:pt x="0" y="126"/>
                    <a:pt x="0" y="232"/>
                    <a:pt x="70" y="302"/>
                  </a:cubicBezTo>
                  <a:cubicBezTo>
                    <a:pt x="106" y="337"/>
                    <a:pt x="154" y="355"/>
                    <a:pt x="202" y="355"/>
                  </a:cubicBezTo>
                  <a:cubicBezTo>
                    <a:pt x="250" y="355"/>
                    <a:pt x="298" y="337"/>
                    <a:pt x="333" y="302"/>
                  </a:cubicBezTo>
                  <a:cubicBezTo>
                    <a:pt x="387" y="232"/>
                    <a:pt x="387" y="108"/>
                    <a:pt x="316" y="38"/>
                  </a:cubicBezTo>
                  <a:cubicBezTo>
                    <a:pt x="284" y="14"/>
                    <a:pt x="244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223;p47">
              <a:extLst>
                <a:ext uri="{FF2B5EF4-FFF2-40B4-BE49-F238E27FC236}">
                  <a16:creationId xmlns:a16="http://schemas.microsoft.com/office/drawing/2014/main" id="{28637934-C034-DD96-597D-79C57C407D98}"/>
                </a:ext>
              </a:extLst>
            </p:cNvPr>
            <p:cNvSpPr/>
            <p:nvPr/>
          </p:nvSpPr>
          <p:spPr>
            <a:xfrm>
              <a:off x="782475" y="4791950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35" y="0"/>
                  </a:moveTo>
                  <a:cubicBezTo>
                    <a:pt x="102" y="0"/>
                    <a:pt x="71" y="13"/>
                    <a:pt x="54" y="39"/>
                  </a:cubicBezTo>
                  <a:cubicBezTo>
                    <a:pt x="0" y="93"/>
                    <a:pt x="0" y="163"/>
                    <a:pt x="54" y="215"/>
                  </a:cubicBezTo>
                  <a:cubicBezTo>
                    <a:pt x="80" y="242"/>
                    <a:pt x="110" y="255"/>
                    <a:pt x="141" y="255"/>
                  </a:cubicBezTo>
                  <a:cubicBezTo>
                    <a:pt x="172" y="255"/>
                    <a:pt x="203" y="242"/>
                    <a:pt x="230" y="215"/>
                  </a:cubicBezTo>
                  <a:cubicBezTo>
                    <a:pt x="281" y="163"/>
                    <a:pt x="281" y="74"/>
                    <a:pt x="230" y="39"/>
                  </a:cubicBezTo>
                  <a:cubicBezTo>
                    <a:pt x="203" y="13"/>
                    <a:pt x="168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224;p47">
              <a:extLst>
                <a:ext uri="{FF2B5EF4-FFF2-40B4-BE49-F238E27FC236}">
                  <a16:creationId xmlns:a16="http://schemas.microsoft.com/office/drawing/2014/main" id="{7762CCDC-E8B0-9967-0C48-45B4AEAE3D0A}"/>
                </a:ext>
              </a:extLst>
            </p:cNvPr>
            <p:cNvSpPr/>
            <p:nvPr/>
          </p:nvSpPr>
          <p:spPr>
            <a:xfrm>
              <a:off x="765375" y="4845050"/>
              <a:ext cx="7475" cy="6850"/>
            </a:xfrm>
            <a:custGeom>
              <a:avLst/>
              <a:gdLst/>
              <a:ahLst/>
              <a:cxnLst/>
              <a:rect l="l" t="t" r="r" b="b"/>
              <a:pathLst>
                <a:path w="299" h="274" extrusionOk="0">
                  <a:moveTo>
                    <a:pt x="149" y="1"/>
                  </a:moveTo>
                  <a:cubicBezTo>
                    <a:pt x="114" y="1"/>
                    <a:pt x="79" y="14"/>
                    <a:pt x="52" y="41"/>
                  </a:cubicBezTo>
                  <a:cubicBezTo>
                    <a:pt x="0" y="93"/>
                    <a:pt x="0" y="181"/>
                    <a:pt x="52" y="233"/>
                  </a:cubicBezTo>
                  <a:cubicBezTo>
                    <a:pt x="79" y="260"/>
                    <a:pt x="114" y="273"/>
                    <a:pt x="149" y="273"/>
                  </a:cubicBezTo>
                  <a:cubicBezTo>
                    <a:pt x="184" y="273"/>
                    <a:pt x="219" y="260"/>
                    <a:pt x="246" y="233"/>
                  </a:cubicBezTo>
                  <a:cubicBezTo>
                    <a:pt x="298" y="181"/>
                    <a:pt x="298" y="93"/>
                    <a:pt x="246" y="41"/>
                  </a:cubicBezTo>
                  <a:cubicBezTo>
                    <a:pt x="219" y="14"/>
                    <a:pt x="184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225;p47">
              <a:extLst>
                <a:ext uri="{FF2B5EF4-FFF2-40B4-BE49-F238E27FC236}">
                  <a16:creationId xmlns:a16="http://schemas.microsoft.com/office/drawing/2014/main" id="{77882310-6571-6DDC-7268-E290F4E2D2D3}"/>
                </a:ext>
              </a:extLst>
            </p:cNvPr>
            <p:cNvSpPr/>
            <p:nvPr/>
          </p:nvSpPr>
          <p:spPr>
            <a:xfrm>
              <a:off x="785100" y="4764725"/>
              <a:ext cx="6625" cy="6000"/>
            </a:xfrm>
            <a:custGeom>
              <a:avLst/>
              <a:gdLst/>
              <a:ahLst/>
              <a:cxnLst/>
              <a:rect l="l" t="t" r="r" b="b"/>
              <a:pathLst>
                <a:path w="265" h="240" extrusionOk="0">
                  <a:moveTo>
                    <a:pt x="127" y="0"/>
                  </a:moveTo>
                  <a:cubicBezTo>
                    <a:pt x="98" y="0"/>
                    <a:pt x="72" y="13"/>
                    <a:pt x="54" y="39"/>
                  </a:cubicBezTo>
                  <a:cubicBezTo>
                    <a:pt x="1" y="93"/>
                    <a:pt x="1" y="163"/>
                    <a:pt x="54" y="215"/>
                  </a:cubicBezTo>
                  <a:cubicBezTo>
                    <a:pt x="78" y="231"/>
                    <a:pt x="105" y="240"/>
                    <a:pt x="131" y="240"/>
                  </a:cubicBezTo>
                  <a:cubicBezTo>
                    <a:pt x="162" y="240"/>
                    <a:pt x="192" y="227"/>
                    <a:pt x="212" y="198"/>
                  </a:cubicBezTo>
                  <a:cubicBezTo>
                    <a:pt x="265" y="163"/>
                    <a:pt x="265" y="75"/>
                    <a:pt x="212" y="39"/>
                  </a:cubicBezTo>
                  <a:cubicBezTo>
                    <a:pt x="186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226;p47">
              <a:extLst>
                <a:ext uri="{FF2B5EF4-FFF2-40B4-BE49-F238E27FC236}">
                  <a16:creationId xmlns:a16="http://schemas.microsoft.com/office/drawing/2014/main" id="{F1F25A96-3BA1-6762-27A0-87EFECCE84EA}"/>
                </a:ext>
              </a:extLst>
            </p:cNvPr>
            <p:cNvSpPr/>
            <p:nvPr/>
          </p:nvSpPr>
          <p:spPr>
            <a:xfrm>
              <a:off x="868975" y="471642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7" y="1"/>
                  </a:moveTo>
                  <a:cubicBezTo>
                    <a:pt x="132" y="1"/>
                    <a:pt x="97" y="14"/>
                    <a:pt x="71" y="40"/>
                  </a:cubicBezTo>
                  <a:cubicBezTo>
                    <a:pt x="1" y="110"/>
                    <a:pt x="18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8" y="277"/>
                    <a:pt x="264" y="250"/>
                  </a:cubicBezTo>
                  <a:cubicBezTo>
                    <a:pt x="317" y="180"/>
                    <a:pt x="317" y="93"/>
                    <a:pt x="264" y="40"/>
                  </a:cubicBezTo>
                  <a:cubicBezTo>
                    <a:pt x="238" y="14"/>
                    <a:pt x="20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227;p47">
              <a:extLst>
                <a:ext uri="{FF2B5EF4-FFF2-40B4-BE49-F238E27FC236}">
                  <a16:creationId xmlns:a16="http://schemas.microsoft.com/office/drawing/2014/main" id="{35C30422-FDB6-8613-7EA9-86E8A12DC598}"/>
                </a:ext>
              </a:extLst>
            </p:cNvPr>
            <p:cNvSpPr/>
            <p:nvPr/>
          </p:nvSpPr>
          <p:spPr>
            <a:xfrm>
              <a:off x="868100" y="4688325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50" y="1"/>
                  </a:moveTo>
                  <a:cubicBezTo>
                    <a:pt x="115" y="1"/>
                    <a:pt x="79" y="14"/>
                    <a:pt x="53" y="40"/>
                  </a:cubicBezTo>
                  <a:cubicBezTo>
                    <a:pt x="1" y="93"/>
                    <a:pt x="1" y="180"/>
                    <a:pt x="53" y="250"/>
                  </a:cubicBezTo>
                  <a:cubicBezTo>
                    <a:pt x="75" y="273"/>
                    <a:pt x="107" y="283"/>
                    <a:pt x="139" y="283"/>
                  </a:cubicBezTo>
                  <a:cubicBezTo>
                    <a:pt x="185" y="283"/>
                    <a:pt x="233" y="264"/>
                    <a:pt x="263" y="234"/>
                  </a:cubicBezTo>
                  <a:cubicBezTo>
                    <a:pt x="317" y="180"/>
                    <a:pt x="317" y="93"/>
                    <a:pt x="247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228;p47">
              <a:extLst>
                <a:ext uri="{FF2B5EF4-FFF2-40B4-BE49-F238E27FC236}">
                  <a16:creationId xmlns:a16="http://schemas.microsoft.com/office/drawing/2014/main" id="{88956184-A665-0354-B0DF-DB713F6E7663}"/>
                </a:ext>
              </a:extLst>
            </p:cNvPr>
            <p:cNvSpPr/>
            <p:nvPr/>
          </p:nvSpPr>
          <p:spPr>
            <a:xfrm>
              <a:off x="829900" y="4701050"/>
              <a:ext cx="7050" cy="6850"/>
            </a:xfrm>
            <a:custGeom>
              <a:avLst/>
              <a:gdLst/>
              <a:ahLst/>
              <a:cxnLst/>
              <a:rect l="l" t="t" r="r" b="b"/>
              <a:pathLst>
                <a:path w="282" h="274" extrusionOk="0">
                  <a:moveTo>
                    <a:pt x="141" y="1"/>
                  </a:moveTo>
                  <a:cubicBezTo>
                    <a:pt x="110" y="1"/>
                    <a:pt x="80" y="14"/>
                    <a:pt x="54" y="41"/>
                  </a:cubicBezTo>
                  <a:cubicBezTo>
                    <a:pt x="0" y="93"/>
                    <a:pt x="0" y="181"/>
                    <a:pt x="54" y="233"/>
                  </a:cubicBezTo>
                  <a:cubicBezTo>
                    <a:pt x="80" y="260"/>
                    <a:pt x="115" y="273"/>
                    <a:pt x="148" y="273"/>
                  </a:cubicBezTo>
                  <a:cubicBezTo>
                    <a:pt x="181" y="273"/>
                    <a:pt x="212" y="260"/>
                    <a:pt x="229" y="233"/>
                  </a:cubicBezTo>
                  <a:cubicBezTo>
                    <a:pt x="281" y="181"/>
                    <a:pt x="281" y="93"/>
                    <a:pt x="229" y="41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229;p47">
              <a:extLst>
                <a:ext uri="{FF2B5EF4-FFF2-40B4-BE49-F238E27FC236}">
                  <a16:creationId xmlns:a16="http://schemas.microsoft.com/office/drawing/2014/main" id="{CE5BDB6E-0C9E-7841-6025-3DE3FF0C0D0F}"/>
                </a:ext>
              </a:extLst>
            </p:cNvPr>
            <p:cNvSpPr/>
            <p:nvPr/>
          </p:nvSpPr>
          <p:spPr>
            <a:xfrm>
              <a:off x="830350" y="46756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49" y="0"/>
                  </a:moveTo>
                  <a:cubicBezTo>
                    <a:pt x="114" y="0"/>
                    <a:pt x="79" y="13"/>
                    <a:pt x="52" y="40"/>
                  </a:cubicBezTo>
                  <a:cubicBezTo>
                    <a:pt x="0" y="92"/>
                    <a:pt x="0" y="181"/>
                    <a:pt x="52" y="233"/>
                  </a:cubicBezTo>
                  <a:cubicBezTo>
                    <a:pt x="88" y="259"/>
                    <a:pt x="123" y="273"/>
                    <a:pt x="156" y="273"/>
                  </a:cubicBezTo>
                  <a:cubicBezTo>
                    <a:pt x="189" y="273"/>
                    <a:pt x="220" y="259"/>
                    <a:pt x="246" y="233"/>
                  </a:cubicBezTo>
                  <a:cubicBezTo>
                    <a:pt x="298" y="181"/>
                    <a:pt x="298" y="92"/>
                    <a:pt x="246" y="40"/>
                  </a:cubicBezTo>
                  <a:cubicBezTo>
                    <a:pt x="220" y="13"/>
                    <a:pt x="184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230;p47">
              <a:extLst>
                <a:ext uri="{FF2B5EF4-FFF2-40B4-BE49-F238E27FC236}">
                  <a16:creationId xmlns:a16="http://schemas.microsoft.com/office/drawing/2014/main" id="{562DB372-F146-01D3-8703-D7E07E884D8F}"/>
                </a:ext>
              </a:extLst>
            </p:cNvPr>
            <p:cNvSpPr/>
            <p:nvPr/>
          </p:nvSpPr>
          <p:spPr>
            <a:xfrm>
              <a:off x="833400" y="4726450"/>
              <a:ext cx="7050" cy="6450"/>
            </a:xfrm>
            <a:custGeom>
              <a:avLst/>
              <a:gdLst/>
              <a:ahLst/>
              <a:cxnLst/>
              <a:rect l="l" t="t" r="r" b="b"/>
              <a:pathLst>
                <a:path w="282" h="258" extrusionOk="0">
                  <a:moveTo>
                    <a:pt x="145" y="1"/>
                  </a:moveTo>
                  <a:cubicBezTo>
                    <a:pt x="109" y="1"/>
                    <a:pt x="73" y="14"/>
                    <a:pt x="54" y="43"/>
                  </a:cubicBezTo>
                  <a:cubicBezTo>
                    <a:pt x="1" y="95"/>
                    <a:pt x="1" y="166"/>
                    <a:pt x="54" y="219"/>
                  </a:cubicBezTo>
                  <a:cubicBezTo>
                    <a:pt x="80" y="245"/>
                    <a:pt x="115" y="258"/>
                    <a:pt x="150" y="258"/>
                  </a:cubicBezTo>
                  <a:cubicBezTo>
                    <a:pt x="185" y="258"/>
                    <a:pt x="221" y="245"/>
                    <a:pt x="247" y="219"/>
                  </a:cubicBezTo>
                  <a:cubicBezTo>
                    <a:pt x="282" y="166"/>
                    <a:pt x="282" y="78"/>
                    <a:pt x="230" y="25"/>
                  </a:cubicBezTo>
                  <a:cubicBezTo>
                    <a:pt x="206" y="9"/>
                    <a:pt x="175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231;p47">
              <a:extLst>
                <a:ext uri="{FF2B5EF4-FFF2-40B4-BE49-F238E27FC236}">
                  <a16:creationId xmlns:a16="http://schemas.microsoft.com/office/drawing/2014/main" id="{046CD380-99DB-976A-AC6F-90F2A5C0B7B1}"/>
                </a:ext>
              </a:extLst>
            </p:cNvPr>
            <p:cNvSpPr/>
            <p:nvPr/>
          </p:nvSpPr>
          <p:spPr>
            <a:xfrm>
              <a:off x="796525" y="4714825"/>
              <a:ext cx="6625" cy="5900"/>
            </a:xfrm>
            <a:custGeom>
              <a:avLst/>
              <a:gdLst/>
              <a:ahLst/>
              <a:cxnLst/>
              <a:rect l="l" t="t" r="r" b="b"/>
              <a:pathLst>
                <a:path w="265" h="236" extrusionOk="0">
                  <a:moveTo>
                    <a:pt x="133" y="0"/>
                  </a:moveTo>
                  <a:cubicBezTo>
                    <a:pt x="99" y="0"/>
                    <a:pt x="65" y="14"/>
                    <a:pt x="36" y="33"/>
                  </a:cubicBezTo>
                  <a:cubicBezTo>
                    <a:pt x="0" y="87"/>
                    <a:pt x="0" y="157"/>
                    <a:pt x="54" y="209"/>
                  </a:cubicBezTo>
                  <a:cubicBezTo>
                    <a:pt x="71" y="227"/>
                    <a:pt x="102" y="235"/>
                    <a:pt x="133" y="235"/>
                  </a:cubicBezTo>
                  <a:cubicBezTo>
                    <a:pt x="163" y="235"/>
                    <a:pt x="194" y="227"/>
                    <a:pt x="211" y="209"/>
                  </a:cubicBezTo>
                  <a:cubicBezTo>
                    <a:pt x="265" y="157"/>
                    <a:pt x="265" y="87"/>
                    <a:pt x="211" y="33"/>
                  </a:cubicBezTo>
                  <a:cubicBezTo>
                    <a:pt x="188" y="10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232;p47">
              <a:extLst>
                <a:ext uri="{FF2B5EF4-FFF2-40B4-BE49-F238E27FC236}">
                  <a16:creationId xmlns:a16="http://schemas.microsoft.com/office/drawing/2014/main" id="{9D002352-BC2D-1A68-AAF0-977D27CFA8A5}"/>
                </a:ext>
              </a:extLst>
            </p:cNvPr>
            <p:cNvSpPr/>
            <p:nvPr/>
          </p:nvSpPr>
          <p:spPr>
            <a:xfrm>
              <a:off x="777675" y="4698775"/>
              <a:ext cx="6150" cy="5600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20" y="0"/>
                  </a:moveTo>
                  <a:cubicBezTo>
                    <a:pt x="92" y="0"/>
                    <a:pt x="61" y="9"/>
                    <a:pt x="35" y="26"/>
                  </a:cubicBezTo>
                  <a:cubicBezTo>
                    <a:pt x="0" y="78"/>
                    <a:pt x="0" y="149"/>
                    <a:pt x="52" y="184"/>
                  </a:cubicBezTo>
                  <a:cubicBezTo>
                    <a:pt x="70" y="210"/>
                    <a:pt x="96" y="224"/>
                    <a:pt x="125" y="224"/>
                  </a:cubicBezTo>
                  <a:cubicBezTo>
                    <a:pt x="153" y="224"/>
                    <a:pt x="184" y="210"/>
                    <a:pt x="211" y="184"/>
                  </a:cubicBezTo>
                  <a:cubicBezTo>
                    <a:pt x="246" y="149"/>
                    <a:pt x="246" y="78"/>
                    <a:pt x="192" y="26"/>
                  </a:cubicBezTo>
                  <a:cubicBezTo>
                    <a:pt x="175" y="9"/>
                    <a:pt x="14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233;p47">
              <a:extLst>
                <a:ext uri="{FF2B5EF4-FFF2-40B4-BE49-F238E27FC236}">
                  <a16:creationId xmlns:a16="http://schemas.microsoft.com/office/drawing/2014/main" id="{63F26CD8-8E2B-5015-66A3-7B6E23D19DC8}"/>
                </a:ext>
              </a:extLst>
            </p:cNvPr>
            <p:cNvSpPr/>
            <p:nvPr/>
          </p:nvSpPr>
          <p:spPr>
            <a:xfrm>
              <a:off x="794775" y="4680850"/>
              <a:ext cx="6625" cy="6025"/>
            </a:xfrm>
            <a:custGeom>
              <a:avLst/>
              <a:gdLst/>
              <a:ahLst/>
              <a:cxnLst/>
              <a:rect l="l" t="t" r="r" b="b"/>
              <a:pathLst>
                <a:path w="265" h="241" extrusionOk="0">
                  <a:moveTo>
                    <a:pt x="124" y="1"/>
                  </a:moveTo>
                  <a:cubicBezTo>
                    <a:pt x="93" y="1"/>
                    <a:pt x="62" y="14"/>
                    <a:pt x="35" y="41"/>
                  </a:cubicBezTo>
                  <a:cubicBezTo>
                    <a:pt x="0" y="93"/>
                    <a:pt x="0" y="163"/>
                    <a:pt x="54" y="217"/>
                  </a:cubicBezTo>
                  <a:cubicBezTo>
                    <a:pt x="69" y="232"/>
                    <a:pt x="95" y="241"/>
                    <a:pt x="123" y="241"/>
                  </a:cubicBezTo>
                  <a:cubicBezTo>
                    <a:pt x="156" y="241"/>
                    <a:pt x="192" y="228"/>
                    <a:pt x="211" y="198"/>
                  </a:cubicBezTo>
                  <a:cubicBezTo>
                    <a:pt x="264" y="163"/>
                    <a:pt x="264" y="76"/>
                    <a:pt x="211" y="41"/>
                  </a:cubicBezTo>
                  <a:cubicBezTo>
                    <a:pt x="185" y="14"/>
                    <a:pt x="15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234;p47">
              <a:extLst>
                <a:ext uri="{FF2B5EF4-FFF2-40B4-BE49-F238E27FC236}">
                  <a16:creationId xmlns:a16="http://schemas.microsoft.com/office/drawing/2014/main" id="{8002DC84-18A1-CCE8-E11C-4C80EFEB6927}"/>
                </a:ext>
              </a:extLst>
            </p:cNvPr>
            <p:cNvSpPr/>
            <p:nvPr/>
          </p:nvSpPr>
          <p:spPr>
            <a:xfrm>
              <a:off x="706950" y="4951350"/>
              <a:ext cx="8825" cy="8000"/>
            </a:xfrm>
            <a:custGeom>
              <a:avLst/>
              <a:gdLst/>
              <a:ahLst/>
              <a:cxnLst/>
              <a:rect l="l" t="t" r="r" b="b"/>
              <a:pathLst>
                <a:path w="353" h="320" extrusionOk="0">
                  <a:moveTo>
                    <a:pt x="183" y="1"/>
                  </a:moveTo>
                  <a:cubicBezTo>
                    <a:pt x="139" y="1"/>
                    <a:pt x="92" y="18"/>
                    <a:pt x="54" y="56"/>
                  </a:cubicBezTo>
                  <a:cubicBezTo>
                    <a:pt x="1" y="109"/>
                    <a:pt x="1" y="214"/>
                    <a:pt x="71" y="266"/>
                  </a:cubicBezTo>
                  <a:cubicBezTo>
                    <a:pt x="98" y="302"/>
                    <a:pt x="138" y="319"/>
                    <a:pt x="177" y="319"/>
                  </a:cubicBezTo>
                  <a:cubicBezTo>
                    <a:pt x="217" y="319"/>
                    <a:pt x="256" y="302"/>
                    <a:pt x="282" y="266"/>
                  </a:cubicBezTo>
                  <a:cubicBezTo>
                    <a:pt x="352" y="196"/>
                    <a:pt x="352" y="109"/>
                    <a:pt x="282" y="39"/>
                  </a:cubicBezTo>
                  <a:cubicBezTo>
                    <a:pt x="258" y="14"/>
                    <a:pt x="222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235;p47">
              <a:extLst>
                <a:ext uri="{FF2B5EF4-FFF2-40B4-BE49-F238E27FC236}">
                  <a16:creationId xmlns:a16="http://schemas.microsoft.com/office/drawing/2014/main" id="{6DA527B2-49A4-E4E3-16A5-5A8CC0B13E98}"/>
                </a:ext>
              </a:extLst>
            </p:cNvPr>
            <p:cNvSpPr/>
            <p:nvPr/>
          </p:nvSpPr>
          <p:spPr>
            <a:xfrm>
              <a:off x="709175" y="4995775"/>
              <a:ext cx="10550" cy="9225"/>
            </a:xfrm>
            <a:custGeom>
              <a:avLst/>
              <a:gdLst/>
              <a:ahLst/>
              <a:cxnLst/>
              <a:rect l="l" t="t" r="r" b="b"/>
              <a:pathLst>
                <a:path w="422" h="369" extrusionOk="0">
                  <a:moveTo>
                    <a:pt x="202" y="0"/>
                  </a:moveTo>
                  <a:cubicBezTo>
                    <a:pt x="154" y="0"/>
                    <a:pt x="106" y="18"/>
                    <a:pt x="71" y="53"/>
                  </a:cubicBezTo>
                  <a:cubicBezTo>
                    <a:pt x="0" y="140"/>
                    <a:pt x="0" y="246"/>
                    <a:pt x="88" y="316"/>
                  </a:cubicBezTo>
                  <a:cubicBezTo>
                    <a:pt x="123" y="351"/>
                    <a:pt x="171" y="369"/>
                    <a:pt x="220" y="369"/>
                  </a:cubicBezTo>
                  <a:cubicBezTo>
                    <a:pt x="268" y="369"/>
                    <a:pt x="317" y="351"/>
                    <a:pt x="352" y="316"/>
                  </a:cubicBezTo>
                  <a:cubicBezTo>
                    <a:pt x="422" y="246"/>
                    <a:pt x="404" y="123"/>
                    <a:pt x="333" y="53"/>
                  </a:cubicBezTo>
                  <a:cubicBezTo>
                    <a:pt x="298" y="1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236;p47">
              <a:extLst>
                <a:ext uri="{FF2B5EF4-FFF2-40B4-BE49-F238E27FC236}">
                  <a16:creationId xmlns:a16="http://schemas.microsoft.com/office/drawing/2014/main" id="{FB705C76-45D0-55DE-2AA7-BBF649147C99}"/>
                </a:ext>
              </a:extLst>
            </p:cNvPr>
            <p:cNvSpPr/>
            <p:nvPr/>
          </p:nvSpPr>
          <p:spPr>
            <a:xfrm>
              <a:off x="750450" y="4745350"/>
              <a:ext cx="5700" cy="5400"/>
            </a:xfrm>
            <a:custGeom>
              <a:avLst/>
              <a:gdLst/>
              <a:ahLst/>
              <a:cxnLst/>
              <a:rect l="l" t="t" r="r" b="b"/>
              <a:pathLst>
                <a:path w="228" h="216" extrusionOk="0">
                  <a:moveTo>
                    <a:pt x="116" y="0"/>
                  </a:moveTo>
                  <a:cubicBezTo>
                    <a:pt x="84" y="0"/>
                    <a:pt x="55" y="13"/>
                    <a:pt x="35" y="42"/>
                  </a:cubicBezTo>
                  <a:cubicBezTo>
                    <a:pt x="0" y="77"/>
                    <a:pt x="0" y="147"/>
                    <a:pt x="35" y="182"/>
                  </a:cubicBezTo>
                  <a:cubicBezTo>
                    <a:pt x="59" y="206"/>
                    <a:pt x="86" y="216"/>
                    <a:pt x="112" y="216"/>
                  </a:cubicBezTo>
                  <a:cubicBezTo>
                    <a:pt x="143" y="216"/>
                    <a:pt x="173" y="202"/>
                    <a:pt x="193" y="182"/>
                  </a:cubicBezTo>
                  <a:cubicBezTo>
                    <a:pt x="228" y="147"/>
                    <a:pt x="228" y="77"/>
                    <a:pt x="193" y="25"/>
                  </a:cubicBezTo>
                  <a:cubicBezTo>
                    <a:pt x="169" y="9"/>
                    <a:pt x="142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237;p47">
              <a:extLst>
                <a:ext uri="{FF2B5EF4-FFF2-40B4-BE49-F238E27FC236}">
                  <a16:creationId xmlns:a16="http://schemas.microsoft.com/office/drawing/2014/main" id="{98245E87-27BF-840C-D96D-95F6E29FBDED}"/>
                </a:ext>
              </a:extLst>
            </p:cNvPr>
            <p:cNvSpPr/>
            <p:nvPr/>
          </p:nvSpPr>
          <p:spPr>
            <a:xfrm>
              <a:off x="1719400" y="4973800"/>
              <a:ext cx="20675" cy="18475"/>
            </a:xfrm>
            <a:custGeom>
              <a:avLst/>
              <a:gdLst/>
              <a:ahLst/>
              <a:cxnLst/>
              <a:rect l="l" t="t" r="r" b="b"/>
              <a:pathLst>
                <a:path w="827" h="739" extrusionOk="0">
                  <a:moveTo>
                    <a:pt x="413" y="1"/>
                  </a:moveTo>
                  <a:cubicBezTo>
                    <a:pt x="321" y="1"/>
                    <a:pt x="229" y="36"/>
                    <a:pt x="159" y="106"/>
                  </a:cubicBezTo>
                  <a:cubicBezTo>
                    <a:pt x="0" y="265"/>
                    <a:pt x="18" y="492"/>
                    <a:pt x="159" y="633"/>
                  </a:cubicBezTo>
                  <a:cubicBezTo>
                    <a:pt x="238" y="703"/>
                    <a:pt x="334" y="738"/>
                    <a:pt x="429" y="738"/>
                  </a:cubicBezTo>
                  <a:cubicBezTo>
                    <a:pt x="523" y="738"/>
                    <a:pt x="616" y="703"/>
                    <a:pt x="686" y="633"/>
                  </a:cubicBezTo>
                  <a:cubicBezTo>
                    <a:pt x="826" y="476"/>
                    <a:pt x="826" y="247"/>
                    <a:pt x="668" y="106"/>
                  </a:cubicBezTo>
                  <a:cubicBezTo>
                    <a:pt x="597" y="36"/>
                    <a:pt x="505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238;p47">
              <a:extLst>
                <a:ext uri="{FF2B5EF4-FFF2-40B4-BE49-F238E27FC236}">
                  <a16:creationId xmlns:a16="http://schemas.microsoft.com/office/drawing/2014/main" id="{AEE0D7C1-00BF-A113-8088-6EA782BD5398}"/>
                </a:ext>
              </a:extLst>
            </p:cNvPr>
            <p:cNvSpPr/>
            <p:nvPr/>
          </p:nvSpPr>
          <p:spPr>
            <a:xfrm>
              <a:off x="1718975" y="5042450"/>
              <a:ext cx="23725" cy="21450"/>
            </a:xfrm>
            <a:custGeom>
              <a:avLst/>
              <a:gdLst/>
              <a:ahLst/>
              <a:cxnLst/>
              <a:rect l="l" t="t" r="r" b="b"/>
              <a:pathLst>
                <a:path w="949" h="858" extrusionOk="0">
                  <a:moveTo>
                    <a:pt x="474" y="1"/>
                  </a:moveTo>
                  <a:cubicBezTo>
                    <a:pt x="361" y="1"/>
                    <a:pt x="248" y="45"/>
                    <a:pt x="158" y="135"/>
                  </a:cubicBezTo>
                  <a:cubicBezTo>
                    <a:pt x="0" y="310"/>
                    <a:pt x="17" y="575"/>
                    <a:pt x="176" y="732"/>
                  </a:cubicBezTo>
                  <a:cubicBezTo>
                    <a:pt x="262" y="817"/>
                    <a:pt x="368" y="857"/>
                    <a:pt x="475" y="857"/>
                  </a:cubicBezTo>
                  <a:cubicBezTo>
                    <a:pt x="587" y="857"/>
                    <a:pt x="700" y="813"/>
                    <a:pt x="790" y="732"/>
                  </a:cubicBezTo>
                  <a:cubicBezTo>
                    <a:pt x="949" y="556"/>
                    <a:pt x="949" y="275"/>
                    <a:pt x="773" y="118"/>
                  </a:cubicBezTo>
                  <a:cubicBezTo>
                    <a:pt x="687" y="41"/>
                    <a:pt x="581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239;p47">
              <a:extLst>
                <a:ext uri="{FF2B5EF4-FFF2-40B4-BE49-F238E27FC236}">
                  <a16:creationId xmlns:a16="http://schemas.microsoft.com/office/drawing/2014/main" id="{24FCD53F-1F63-F708-429F-87709B4C05B0}"/>
                </a:ext>
              </a:extLst>
            </p:cNvPr>
            <p:cNvSpPr/>
            <p:nvPr/>
          </p:nvSpPr>
          <p:spPr>
            <a:xfrm>
              <a:off x="511150" y="5653350"/>
              <a:ext cx="7050" cy="6825"/>
            </a:xfrm>
            <a:custGeom>
              <a:avLst/>
              <a:gdLst/>
              <a:ahLst/>
              <a:cxnLst/>
              <a:rect l="l" t="t" r="r" b="b"/>
              <a:pathLst>
                <a:path w="282" h="273" extrusionOk="0">
                  <a:moveTo>
                    <a:pt x="132" y="0"/>
                  </a:moveTo>
                  <a:cubicBezTo>
                    <a:pt x="97" y="0"/>
                    <a:pt x="62" y="13"/>
                    <a:pt x="35" y="39"/>
                  </a:cubicBezTo>
                  <a:cubicBezTo>
                    <a:pt x="0" y="93"/>
                    <a:pt x="0" y="180"/>
                    <a:pt x="54" y="233"/>
                  </a:cubicBezTo>
                  <a:cubicBezTo>
                    <a:pt x="80" y="259"/>
                    <a:pt x="110" y="272"/>
                    <a:pt x="141" y="272"/>
                  </a:cubicBezTo>
                  <a:cubicBezTo>
                    <a:pt x="172" y="272"/>
                    <a:pt x="203" y="259"/>
                    <a:pt x="229" y="233"/>
                  </a:cubicBezTo>
                  <a:cubicBezTo>
                    <a:pt x="281" y="180"/>
                    <a:pt x="281" y="93"/>
                    <a:pt x="229" y="39"/>
                  </a:cubicBezTo>
                  <a:cubicBezTo>
                    <a:pt x="203" y="13"/>
                    <a:pt x="168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240;p47">
              <a:extLst>
                <a:ext uri="{FF2B5EF4-FFF2-40B4-BE49-F238E27FC236}">
                  <a16:creationId xmlns:a16="http://schemas.microsoft.com/office/drawing/2014/main" id="{09A95F8C-0CF1-362E-D07E-EBB9293099A9}"/>
                </a:ext>
              </a:extLst>
            </p:cNvPr>
            <p:cNvSpPr/>
            <p:nvPr/>
          </p:nvSpPr>
          <p:spPr>
            <a:xfrm>
              <a:off x="706950" y="5655875"/>
              <a:ext cx="4425" cy="4400"/>
            </a:xfrm>
            <a:custGeom>
              <a:avLst/>
              <a:gdLst/>
              <a:ahLst/>
              <a:cxnLst/>
              <a:rect l="l" t="t" r="r" b="b"/>
              <a:pathLst>
                <a:path w="177" h="176" extrusionOk="0">
                  <a:moveTo>
                    <a:pt x="98" y="0"/>
                  </a:moveTo>
                  <a:cubicBezTo>
                    <a:pt x="76" y="0"/>
                    <a:pt x="54" y="9"/>
                    <a:pt x="36" y="27"/>
                  </a:cubicBezTo>
                  <a:cubicBezTo>
                    <a:pt x="1" y="62"/>
                    <a:pt x="1" y="114"/>
                    <a:pt x="36" y="149"/>
                  </a:cubicBezTo>
                  <a:cubicBezTo>
                    <a:pt x="54" y="167"/>
                    <a:pt x="76" y="175"/>
                    <a:pt x="98" y="175"/>
                  </a:cubicBezTo>
                  <a:cubicBezTo>
                    <a:pt x="120" y="175"/>
                    <a:pt x="142" y="167"/>
                    <a:pt x="160" y="149"/>
                  </a:cubicBezTo>
                  <a:cubicBezTo>
                    <a:pt x="177" y="114"/>
                    <a:pt x="177" y="62"/>
                    <a:pt x="160" y="27"/>
                  </a:cubicBezTo>
                  <a:cubicBezTo>
                    <a:pt x="142" y="9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241;p47">
              <a:extLst>
                <a:ext uri="{FF2B5EF4-FFF2-40B4-BE49-F238E27FC236}">
                  <a16:creationId xmlns:a16="http://schemas.microsoft.com/office/drawing/2014/main" id="{19AEB307-366E-0CC6-98F9-AD61DCC3CC52}"/>
                </a:ext>
              </a:extLst>
            </p:cNvPr>
            <p:cNvSpPr/>
            <p:nvPr/>
          </p:nvSpPr>
          <p:spPr>
            <a:xfrm>
              <a:off x="708725" y="5639075"/>
              <a:ext cx="3975" cy="3325"/>
            </a:xfrm>
            <a:custGeom>
              <a:avLst/>
              <a:gdLst/>
              <a:ahLst/>
              <a:cxnLst/>
              <a:rect l="l" t="t" r="r" b="b"/>
              <a:pathLst>
                <a:path w="159" h="133" extrusionOk="0">
                  <a:moveTo>
                    <a:pt x="71" y="0"/>
                  </a:moveTo>
                  <a:cubicBezTo>
                    <a:pt x="54" y="0"/>
                    <a:pt x="36" y="5"/>
                    <a:pt x="18" y="13"/>
                  </a:cubicBezTo>
                  <a:cubicBezTo>
                    <a:pt x="0" y="48"/>
                    <a:pt x="0" y="83"/>
                    <a:pt x="18" y="118"/>
                  </a:cubicBezTo>
                  <a:cubicBezTo>
                    <a:pt x="36" y="128"/>
                    <a:pt x="58" y="132"/>
                    <a:pt x="77" y="132"/>
                  </a:cubicBezTo>
                  <a:cubicBezTo>
                    <a:pt x="97" y="132"/>
                    <a:pt x="115" y="128"/>
                    <a:pt x="124" y="118"/>
                  </a:cubicBezTo>
                  <a:cubicBezTo>
                    <a:pt x="159" y="83"/>
                    <a:pt x="141" y="48"/>
                    <a:pt x="124" y="13"/>
                  </a:cubicBezTo>
                  <a:cubicBezTo>
                    <a:pt x="106" y="5"/>
                    <a:pt x="89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242;p47">
              <a:extLst>
                <a:ext uri="{FF2B5EF4-FFF2-40B4-BE49-F238E27FC236}">
                  <a16:creationId xmlns:a16="http://schemas.microsoft.com/office/drawing/2014/main" id="{5D8630E8-5184-DD10-608E-F2333833CFC5}"/>
                </a:ext>
              </a:extLst>
            </p:cNvPr>
            <p:cNvSpPr/>
            <p:nvPr/>
          </p:nvSpPr>
          <p:spPr>
            <a:xfrm>
              <a:off x="865900" y="5278175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5" y="1"/>
                    <a:pt x="0" y="5"/>
                    <a:pt x="0" y="13"/>
                  </a:cubicBezTo>
                  <a:lnTo>
                    <a:pt x="0" y="32"/>
                  </a:lnTo>
                  <a:cubicBezTo>
                    <a:pt x="9" y="40"/>
                    <a:pt x="14" y="44"/>
                    <a:pt x="18" y="44"/>
                  </a:cubicBezTo>
                  <a:cubicBezTo>
                    <a:pt x="23" y="44"/>
                    <a:pt x="27" y="40"/>
                    <a:pt x="35" y="32"/>
                  </a:cubicBezTo>
                  <a:lnTo>
                    <a:pt x="35" y="13"/>
                  </a:lnTo>
                  <a:cubicBezTo>
                    <a:pt x="27" y="5"/>
                    <a:pt x="18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243;p47">
              <a:extLst>
                <a:ext uri="{FF2B5EF4-FFF2-40B4-BE49-F238E27FC236}">
                  <a16:creationId xmlns:a16="http://schemas.microsoft.com/office/drawing/2014/main" id="{84CAA101-1009-D54B-B459-0C6CFAEB6F68}"/>
                </a:ext>
              </a:extLst>
            </p:cNvPr>
            <p:cNvSpPr/>
            <p:nvPr/>
          </p:nvSpPr>
          <p:spPr>
            <a:xfrm>
              <a:off x="1119250" y="5193000"/>
              <a:ext cx="900" cy="1125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1" y="1"/>
                  </a:moveTo>
                  <a:cubicBezTo>
                    <a:pt x="4" y="1"/>
                    <a:pt x="0" y="5"/>
                    <a:pt x="0" y="14"/>
                  </a:cubicBezTo>
                  <a:lnTo>
                    <a:pt x="0" y="32"/>
                  </a:lnTo>
                  <a:cubicBezTo>
                    <a:pt x="0" y="40"/>
                    <a:pt x="4" y="44"/>
                    <a:pt x="11" y="44"/>
                  </a:cubicBezTo>
                  <a:cubicBezTo>
                    <a:pt x="17" y="44"/>
                    <a:pt x="26" y="40"/>
                    <a:pt x="35" y="32"/>
                  </a:cubicBezTo>
                  <a:lnTo>
                    <a:pt x="35" y="14"/>
                  </a:lnTo>
                  <a:cubicBezTo>
                    <a:pt x="26" y="5"/>
                    <a:pt x="17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244;p47">
              <a:extLst>
                <a:ext uri="{FF2B5EF4-FFF2-40B4-BE49-F238E27FC236}">
                  <a16:creationId xmlns:a16="http://schemas.microsoft.com/office/drawing/2014/main" id="{04EEBA86-D321-7FE2-FE13-860080ED809C}"/>
                </a:ext>
              </a:extLst>
            </p:cNvPr>
            <p:cNvSpPr/>
            <p:nvPr/>
          </p:nvSpPr>
          <p:spPr>
            <a:xfrm>
              <a:off x="1225475" y="5396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0"/>
                  </a:moveTo>
                  <a:cubicBezTo>
                    <a:pt x="1" y="17"/>
                    <a:pt x="1" y="17"/>
                    <a:pt x="18" y="35"/>
                  </a:cubicBezTo>
                  <a:lnTo>
                    <a:pt x="36" y="35"/>
                  </a:lnTo>
                  <a:cubicBezTo>
                    <a:pt x="53" y="17"/>
                    <a:pt x="53" y="17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245;p47">
              <a:extLst>
                <a:ext uri="{FF2B5EF4-FFF2-40B4-BE49-F238E27FC236}">
                  <a16:creationId xmlns:a16="http://schemas.microsoft.com/office/drawing/2014/main" id="{C69A44A4-FD95-09D0-3AF8-69619E808EB7}"/>
                </a:ext>
              </a:extLst>
            </p:cNvPr>
            <p:cNvSpPr/>
            <p:nvPr/>
          </p:nvSpPr>
          <p:spPr>
            <a:xfrm>
              <a:off x="1255775" y="5436675"/>
              <a:ext cx="1350" cy="1125"/>
            </a:xfrm>
            <a:custGeom>
              <a:avLst/>
              <a:gdLst/>
              <a:ahLst/>
              <a:cxnLst/>
              <a:rect l="l" t="t" r="r" b="b"/>
              <a:pathLst>
                <a:path w="54" h="45" extrusionOk="0">
                  <a:moveTo>
                    <a:pt x="24" y="0"/>
                  </a:moveTo>
                  <a:cubicBezTo>
                    <a:pt x="18" y="0"/>
                    <a:pt x="9" y="5"/>
                    <a:pt x="0" y="14"/>
                  </a:cubicBezTo>
                  <a:lnTo>
                    <a:pt x="0" y="31"/>
                  </a:lnTo>
                  <a:cubicBezTo>
                    <a:pt x="9" y="40"/>
                    <a:pt x="18" y="44"/>
                    <a:pt x="24" y="44"/>
                  </a:cubicBezTo>
                  <a:cubicBezTo>
                    <a:pt x="31" y="44"/>
                    <a:pt x="35" y="40"/>
                    <a:pt x="35" y="31"/>
                  </a:cubicBezTo>
                  <a:cubicBezTo>
                    <a:pt x="53" y="31"/>
                    <a:pt x="53" y="14"/>
                    <a:pt x="35" y="14"/>
                  </a:cubicBezTo>
                  <a:cubicBezTo>
                    <a:pt x="35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246;p47">
              <a:extLst>
                <a:ext uri="{FF2B5EF4-FFF2-40B4-BE49-F238E27FC236}">
                  <a16:creationId xmlns:a16="http://schemas.microsoft.com/office/drawing/2014/main" id="{6F3557F0-BE2C-B661-78E0-49BE85EB6DE7}"/>
                </a:ext>
              </a:extLst>
            </p:cNvPr>
            <p:cNvSpPr/>
            <p:nvPr/>
          </p:nvSpPr>
          <p:spPr>
            <a:xfrm>
              <a:off x="1261500" y="5427000"/>
              <a:ext cx="1300" cy="1250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24" y="1"/>
                  </a:moveTo>
                  <a:cubicBezTo>
                    <a:pt x="17" y="1"/>
                    <a:pt x="8" y="5"/>
                    <a:pt x="0" y="15"/>
                  </a:cubicBezTo>
                  <a:lnTo>
                    <a:pt x="0" y="50"/>
                  </a:lnTo>
                  <a:lnTo>
                    <a:pt x="35" y="50"/>
                  </a:lnTo>
                  <a:cubicBezTo>
                    <a:pt x="52" y="31"/>
                    <a:pt x="52" y="15"/>
                    <a:pt x="35" y="15"/>
                  </a:cubicBezTo>
                  <a:cubicBezTo>
                    <a:pt x="35" y="5"/>
                    <a:pt x="31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247;p47">
              <a:extLst>
                <a:ext uri="{FF2B5EF4-FFF2-40B4-BE49-F238E27FC236}">
                  <a16:creationId xmlns:a16="http://schemas.microsoft.com/office/drawing/2014/main" id="{1280AB8F-CE58-A384-94CA-E81821559282}"/>
                </a:ext>
              </a:extLst>
            </p:cNvPr>
            <p:cNvSpPr/>
            <p:nvPr/>
          </p:nvSpPr>
          <p:spPr>
            <a:xfrm>
              <a:off x="1292225" y="544797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lnTo>
                    <a:pt x="0" y="54"/>
                  </a:lnTo>
                  <a:lnTo>
                    <a:pt x="35" y="54"/>
                  </a:lnTo>
                  <a:cubicBezTo>
                    <a:pt x="52" y="35"/>
                    <a:pt x="52" y="19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248;p47">
              <a:extLst>
                <a:ext uri="{FF2B5EF4-FFF2-40B4-BE49-F238E27FC236}">
                  <a16:creationId xmlns:a16="http://schemas.microsoft.com/office/drawing/2014/main" id="{A0AAD724-A605-2CAA-FC52-6C0F1618A2DF}"/>
                </a:ext>
              </a:extLst>
            </p:cNvPr>
            <p:cNvSpPr/>
            <p:nvPr/>
          </p:nvSpPr>
          <p:spPr>
            <a:xfrm>
              <a:off x="1402400" y="544325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43" y="1"/>
                  </a:moveTo>
                  <a:cubicBezTo>
                    <a:pt x="36" y="1"/>
                    <a:pt x="27" y="5"/>
                    <a:pt x="19" y="14"/>
                  </a:cubicBezTo>
                  <a:cubicBezTo>
                    <a:pt x="1" y="14"/>
                    <a:pt x="1" y="49"/>
                    <a:pt x="19" y="49"/>
                  </a:cubicBezTo>
                  <a:cubicBezTo>
                    <a:pt x="27" y="58"/>
                    <a:pt x="36" y="62"/>
                    <a:pt x="45" y="62"/>
                  </a:cubicBezTo>
                  <a:cubicBezTo>
                    <a:pt x="54" y="62"/>
                    <a:pt x="62" y="58"/>
                    <a:pt x="71" y="49"/>
                  </a:cubicBezTo>
                  <a:cubicBezTo>
                    <a:pt x="71" y="49"/>
                    <a:pt x="71" y="14"/>
                    <a:pt x="54" y="14"/>
                  </a:cubicBezTo>
                  <a:cubicBezTo>
                    <a:pt x="54" y="5"/>
                    <a:pt x="49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249;p47">
              <a:extLst>
                <a:ext uri="{FF2B5EF4-FFF2-40B4-BE49-F238E27FC236}">
                  <a16:creationId xmlns:a16="http://schemas.microsoft.com/office/drawing/2014/main" id="{050A5512-DB80-BB20-8831-32F6830ECF62}"/>
                </a:ext>
              </a:extLst>
            </p:cNvPr>
            <p:cNvSpPr/>
            <p:nvPr/>
          </p:nvSpPr>
          <p:spPr>
            <a:xfrm>
              <a:off x="1467850" y="5441925"/>
              <a:ext cx="2650" cy="2625"/>
            </a:xfrm>
            <a:custGeom>
              <a:avLst/>
              <a:gdLst/>
              <a:ahLst/>
              <a:cxnLst/>
              <a:rect l="l" t="t" r="r" b="b"/>
              <a:pathLst>
                <a:path w="106" h="105" extrusionOk="0">
                  <a:moveTo>
                    <a:pt x="53" y="1"/>
                  </a:moveTo>
                  <a:cubicBezTo>
                    <a:pt x="39" y="1"/>
                    <a:pt x="26" y="6"/>
                    <a:pt x="17" y="15"/>
                  </a:cubicBezTo>
                  <a:cubicBezTo>
                    <a:pt x="0" y="32"/>
                    <a:pt x="0" y="67"/>
                    <a:pt x="17" y="85"/>
                  </a:cubicBezTo>
                  <a:cubicBezTo>
                    <a:pt x="25" y="100"/>
                    <a:pt x="35" y="105"/>
                    <a:pt x="46" y="105"/>
                  </a:cubicBezTo>
                  <a:cubicBezTo>
                    <a:pt x="61" y="105"/>
                    <a:pt x="77" y="95"/>
                    <a:pt x="87" y="85"/>
                  </a:cubicBezTo>
                  <a:cubicBezTo>
                    <a:pt x="105" y="67"/>
                    <a:pt x="105" y="32"/>
                    <a:pt x="87" y="15"/>
                  </a:cubicBezTo>
                  <a:cubicBezTo>
                    <a:pt x="79" y="6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250;p47">
              <a:extLst>
                <a:ext uri="{FF2B5EF4-FFF2-40B4-BE49-F238E27FC236}">
                  <a16:creationId xmlns:a16="http://schemas.microsoft.com/office/drawing/2014/main" id="{5BC2B93B-F012-1D30-DC16-3EE7047ABB5C}"/>
                </a:ext>
              </a:extLst>
            </p:cNvPr>
            <p:cNvSpPr/>
            <p:nvPr/>
          </p:nvSpPr>
          <p:spPr>
            <a:xfrm>
              <a:off x="1488900" y="54450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1" y="31"/>
                    <a:pt x="1" y="66"/>
                    <a:pt x="18" y="83"/>
                  </a:cubicBezTo>
                  <a:cubicBezTo>
                    <a:pt x="27" y="92"/>
                    <a:pt x="40" y="97"/>
                    <a:pt x="53" y="97"/>
                  </a:cubicBezTo>
                  <a:cubicBezTo>
                    <a:pt x="67" y="97"/>
                    <a:pt x="80" y="92"/>
                    <a:pt x="88" y="83"/>
                  </a:cubicBezTo>
                  <a:cubicBezTo>
                    <a:pt x="106" y="66"/>
                    <a:pt x="106" y="31"/>
                    <a:pt x="88" y="13"/>
                  </a:cubicBezTo>
                  <a:cubicBezTo>
                    <a:pt x="80" y="4"/>
                    <a:pt x="67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251;p47">
              <a:extLst>
                <a:ext uri="{FF2B5EF4-FFF2-40B4-BE49-F238E27FC236}">
                  <a16:creationId xmlns:a16="http://schemas.microsoft.com/office/drawing/2014/main" id="{8B83D3F1-2107-B9AF-FF5F-6640EEF33962}"/>
                </a:ext>
              </a:extLst>
            </p:cNvPr>
            <p:cNvSpPr/>
            <p:nvPr/>
          </p:nvSpPr>
          <p:spPr>
            <a:xfrm>
              <a:off x="1524025" y="5438975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70" y="1"/>
                  </a:moveTo>
                  <a:cubicBezTo>
                    <a:pt x="53" y="1"/>
                    <a:pt x="35" y="10"/>
                    <a:pt x="18" y="27"/>
                  </a:cubicBezTo>
                  <a:cubicBezTo>
                    <a:pt x="1" y="44"/>
                    <a:pt x="1" y="98"/>
                    <a:pt x="18" y="114"/>
                  </a:cubicBezTo>
                  <a:cubicBezTo>
                    <a:pt x="35" y="132"/>
                    <a:pt x="53" y="141"/>
                    <a:pt x="70" y="141"/>
                  </a:cubicBezTo>
                  <a:cubicBezTo>
                    <a:pt x="88" y="141"/>
                    <a:pt x="106" y="132"/>
                    <a:pt x="123" y="114"/>
                  </a:cubicBezTo>
                  <a:cubicBezTo>
                    <a:pt x="141" y="79"/>
                    <a:pt x="141" y="44"/>
                    <a:pt x="123" y="27"/>
                  </a:cubicBezTo>
                  <a:cubicBezTo>
                    <a:pt x="106" y="10"/>
                    <a:pt x="88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252;p47">
              <a:extLst>
                <a:ext uri="{FF2B5EF4-FFF2-40B4-BE49-F238E27FC236}">
                  <a16:creationId xmlns:a16="http://schemas.microsoft.com/office/drawing/2014/main" id="{3CA909DB-B4D0-62A3-5BD6-24E09B406A8F}"/>
                </a:ext>
              </a:extLst>
            </p:cNvPr>
            <p:cNvSpPr/>
            <p:nvPr/>
          </p:nvSpPr>
          <p:spPr>
            <a:xfrm>
              <a:off x="1542475" y="5461350"/>
              <a:ext cx="4425" cy="3975"/>
            </a:xfrm>
            <a:custGeom>
              <a:avLst/>
              <a:gdLst/>
              <a:ahLst/>
              <a:cxnLst/>
              <a:rect l="l" t="t" r="r" b="b"/>
              <a:pathLst>
                <a:path w="177" h="159" extrusionOk="0">
                  <a:moveTo>
                    <a:pt x="81" y="1"/>
                  </a:moveTo>
                  <a:cubicBezTo>
                    <a:pt x="62" y="1"/>
                    <a:pt x="44" y="10"/>
                    <a:pt x="36" y="27"/>
                  </a:cubicBezTo>
                  <a:cubicBezTo>
                    <a:pt x="1" y="62"/>
                    <a:pt x="1" y="116"/>
                    <a:pt x="36" y="133"/>
                  </a:cubicBezTo>
                  <a:cubicBezTo>
                    <a:pt x="53" y="150"/>
                    <a:pt x="71" y="159"/>
                    <a:pt x="88" y="159"/>
                  </a:cubicBezTo>
                  <a:cubicBezTo>
                    <a:pt x="106" y="159"/>
                    <a:pt x="123" y="150"/>
                    <a:pt x="141" y="133"/>
                  </a:cubicBezTo>
                  <a:cubicBezTo>
                    <a:pt x="176" y="97"/>
                    <a:pt x="176" y="62"/>
                    <a:pt x="141" y="27"/>
                  </a:cubicBezTo>
                  <a:cubicBezTo>
                    <a:pt x="123" y="10"/>
                    <a:pt x="101" y="1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253;p47">
              <a:extLst>
                <a:ext uri="{FF2B5EF4-FFF2-40B4-BE49-F238E27FC236}">
                  <a16:creationId xmlns:a16="http://schemas.microsoft.com/office/drawing/2014/main" id="{8E9922E3-4DF9-8CA8-CF9E-22F41689226D}"/>
                </a:ext>
              </a:extLst>
            </p:cNvPr>
            <p:cNvSpPr/>
            <p:nvPr/>
          </p:nvSpPr>
          <p:spPr>
            <a:xfrm>
              <a:off x="1439275" y="5442825"/>
              <a:ext cx="2250" cy="2000"/>
            </a:xfrm>
            <a:custGeom>
              <a:avLst/>
              <a:gdLst/>
              <a:ahLst/>
              <a:cxnLst/>
              <a:rect l="l" t="t" r="r" b="b"/>
              <a:pathLst>
                <a:path w="90" h="80" extrusionOk="0">
                  <a:moveTo>
                    <a:pt x="45" y="0"/>
                  </a:moveTo>
                  <a:cubicBezTo>
                    <a:pt x="36" y="0"/>
                    <a:pt x="28" y="5"/>
                    <a:pt x="19" y="14"/>
                  </a:cubicBezTo>
                  <a:cubicBezTo>
                    <a:pt x="1" y="31"/>
                    <a:pt x="1" y="49"/>
                    <a:pt x="19" y="66"/>
                  </a:cubicBezTo>
                  <a:cubicBezTo>
                    <a:pt x="28" y="75"/>
                    <a:pt x="41" y="79"/>
                    <a:pt x="51" y="79"/>
                  </a:cubicBezTo>
                  <a:cubicBezTo>
                    <a:pt x="62" y="79"/>
                    <a:pt x="71" y="75"/>
                    <a:pt x="71" y="66"/>
                  </a:cubicBezTo>
                  <a:cubicBezTo>
                    <a:pt x="89" y="49"/>
                    <a:pt x="89" y="31"/>
                    <a:pt x="71" y="14"/>
                  </a:cubicBezTo>
                  <a:cubicBezTo>
                    <a:pt x="63" y="5"/>
                    <a:pt x="54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254;p47">
              <a:extLst>
                <a:ext uri="{FF2B5EF4-FFF2-40B4-BE49-F238E27FC236}">
                  <a16:creationId xmlns:a16="http://schemas.microsoft.com/office/drawing/2014/main" id="{1C86F69C-75AC-6EE7-4CE9-4735BC7DE7DE}"/>
                </a:ext>
              </a:extLst>
            </p:cNvPr>
            <p:cNvSpPr/>
            <p:nvPr/>
          </p:nvSpPr>
          <p:spPr>
            <a:xfrm>
              <a:off x="1498125" y="5322975"/>
              <a:ext cx="2650" cy="1975"/>
            </a:xfrm>
            <a:custGeom>
              <a:avLst/>
              <a:gdLst/>
              <a:ahLst/>
              <a:cxnLst/>
              <a:rect l="l" t="t" r="r" b="b"/>
              <a:pathLst>
                <a:path w="106" h="79" extrusionOk="0">
                  <a:moveTo>
                    <a:pt x="53" y="0"/>
                  </a:moveTo>
                  <a:cubicBezTo>
                    <a:pt x="40" y="0"/>
                    <a:pt x="27" y="4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40" y="79"/>
                    <a:pt x="53" y="79"/>
                  </a:cubicBezTo>
                  <a:cubicBezTo>
                    <a:pt x="66" y="79"/>
                    <a:pt x="79" y="75"/>
                    <a:pt x="89" y="66"/>
                  </a:cubicBezTo>
                  <a:cubicBezTo>
                    <a:pt x="105" y="48"/>
                    <a:pt x="105" y="13"/>
                    <a:pt x="89" y="13"/>
                  </a:cubicBezTo>
                  <a:cubicBezTo>
                    <a:pt x="79" y="4"/>
                    <a:pt x="6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255;p47">
              <a:extLst>
                <a:ext uri="{FF2B5EF4-FFF2-40B4-BE49-F238E27FC236}">
                  <a16:creationId xmlns:a16="http://schemas.microsoft.com/office/drawing/2014/main" id="{185874B1-0851-5652-D9D5-2029AEF5F935}"/>
                </a:ext>
              </a:extLst>
            </p:cNvPr>
            <p:cNvSpPr/>
            <p:nvPr/>
          </p:nvSpPr>
          <p:spPr>
            <a:xfrm>
              <a:off x="1504250" y="5416925"/>
              <a:ext cx="2675" cy="2425"/>
            </a:xfrm>
            <a:custGeom>
              <a:avLst/>
              <a:gdLst/>
              <a:ahLst/>
              <a:cxnLst/>
              <a:rect l="l" t="t" r="r" b="b"/>
              <a:pathLst>
                <a:path w="107" h="97" extrusionOk="0">
                  <a:moveTo>
                    <a:pt x="54" y="0"/>
                  </a:moveTo>
                  <a:cubicBezTo>
                    <a:pt x="41" y="0"/>
                    <a:pt x="28" y="5"/>
                    <a:pt x="19" y="13"/>
                  </a:cubicBezTo>
                  <a:cubicBezTo>
                    <a:pt x="1" y="31"/>
                    <a:pt x="1" y="66"/>
                    <a:pt x="19" y="83"/>
                  </a:cubicBezTo>
                  <a:cubicBezTo>
                    <a:pt x="28" y="92"/>
                    <a:pt x="41" y="97"/>
                    <a:pt x="54" y="97"/>
                  </a:cubicBezTo>
                  <a:cubicBezTo>
                    <a:pt x="67" y="97"/>
                    <a:pt x="80" y="92"/>
                    <a:pt x="89" y="83"/>
                  </a:cubicBezTo>
                  <a:cubicBezTo>
                    <a:pt x="106" y="66"/>
                    <a:pt x="106" y="31"/>
                    <a:pt x="89" y="13"/>
                  </a:cubicBezTo>
                  <a:cubicBezTo>
                    <a:pt x="80" y="5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256;p47">
              <a:extLst>
                <a:ext uri="{FF2B5EF4-FFF2-40B4-BE49-F238E27FC236}">
                  <a16:creationId xmlns:a16="http://schemas.microsoft.com/office/drawing/2014/main" id="{08757341-5ABE-E863-572B-F0103D9FF63B}"/>
                </a:ext>
              </a:extLst>
            </p:cNvPr>
            <p:cNvSpPr/>
            <p:nvPr/>
          </p:nvSpPr>
          <p:spPr>
            <a:xfrm>
              <a:off x="1007275" y="5531375"/>
              <a:ext cx="1775" cy="1375"/>
            </a:xfrm>
            <a:custGeom>
              <a:avLst/>
              <a:gdLst/>
              <a:ahLst/>
              <a:cxnLst/>
              <a:rect l="l" t="t" r="r" b="b"/>
              <a:pathLst>
                <a:path w="71" h="55" extrusionOk="0">
                  <a:moveTo>
                    <a:pt x="18" y="1"/>
                  </a:moveTo>
                  <a:cubicBezTo>
                    <a:pt x="0" y="19"/>
                    <a:pt x="0" y="36"/>
                    <a:pt x="18" y="54"/>
                  </a:cubicBezTo>
                  <a:lnTo>
                    <a:pt x="53" y="54"/>
                  </a:lnTo>
                  <a:cubicBezTo>
                    <a:pt x="70" y="36"/>
                    <a:pt x="70" y="19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257;p47">
              <a:extLst>
                <a:ext uri="{FF2B5EF4-FFF2-40B4-BE49-F238E27FC236}">
                  <a16:creationId xmlns:a16="http://schemas.microsoft.com/office/drawing/2014/main" id="{278070A5-F907-BB36-BA2E-42DD7FD52835}"/>
                </a:ext>
              </a:extLst>
            </p:cNvPr>
            <p:cNvSpPr/>
            <p:nvPr/>
          </p:nvSpPr>
          <p:spPr>
            <a:xfrm>
              <a:off x="1436225" y="5249200"/>
              <a:ext cx="1775" cy="1675"/>
            </a:xfrm>
            <a:custGeom>
              <a:avLst/>
              <a:gdLst/>
              <a:ahLst/>
              <a:cxnLst/>
              <a:rect l="l" t="t" r="r" b="b"/>
              <a:pathLst>
                <a:path w="71" h="67" extrusionOk="0">
                  <a:moveTo>
                    <a:pt x="35" y="1"/>
                  </a:moveTo>
                  <a:cubicBezTo>
                    <a:pt x="26" y="1"/>
                    <a:pt x="17" y="5"/>
                    <a:pt x="17" y="13"/>
                  </a:cubicBezTo>
                  <a:cubicBezTo>
                    <a:pt x="1" y="32"/>
                    <a:pt x="1" y="49"/>
                    <a:pt x="17" y="67"/>
                  </a:cubicBezTo>
                  <a:lnTo>
                    <a:pt x="53" y="67"/>
                  </a:lnTo>
                  <a:cubicBezTo>
                    <a:pt x="71" y="49"/>
                    <a:pt x="71" y="13"/>
                    <a:pt x="53" y="13"/>
                  </a:cubicBezTo>
                  <a:cubicBezTo>
                    <a:pt x="53" y="5"/>
                    <a:pt x="4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258;p47">
              <a:extLst>
                <a:ext uri="{FF2B5EF4-FFF2-40B4-BE49-F238E27FC236}">
                  <a16:creationId xmlns:a16="http://schemas.microsoft.com/office/drawing/2014/main" id="{46A75868-EC86-EBE9-DF4F-57C166262A8E}"/>
                </a:ext>
              </a:extLst>
            </p:cNvPr>
            <p:cNvSpPr/>
            <p:nvPr/>
          </p:nvSpPr>
          <p:spPr>
            <a:xfrm>
              <a:off x="1560025" y="5228250"/>
              <a:ext cx="3550" cy="360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71" y="0"/>
                  </a:moveTo>
                  <a:cubicBezTo>
                    <a:pt x="53" y="0"/>
                    <a:pt x="35" y="9"/>
                    <a:pt x="18" y="27"/>
                  </a:cubicBezTo>
                  <a:cubicBezTo>
                    <a:pt x="1" y="44"/>
                    <a:pt x="1" y="97"/>
                    <a:pt x="18" y="132"/>
                  </a:cubicBezTo>
                  <a:cubicBezTo>
                    <a:pt x="32" y="139"/>
                    <a:pt x="47" y="143"/>
                    <a:pt x="61" y="143"/>
                  </a:cubicBezTo>
                  <a:cubicBezTo>
                    <a:pt x="82" y="143"/>
                    <a:pt x="102" y="135"/>
                    <a:pt x="123" y="114"/>
                  </a:cubicBezTo>
                  <a:cubicBezTo>
                    <a:pt x="141" y="97"/>
                    <a:pt x="141" y="44"/>
                    <a:pt x="123" y="27"/>
                  </a:cubicBezTo>
                  <a:cubicBezTo>
                    <a:pt x="106" y="9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259;p47">
              <a:extLst>
                <a:ext uri="{FF2B5EF4-FFF2-40B4-BE49-F238E27FC236}">
                  <a16:creationId xmlns:a16="http://schemas.microsoft.com/office/drawing/2014/main" id="{79ABFAAD-1683-4A6B-5052-3CCF1E3ED760}"/>
                </a:ext>
              </a:extLst>
            </p:cNvPr>
            <p:cNvSpPr/>
            <p:nvPr/>
          </p:nvSpPr>
          <p:spPr>
            <a:xfrm>
              <a:off x="886975" y="5581125"/>
              <a:ext cx="2225" cy="2000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44" y="0"/>
                  </a:moveTo>
                  <a:cubicBezTo>
                    <a:pt x="36" y="0"/>
                    <a:pt x="27" y="5"/>
                    <a:pt x="18" y="13"/>
                  </a:cubicBezTo>
                  <a:cubicBezTo>
                    <a:pt x="0" y="31"/>
                    <a:pt x="0" y="48"/>
                    <a:pt x="18" y="66"/>
                  </a:cubicBezTo>
                  <a:cubicBezTo>
                    <a:pt x="27" y="75"/>
                    <a:pt x="36" y="79"/>
                    <a:pt x="44" y="79"/>
                  </a:cubicBezTo>
                  <a:cubicBezTo>
                    <a:pt x="53" y="79"/>
                    <a:pt x="62" y="75"/>
                    <a:pt x="70" y="66"/>
                  </a:cubicBezTo>
                  <a:cubicBezTo>
                    <a:pt x="89" y="48"/>
                    <a:pt x="89" y="31"/>
                    <a:pt x="70" y="13"/>
                  </a:cubicBezTo>
                  <a:cubicBezTo>
                    <a:pt x="62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260;p47">
              <a:extLst>
                <a:ext uri="{FF2B5EF4-FFF2-40B4-BE49-F238E27FC236}">
                  <a16:creationId xmlns:a16="http://schemas.microsoft.com/office/drawing/2014/main" id="{FCB4BE56-3D11-4F53-A6D0-AEB677C6F8E8}"/>
                </a:ext>
              </a:extLst>
            </p:cNvPr>
            <p:cNvSpPr/>
            <p:nvPr/>
          </p:nvSpPr>
          <p:spPr>
            <a:xfrm>
              <a:off x="882575" y="5485400"/>
              <a:ext cx="1775" cy="1575"/>
            </a:xfrm>
            <a:custGeom>
              <a:avLst/>
              <a:gdLst/>
              <a:ahLst/>
              <a:cxnLst/>
              <a:rect l="l" t="t" r="r" b="b"/>
              <a:pathLst>
                <a:path w="71" h="63" extrusionOk="0">
                  <a:moveTo>
                    <a:pt x="30" y="1"/>
                  </a:moveTo>
                  <a:cubicBezTo>
                    <a:pt x="23" y="1"/>
                    <a:pt x="19" y="5"/>
                    <a:pt x="19" y="14"/>
                  </a:cubicBezTo>
                  <a:cubicBezTo>
                    <a:pt x="1" y="32"/>
                    <a:pt x="1" y="49"/>
                    <a:pt x="19" y="49"/>
                  </a:cubicBezTo>
                  <a:cubicBezTo>
                    <a:pt x="19" y="58"/>
                    <a:pt x="23" y="62"/>
                    <a:pt x="30" y="62"/>
                  </a:cubicBezTo>
                  <a:cubicBezTo>
                    <a:pt x="36" y="62"/>
                    <a:pt x="45" y="58"/>
                    <a:pt x="54" y="49"/>
                  </a:cubicBezTo>
                  <a:cubicBezTo>
                    <a:pt x="71" y="32"/>
                    <a:pt x="71" y="32"/>
                    <a:pt x="54" y="14"/>
                  </a:cubicBezTo>
                  <a:cubicBezTo>
                    <a:pt x="45" y="5"/>
                    <a:pt x="36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261;p47">
              <a:extLst>
                <a:ext uri="{FF2B5EF4-FFF2-40B4-BE49-F238E27FC236}">
                  <a16:creationId xmlns:a16="http://schemas.microsoft.com/office/drawing/2014/main" id="{F926933C-2BAB-4EB4-18AA-8F573467C24E}"/>
                </a:ext>
              </a:extLst>
            </p:cNvPr>
            <p:cNvSpPr/>
            <p:nvPr/>
          </p:nvSpPr>
          <p:spPr>
            <a:xfrm>
              <a:off x="1396250" y="4635950"/>
              <a:ext cx="19800" cy="18200"/>
            </a:xfrm>
            <a:custGeom>
              <a:avLst/>
              <a:gdLst/>
              <a:ahLst/>
              <a:cxnLst/>
              <a:rect l="l" t="t" r="r" b="b"/>
              <a:pathLst>
                <a:path w="792" h="728" extrusionOk="0">
                  <a:moveTo>
                    <a:pt x="414" y="1"/>
                  </a:moveTo>
                  <a:cubicBezTo>
                    <a:pt x="316" y="1"/>
                    <a:pt x="216" y="41"/>
                    <a:pt x="141" y="116"/>
                  </a:cubicBezTo>
                  <a:cubicBezTo>
                    <a:pt x="1" y="256"/>
                    <a:pt x="1" y="484"/>
                    <a:pt x="141" y="624"/>
                  </a:cubicBezTo>
                  <a:cubicBezTo>
                    <a:pt x="218" y="693"/>
                    <a:pt x="312" y="728"/>
                    <a:pt x="404" y="728"/>
                  </a:cubicBezTo>
                  <a:cubicBezTo>
                    <a:pt x="501" y="728"/>
                    <a:pt x="596" y="688"/>
                    <a:pt x="668" y="608"/>
                  </a:cubicBezTo>
                  <a:cubicBezTo>
                    <a:pt x="792" y="467"/>
                    <a:pt x="792" y="238"/>
                    <a:pt x="651" y="98"/>
                  </a:cubicBezTo>
                  <a:cubicBezTo>
                    <a:pt x="586" y="32"/>
                    <a:pt x="500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262;p47">
              <a:extLst>
                <a:ext uri="{FF2B5EF4-FFF2-40B4-BE49-F238E27FC236}">
                  <a16:creationId xmlns:a16="http://schemas.microsoft.com/office/drawing/2014/main" id="{B85DCA8B-BE5B-7E87-85BA-7B600314A96D}"/>
                </a:ext>
              </a:extLst>
            </p:cNvPr>
            <p:cNvSpPr/>
            <p:nvPr/>
          </p:nvSpPr>
          <p:spPr>
            <a:xfrm>
              <a:off x="925600" y="3890825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34" y="0"/>
                  </a:moveTo>
                  <a:cubicBezTo>
                    <a:pt x="330" y="0"/>
                    <a:pt x="230" y="39"/>
                    <a:pt x="159" y="118"/>
                  </a:cubicBezTo>
                  <a:cubicBezTo>
                    <a:pt x="1" y="294"/>
                    <a:pt x="1" y="540"/>
                    <a:pt x="159" y="698"/>
                  </a:cubicBezTo>
                  <a:cubicBezTo>
                    <a:pt x="245" y="775"/>
                    <a:pt x="347" y="814"/>
                    <a:pt x="447" y="814"/>
                  </a:cubicBezTo>
                  <a:cubicBezTo>
                    <a:pt x="553" y="814"/>
                    <a:pt x="657" y="770"/>
                    <a:pt x="738" y="680"/>
                  </a:cubicBezTo>
                  <a:cubicBezTo>
                    <a:pt x="897" y="523"/>
                    <a:pt x="897" y="259"/>
                    <a:pt x="721" y="118"/>
                  </a:cubicBezTo>
                  <a:cubicBezTo>
                    <a:pt x="642" y="39"/>
                    <a:pt x="537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263;p47">
              <a:extLst>
                <a:ext uri="{FF2B5EF4-FFF2-40B4-BE49-F238E27FC236}">
                  <a16:creationId xmlns:a16="http://schemas.microsoft.com/office/drawing/2014/main" id="{33EFCBD9-BE19-D7A1-4BD3-CAA960D056B2}"/>
                </a:ext>
              </a:extLst>
            </p:cNvPr>
            <p:cNvSpPr/>
            <p:nvPr/>
          </p:nvSpPr>
          <p:spPr>
            <a:xfrm>
              <a:off x="706075" y="5045800"/>
              <a:ext cx="40000" cy="36275"/>
            </a:xfrm>
            <a:custGeom>
              <a:avLst/>
              <a:gdLst/>
              <a:ahLst/>
              <a:cxnLst/>
              <a:rect l="l" t="t" r="r" b="b"/>
              <a:pathLst>
                <a:path w="1600" h="1451" extrusionOk="0">
                  <a:moveTo>
                    <a:pt x="808" y="1"/>
                  </a:moveTo>
                  <a:cubicBezTo>
                    <a:pt x="618" y="1"/>
                    <a:pt x="427" y="76"/>
                    <a:pt x="282" y="230"/>
                  </a:cubicBezTo>
                  <a:cubicBezTo>
                    <a:pt x="1" y="511"/>
                    <a:pt x="19" y="967"/>
                    <a:pt x="300" y="1248"/>
                  </a:cubicBezTo>
                  <a:cubicBezTo>
                    <a:pt x="444" y="1384"/>
                    <a:pt x="625" y="1450"/>
                    <a:pt x="806" y="1450"/>
                  </a:cubicBezTo>
                  <a:cubicBezTo>
                    <a:pt x="999" y="1450"/>
                    <a:pt x="1190" y="1375"/>
                    <a:pt x="1335" y="1230"/>
                  </a:cubicBezTo>
                  <a:cubicBezTo>
                    <a:pt x="1600" y="932"/>
                    <a:pt x="1600" y="476"/>
                    <a:pt x="1300" y="195"/>
                  </a:cubicBezTo>
                  <a:cubicBezTo>
                    <a:pt x="1164" y="67"/>
                    <a:pt x="987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264;p47">
              <a:extLst>
                <a:ext uri="{FF2B5EF4-FFF2-40B4-BE49-F238E27FC236}">
                  <a16:creationId xmlns:a16="http://schemas.microsoft.com/office/drawing/2014/main" id="{81AD9A67-7676-A662-D5E4-7D3636654870}"/>
                </a:ext>
              </a:extLst>
            </p:cNvPr>
            <p:cNvSpPr/>
            <p:nvPr/>
          </p:nvSpPr>
          <p:spPr>
            <a:xfrm>
              <a:off x="941875" y="4455450"/>
              <a:ext cx="13175" cy="12050"/>
            </a:xfrm>
            <a:custGeom>
              <a:avLst/>
              <a:gdLst/>
              <a:ahLst/>
              <a:cxnLst/>
              <a:rect l="l" t="t" r="r" b="b"/>
              <a:pathLst>
                <a:path w="527" h="482" extrusionOk="0">
                  <a:moveTo>
                    <a:pt x="262" y="1"/>
                  </a:moveTo>
                  <a:cubicBezTo>
                    <a:pt x="198" y="1"/>
                    <a:pt x="133" y="27"/>
                    <a:pt x="87" y="82"/>
                  </a:cubicBezTo>
                  <a:cubicBezTo>
                    <a:pt x="0" y="171"/>
                    <a:pt x="0" y="328"/>
                    <a:pt x="105" y="417"/>
                  </a:cubicBezTo>
                  <a:cubicBezTo>
                    <a:pt x="149" y="460"/>
                    <a:pt x="210" y="482"/>
                    <a:pt x="272" y="482"/>
                  </a:cubicBezTo>
                  <a:cubicBezTo>
                    <a:pt x="333" y="482"/>
                    <a:pt x="395" y="460"/>
                    <a:pt x="438" y="417"/>
                  </a:cubicBezTo>
                  <a:cubicBezTo>
                    <a:pt x="527" y="311"/>
                    <a:pt x="527" y="171"/>
                    <a:pt x="422" y="65"/>
                  </a:cubicBezTo>
                  <a:cubicBezTo>
                    <a:pt x="379" y="23"/>
                    <a:pt x="321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265;p47">
              <a:extLst>
                <a:ext uri="{FF2B5EF4-FFF2-40B4-BE49-F238E27FC236}">
                  <a16:creationId xmlns:a16="http://schemas.microsoft.com/office/drawing/2014/main" id="{777DDF38-B020-FB91-3E6D-47F5080EFDEB}"/>
                </a:ext>
              </a:extLst>
            </p:cNvPr>
            <p:cNvSpPr/>
            <p:nvPr/>
          </p:nvSpPr>
          <p:spPr>
            <a:xfrm>
              <a:off x="1052500" y="46381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12" y="1"/>
                  </a:moveTo>
                  <a:cubicBezTo>
                    <a:pt x="314" y="1"/>
                    <a:pt x="216" y="41"/>
                    <a:pt x="141" y="115"/>
                  </a:cubicBezTo>
                  <a:cubicBezTo>
                    <a:pt x="1" y="255"/>
                    <a:pt x="1" y="484"/>
                    <a:pt x="141" y="625"/>
                  </a:cubicBezTo>
                  <a:cubicBezTo>
                    <a:pt x="220" y="695"/>
                    <a:pt x="316" y="730"/>
                    <a:pt x="411" y="730"/>
                  </a:cubicBezTo>
                  <a:cubicBezTo>
                    <a:pt x="505" y="730"/>
                    <a:pt x="598" y="695"/>
                    <a:pt x="668" y="625"/>
                  </a:cubicBezTo>
                  <a:cubicBezTo>
                    <a:pt x="808" y="466"/>
                    <a:pt x="790" y="239"/>
                    <a:pt x="650" y="98"/>
                  </a:cubicBezTo>
                  <a:cubicBezTo>
                    <a:pt x="584" y="32"/>
                    <a:pt x="498" y="1"/>
                    <a:pt x="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266;p47">
              <a:extLst>
                <a:ext uri="{FF2B5EF4-FFF2-40B4-BE49-F238E27FC236}">
                  <a16:creationId xmlns:a16="http://schemas.microsoft.com/office/drawing/2014/main" id="{666FB0C0-CE1F-743D-C271-B402519A7E44}"/>
                </a:ext>
              </a:extLst>
            </p:cNvPr>
            <p:cNvSpPr/>
            <p:nvPr/>
          </p:nvSpPr>
          <p:spPr>
            <a:xfrm>
              <a:off x="630150" y="5076425"/>
              <a:ext cx="41700" cy="37800"/>
            </a:xfrm>
            <a:custGeom>
              <a:avLst/>
              <a:gdLst/>
              <a:ahLst/>
              <a:cxnLst/>
              <a:rect l="l" t="t" r="r" b="b"/>
              <a:pathLst>
                <a:path w="1668" h="1512" extrusionOk="0">
                  <a:moveTo>
                    <a:pt x="834" y="1"/>
                  </a:moveTo>
                  <a:cubicBezTo>
                    <a:pt x="635" y="1"/>
                    <a:pt x="435" y="80"/>
                    <a:pt x="281" y="234"/>
                  </a:cubicBezTo>
                  <a:cubicBezTo>
                    <a:pt x="0" y="532"/>
                    <a:pt x="17" y="1007"/>
                    <a:pt x="316" y="1305"/>
                  </a:cubicBezTo>
                  <a:cubicBezTo>
                    <a:pt x="461" y="1441"/>
                    <a:pt x="647" y="1511"/>
                    <a:pt x="835" y="1511"/>
                  </a:cubicBezTo>
                  <a:cubicBezTo>
                    <a:pt x="1033" y="1511"/>
                    <a:pt x="1234" y="1432"/>
                    <a:pt x="1387" y="1270"/>
                  </a:cubicBezTo>
                  <a:cubicBezTo>
                    <a:pt x="1668" y="972"/>
                    <a:pt x="1651" y="497"/>
                    <a:pt x="1352" y="216"/>
                  </a:cubicBezTo>
                  <a:cubicBezTo>
                    <a:pt x="1207" y="71"/>
                    <a:pt x="1021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267;p47">
              <a:extLst>
                <a:ext uri="{FF2B5EF4-FFF2-40B4-BE49-F238E27FC236}">
                  <a16:creationId xmlns:a16="http://schemas.microsoft.com/office/drawing/2014/main" id="{42BB5908-84C0-A725-2239-E67C6B9ED796}"/>
                </a:ext>
              </a:extLst>
            </p:cNvPr>
            <p:cNvSpPr/>
            <p:nvPr/>
          </p:nvSpPr>
          <p:spPr>
            <a:xfrm>
              <a:off x="846575" y="4245775"/>
              <a:ext cx="7500" cy="6450"/>
            </a:xfrm>
            <a:custGeom>
              <a:avLst/>
              <a:gdLst/>
              <a:ahLst/>
              <a:cxnLst/>
              <a:rect l="l" t="t" r="r" b="b"/>
              <a:pathLst>
                <a:path w="300" h="258" extrusionOk="0">
                  <a:moveTo>
                    <a:pt x="150" y="1"/>
                  </a:moveTo>
                  <a:cubicBezTo>
                    <a:pt x="115" y="1"/>
                    <a:pt x="80" y="14"/>
                    <a:pt x="54" y="40"/>
                  </a:cubicBezTo>
                  <a:cubicBezTo>
                    <a:pt x="1" y="93"/>
                    <a:pt x="1" y="180"/>
                    <a:pt x="54" y="234"/>
                  </a:cubicBezTo>
                  <a:cubicBezTo>
                    <a:pt x="77" y="249"/>
                    <a:pt x="108" y="258"/>
                    <a:pt x="139" y="258"/>
                  </a:cubicBezTo>
                  <a:cubicBezTo>
                    <a:pt x="178" y="258"/>
                    <a:pt x="218" y="245"/>
                    <a:pt x="246" y="215"/>
                  </a:cubicBezTo>
                  <a:cubicBezTo>
                    <a:pt x="300" y="163"/>
                    <a:pt x="300" y="93"/>
                    <a:pt x="246" y="40"/>
                  </a:cubicBezTo>
                  <a:cubicBezTo>
                    <a:pt x="220" y="14"/>
                    <a:pt x="18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268;p47">
              <a:extLst>
                <a:ext uri="{FF2B5EF4-FFF2-40B4-BE49-F238E27FC236}">
                  <a16:creationId xmlns:a16="http://schemas.microsoft.com/office/drawing/2014/main" id="{01C4CE12-6687-D5D7-1F69-B259D3C1256A}"/>
                </a:ext>
              </a:extLst>
            </p:cNvPr>
            <p:cNvSpPr/>
            <p:nvPr/>
          </p:nvSpPr>
          <p:spPr>
            <a:xfrm>
              <a:off x="917700" y="4140250"/>
              <a:ext cx="22850" cy="20775"/>
            </a:xfrm>
            <a:custGeom>
              <a:avLst/>
              <a:gdLst/>
              <a:ahLst/>
              <a:cxnLst/>
              <a:rect l="l" t="t" r="r" b="b"/>
              <a:pathLst>
                <a:path w="914" h="831" extrusionOk="0">
                  <a:moveTo>
                    <a:pt x="460" y="0"/>
                  </a:moveTo>
                  <a:cubicBezTo>
                    <a:pt x="349" y="0"/>
                    <a:pt x="240" y="44"/>
                    <a:pt x="159" y="134"/>
                  </a:cubicBezTo>
                  <a:cubicBezTo>
                    <a:pt x="1" y="292"/>
                    <a:pt x="19" y="556"/>
                    <a:pt x="176" y="713"/>
                  </a:cubicBezTo>
                  <a:cubicBezTo>
                    <a:pt x="254" y="791"/>
                    <a:pt x="356" y="830"/>
                    <a:pt x="458" y="830"/>
                  </a:cubicBezTo>
                  <a:cubicBezTo>
                    <a:pt x="566" y="830"/>
                    <a:pt x="675" y="786"/>
                    <a:pt x="756" y="696"/>
                  </a:cubicBezTo>
                  <a:cubicBezTo>
                    <a:pt x="914" y="538"/>
                    <a:pt x="914" y="275"/>
                    <a:pt x="756" y="116"/>
                  </a:cubicBezTo>
                  <a:cubicBezTo>
                    <a:pt x="671" y="40"/>
                    <a:pt x="5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269;p47">
              <a:extLst>
                <a:ext uri="{FF2B5EF4-FFF2-40B4-BE49-F238E27FC236}">
                  <a16:creationId xmlns:a16="http://schemas.microsoft.com/office/drawing/2014/main" id="{6F877D6E-D062-1F56-C99D-A941DB6D7FB1}"/>
                </a:ext>
              </a:extLst>
            </p:cNvPr>
            <p:cNvSpPr/>
            <p:nvPr/>
          </p:nvSpPr>
          <p:spPr>
            <a:xfrm>
              <a:off x="1046350" y="4458100"/>
              <a:ext cx="23275" cy="21200"/>
            </a:xfrm>
            <a:custGeom>
              <a:avLst/>
              <a:gdLst/>
              <a:ahLst/>
              <a:cxnLst/>
              <a:rect l="l" t="t" r="r" b="b"/>
              <a:pathLst>
                <a:path w="931" h="848" extrusionOk="0">
                  <a:moveTo>
                    <a:pt x="466" y="1"/>
                  </a:moveTo>
                  <a:cubicBezTo>
                    <a:pt x="354" y="1"/>
                    <a:pt x="240" y="45"/>
                    <a:pt x="158" y="135"/>
                  </a:cubicBezTo>
                  <a:cubicBezTo>
                    <a:pt x="1" y="311"/>
                    <a:pt x="1" y="573"/>
                    <a:pt x="176" y="732"/>
                  </a:cubicBezTo>
                  <a:cubicBezTo>
                    <a:pt x="253" y="809"/>
                    <a:pt x="359" y="848"/>
                    <a:pt x="465" y="848"/>
                  </a:cubicBezTo>
                  <a:cubicBezTo>
                    <a:pt x="578" y="848"/>
                    <a:pt x="692" y="804"/>
                    <a:pt x="774" y="714"/>
                  </a:cubicBezTo>
                  <a:cubicBezTo>
                    <a:pt x="931" y="556"/>
                    <a:pt x="931" y="275"/>
                    <a:pt x="755" y="117"/>
                  </a:cubicBezTo>
                  <a:cubicBezTo>
                    <a:pt x="679" y="40"/>
                    <a:pt x="573" y="1"/>
                    <a:pt x="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270;p47">
              <a:extLst>
                <a:ext uri="{FF2B5EF4-FFF2-40B4-BE49-F238E27FC236}">
                  <a16:creationId xmlns:a16="http://schemas.microsoft.com/office/drawing/2014/main" id="{1E81199A-6904-4BF5-A43B-B563B756EF81}"/>
                </a:ext>
              </a:extLst>
            </p:cNvPr>
            <p:cNvSpPr/>
            <p:nvPr/>
          </p:nvSpPr>
          <p:spPr>
            <a:xfrm>
              <a:off x="636300" y="4234350"/>
              <a:ext cx="42575" cy="38450"/>
            </a:xfrm>
            <a:custGeom>
              <a:avLst/>
              <a:gdLst/>
              <a:ahLst/>
              <a:cxnLst/>
              <a:rect l="l" t="t" r="r" b="b"/>
              <a:pathLst>
                <a:path w="1703" h="1538" extrusionOk="0">
                  <a:moveTo>
                    <a:pt x="853" y="1"/>
                  </a:moveTo>
                  <a:cubicBezTo>
                    <a:pt x="652" y="1"/>
                    <a:pt x="452" y="80"/>
                    <a:pt x="298" y="234"/>
                  </a:cubicBezTo>
                  <a:cubicBezTo>
                    <a:pt x="0" y="550"/>
                    <a:pt x="17" y="1023"/>
                    <a:pt x="316" y="1323"/>
                  </a:cubicBezTo>
                  <a:cubicBezTo>
                    <a:pt x="470" y="1467"/>
                    <a:pt x="664" y="1538"/>
                    <a:pt x="856" y="1538"/>
                  </a:cubicBezTo>
                  <a:cubicBezTo>
                    <a:pt x="1060" y="1538"/>
                    <a:pt x="1260" y="1458"/>
                    <a:pt x="1405" y="1304"/>
                  </a:cubicBezTo>
                  <a:cubicBezTo>
                    <a:pt x="1703" y="988"/>
                    <a:pt x="1686" y="515"/>
                    <a:pt x="1387" y="216"/>
                  </a:cubicBezTo>
                  <a:cubicBezTo>
                    <a:pt x="1233" y="71"/>
                    <a:pt x="1043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271;p47">
              <a:extLst>
                <a:ext uri="{FF2B5EF4-FFF2-40B4-BE49-F238E27FC236}">
                  <a16:creationId xmlns:a16="http://schemas.microsoft.com/office/drawing/2014/main" id="{D0001843-993B-91E1-CF30-0E0D7F443A72}"/>
                </a:ext>
              </a:extLst>
            </p:cNvPr>
            <p:cNvSpPr/>
            <p:nvPr/>
          </p:nvSpPr>
          <p:spPr>
            <a:xfrm>
              <a:off x="1549925" y="4599675"/>
              <a:ext cx="18450" cy="16825"/>
            </a:xfrm>
            <a:custGeom>
              <a:avLst/>
              <a:gdLst/>
              <a:ahLst/>
              <a:cxnLst/>
              <a:rect l="l" t="t" r="r" b="b"/>
              <a:pathLst>
                <a:path w="738" h="673" extrusionOk="0">
                  <a:moveTo>
                    <a:pt x="380" y="1"/>
                  </a:moveTo>
                  <a:cubicBezTo>
                    <a:pt x="292" y="1"/>
                    <a:pt x="205" y="36"/>
                    <a:pt x="141" y="109"/>
                  </a:cubicBezTo>
                  <a:cubicBezTo>
                    <a:pt x="0" y="232"/>
                    <a:pt x="19" y="443"/>
                    <a:pt x="141" y="583"/>
                  </a:cubicBezTo>
                  <a:cubicBezTo>
                    <a:pt x="209" y="642"/>
                    <a:pt x="293" y="673"/>
                    <a:pt x="376" y="673"/>
                  </a:cubicBezTo>
                  <a:cubicBezTo>
                    <a:pt x="464" y="673"/>
                    <a:pt x="552" y="638"/>
                    <a:pt x="616" y="565"/>
                  </a:cubicBezTo>
                  <a:cubicBezTo>
                    <a:pt x="738" y="425"/>
                    <a:pt x="738" y="214"/>
                    <a:pt x="616" y="92"/>
                  </a:cubicBezTo>
                  <a:cubicBezTo>
                    <a:pt x="548" y="32"/>
                    <a:pt x="463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272;p47">
              <a:extLst>
                <a:ext uri="{FF2B5EF4-FFF2-40B4-BE49-F238E27FC236}">
                  <a16:creationId xmlns:a16="http://schemas.microsoft.com/office/drawing/2014/main" id="{A0B07409-70F1-FCA6-0027-26BCAE1FEB9F}"/>
                </a:ext>
              </a:extLst>
            </p:cNvPr>
            <p:cNvSpPr/>
            <p:nvPr/>
          </p:nvSpPr>
          <p:spPr>
            <a:xfrm>
              <a:off x="1044600" y="3855900"/>
              <a:ext cx="18000" cy="16050"/>
            </a:xfrm>
            <a:custGeom>
              <a:avLst/>
              <a:gdLst/>
              <a:ahLst/>
              <a:cxnLst/>
              <a:rect l="l" t="t" r="r" b="b"/>
              <a:pathLst>
                <a:path w="720" h="642" extrusionOk="0">
                  <a:moveTo>
                    <a:pt x="352" y="1"/>
                  </a:moveTo>
                  <a:cubicBezTo>
                    <a:pt x="268" y="1"/>
                    <a:pt x="185" y="31"/>
                    <a:pt x="123" y="93"/>
                  </a:cubicBezTo>
                  <a:cubicBezTo>
                    <a:pt x="1" y="234"/>
                    <a:pt x="1" y="426"/>
                    <a:pt x="141" y="550"/>
                  </a:cubicBezTo>
                  <a:cubicBezTo>
                    <a:pt x="202" y="611"/>
                    <a:pt x="285" y="642"/>
                    <a:pt x="369" y="642"/>
                  </a:cubicBezTo>
                  <a:cubicBezTo>
                    <a:pt x="452" y="642"/>
                    <a:pt x="536" y="611"/>
                    <a:pt x="598" y="550"/>
                  </a:cubicBezTo>
                  <a:cubicBezTo>
                    <a:pt x="720" y="409"/>
                    <a:pt x="703" y="216"/>
                    <a:pt x="579" y="93"/>
                  </a:cubicBezTo>
                  <a:cubicBezTo>
                    <a:pt x="518" y="31"/>
                    <a:pt x="435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273;p47">
              <a:extLst>
                <a:ext uri="{FF2B5EF4-FFF2-40B4-BE49-F238E27FC236}">
                  <a16:creationId xmlns:a16="http://schemas.microsoft.com/office/drawing/2014/main" id="{DAA146FD-1E96-F7B6-6E9E-407F64AC9BDC}"/>
                </a:ext>
              </a:extLst>
            </p:cNvPr>
            <p:cNvSpPr/>
            <p:nvPr/>
          </p:nvSpPr>
          <p:spPr>
            <a:xfrm>
              <a:off x="1090250" y="3981375"/>
              <a:ext cx="6175" cy="5450"/>
            </a:xfrm>
            <a:custGeom>
              <a:avLst/>
              <a:gdLst/>
              <a:ahLst/>
              <a:cxnLst/>
              <a:rect l="l" t="t" r="r" b="b"/>
              <a:pathLst>
                <a:path w="247" h="218" extrusionOk="0">
                  <a:moveTo>
                    <a:pt x="125" y="0"/>
                  </a:moveTo>
                  <a:cubicBezTo>
                    <a:pt x="97" y="0"/>
                    <a:pt x="71" y="9"/>
                    <a:pt x="53" y="27"/>
                  </a:cubicBezTo>
                  <a:cubicBezTo>
                    <a:pt x="1" y="79"/>
                    <a:pt x="1" y="149"/>
                    <a:pt x="53" y="184"/>
                  </a:cubicBezTo>
                  <a:cubicBezTo>
                    <a:pt x="69" y="208"/>
                    <a:pt x="92" y="218"/>
                    <a:pt x="117" y="218"/>
                  </a:cubicBezTo>
                  <a:cubicBezTo>
                    <a:pt x="148" y="218"/>
                    <a:pt x="182" y="203"/>
                    <a:pt x="212" y="184"/>
                  </a:cubicBezTo>
                  <a:cubicBezTo>
                    <a:pt x="247" y="132"/>
                    <a:pt x="247" y="62"/>
                    <a:pt x="212" y="27"/>
                  </a:cubicBezTo>
                  <a:cubicBezTo>
                    <a:pt x="185" y="9"/>
                    <a:pt x="15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274;p47">
              <a:extLst>
                <a:ext uri="{FF2B5EF4-FFF2-40B4-BE49-F238E27FC236}">
                  <a16:creationId xmlns:a16="http://schemas.microsoft.com/office/drawing/2014/main" id="{E62EA4DF-0BE3-460A-3D5A-1582E7031401}"/>
                </a:ext>
              </a:extLst>
            </p:cNvPr>
            <p:cNvSpPr/>
            <p:nvPr/>
          </p:nvSpPr>
          <p:spPr>
            <a:xfrm>
              <a:off x="1606575" y="3914750"/>
              <a:ext cx="7925" cy="7250"/>
            </a:xfrm>
            <a:custGeom>
              <a:avLst/>
              <a:gdLst/>
              <a:ahLst/>
              <a:cxnLst/>
              <a:rect l="l" t="t" r="r" b="b"/>
              <a:pathLst>
                <a:path w="317" h="290" extrusionOk="0">
                  <a:moveTo>
                    <a:pt x="158" y="0"/>
                  </a:moveTo>
                  <a:cubicBezTo>
                    <a:pt x="119" y="0"/>
                    <a:pt x="79" y="13"/>
                    <a:pt x="53" y="39"/>
                  </a:cubicBezTo>
                  <a:cubicBezTo>
                    <a:pt x="1" y="109"/>
                    <a:pt x="1" y="198"/>
                    <a:pt x="71" y="250"/>
                  </a:cubicBezTo>
                  <a:cubicBezTo>
                    <a:pt x="97" y="277"/>
                    <a:pt x="132" y="290"/>
                    <a:pt x="167" y="290"/>
                  </a:cubicBezTo>
                  <a:cubicBezTo>
                    <a:pt x="202" y="290"/>
                    <a:pt x="237" y="277"/>
                    <a:pt x="263" y="250"/>
                  </a:cubicBezTo>
                  <a:cubicBezTo>
                    <a:pt x="317" y="180"/>
                    <a:pt x="317" y="93"/>
                    <a:pt x="263" y="39"/>
                  </a:cubicBezTo>
                  <a:cubicBezTo>
                    <a:pt x="237" y="13"/>
                    <a:pt x="198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275;p47">
              <a:extLst>
                <a:ext uri="{FF2B5EF4-FFF2-40B4-BE49-F238E27FC236}">
                  <a16:creationId xmlns:a16="http://schemas.microsoft.com/office/drawing/2014/main" id="{8DF633FD-33FA-293C-9035-4AF61AAD0A5B}"/>
                </a:ext>
              </a:extLst>
            </p:cNvPr>
            <p:cNvSpPr/>
            <p:nvPr/>
          </p:nvSpPr>
          <p:spPr>
            <a:xfrm>
              <a:off x="1312850" y="41474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23" y="1"/>
                  </a:moveTo>
                  <a:cubicBezTo>
                    <a:pt x="93" y="1"/>
                    <a:pt x="62" y="14"/>
                    <a:pt x="35" y="40"/>
                  </a:cubicBezTo>
                  <a:cubicBezTo>
                    <a:pt x="0" y="93"/>
                    <a:pt x="0" y="163"/>
                    <a:pt x="53" y="215"/>
                  </a:cubicBezTo>
                  <a:cubicBezTo>
                    <a:pt x="71" y="233"/>
                    <a:pt x="102" y="242"/>
                    <a:pt x="134" y="242"/>
                  </a:cubicBezTo>
                  <a:cubicBezTo>
                    <a:pt x="167" y="242"/>
                    <a:pt x="202" y="233"/>
                    <a:pt x="229" y="215"/>
                  </a:cubicBezTo>
                  <a:cubicBezTo>
                    <a:pt x="264" y="163"/>
                    <a:pt x="264" y="75"/>
                    <a:pt x="211" y="40"/>
                  </a:cubicBezTo>
                  <a:cubicBezTo>
                    <a:pt x="185" y="14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276;p47">
              <a:extLst>
                <a:ext uri="{FF2B5EF4-FFF2-40B4-BE49-F238E27FC236}">
                  <a16:creationId xmlns:a16="http://schemas.microsoft.com/office/drawing/2014/main" id="{EAF00529-F8B3-37E7-09A1-03F0AFAE8C47}"/>
                </a:ext>
              </a:extLst>
            </p:cNvPr>
            <p:cNvSpPr/>
            <p:nvPr/>
          </p:nvSpPr>
          <p:spPr>
            <a:xfrm>
              <a:off x="1318575" y="3900625"/>
              <a:ext cx="6575" cy="6075"/>
            </a:xfrm>
            <a:custGeom>
              <a:avLst/>
              <a:gdLst/>
              <a:ahLst/>
              <a:cxnLst/>
              <a:rect l="l" t="t" r="r" b="b"/>
              <a:pathLst>
                <a:path w="263" h="243" extrusionOk="0">
                  <a:moveTo>
                    <a:pt x="139" y="1"/>
                  </a:moveTo>
                  <a:cubicBezTo>
                    <a:pt x="103" y="1"/>
                    <a:pt x="64" y="14"/>
                    <a:pt x="35" y="42"/>
                  </a:cubicBezTo>
                  <a:cubicBezTo>
                    <a:pt x="0" y="77"/>
                    <a:pt x="0" y="166"/>
                    <a:pt x="52" y="218"/>
                  </a:cubicBezTo>
                  <a:cubicBezTo>
                    <a:pt x="68" y="234"/>
                    <a:pt x="95" y="242"/>
                    <a:pt x="124" y="242"/>
                  </a:cubicBezTo>
                  <a:cubicBezTo>
                    <a:pt x="160" y="242"/>
                    <a:pt x="199" y="229"/>
                    <a:pt x="228" y="201"/>
                  </a:cubicBezTo>
                  <a:cubicBezTo>
                    <a:pt x="263" y="166"/>
                    <a:pt x="263" y="77"/>
                    <a:pt x="211" y="25"/>
                  </a:cubicBezTo>
                  <a:cubicBezTo>
                    <a:pt x="195" y="9"/>
                    <a:pt x="168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277;p47">
              <a:extLst>
                <a:ext uri="{FF2B5EF4-FFF2-40B4-BE49-F238E27FC236}">
                  <a16:creationId xmlns:a16="http://schemas.microsoft.com/office/drawing/2014/main" id="{98DD54E9-95AA-965A-6523-AA00FF842359}"/>
                </a:ext>
              </a:extLst>
            </p:cNvPr>
            <p:cNvSpPr/>
            <p:nvPr/>
          </p:nvSpPr>
          <p:spPr>
            <a:xfrm>
              <a:off x="891825" y="43248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5" y="1"/>
                  </a:moveTo>
                  <a:cubicBezTo>
                    <a:pt x="133" y="1"/>
                    <a:pt x="90" y="18"/>
                    <a:pt x="52" y="56"/>
                  </a:cubicBezTo>
                  <a:cubicBezTo>
                    <a:pt x="0" y="108"/>
                    <a:pt x="0" y="213"/>
                    <a:pt x="52" y="267"/>
                  </a:cubicBezTo>
                  <a:cubicBezTo>
                    <a:pt x="87" y="302"/>
                    <a:pt x="131" y="319"/>
                    <a:pt x="173" y="319"/>
                  </a:cubicBezTo>
                  <a:cubicBezTo>
                    <a:pt x="215" y="319"/>
                    <a:pt x="254" y="302"/>
                    <a:pt x="281" y="267"/>
                  </a:cubicBezTo>
                  <a:cubicBezTo>
                    <a:pt x="351" y="213"/>
                    <a:pt x="351" y="108"/>
                    <a:pt x="281" y="38"/>
                  </a:cubicBezTo>
                  <a:cubicBezTo>
                    <a:pt x="249" y="14"/>
                    <a:pt x="21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278;p47">
              <a:extLst>
                <a:ext uri="{FF2B5EF4-FFF2-40B4-BE49-F238E27FC236}">
                  <a16:creationId xmlns:a16="http://schemas.microsoft.com/office/drawing/2014/main" id="{E9C26231-F48B-E93D-4BFC-818100E580DE}"/>
                </a:ext>
              </a:extLst>
            </p:cNvPr>
            <p:cNvSpPr/>
            <p:nvPr/>
          </p:nvSpPr>
          <p:spPr>
            <a:xfrm>
              <a:off x="695125" y="4664075"/>
              <a:ext cx="54475" cy="49050"/>
            </a:xfrm>
            <a:custGeom>
              <a:avLst/>
              <a:gdLst/>
              <a:ahLst/>
              <a:cxnLst/>
              <a:rect l="l" t="t" r="r" b="b"/>
              <a:pathLst>
                <a:path w="2179" h="1962" extrusionOk="0">
                  <a:moveTo>
                    <a:pt x="1082" y="0"/>
                  </a:moveTo>
                  <a:cubicBezTo>
                    <a:pt x="824" y="0"/>
                    <a:pt x="566" y="101"/>
                    <a:pt x="369" y="307"/>
                  </a:cubicBezTo>
                  <a:cubicBezTo>
                    <a:pt x="0" y="694"/>
                    <a:pt x="17" y="1309"/>
                    <a:pt x="404" y="1695"/>
                  </a:cubicBezTo>
                  <a:cubicBezTo>
                    <a:pt x="599" y="1873"/>
                    <a:pt x="843" y="1961"/>
                    <a:pt x="1085" y="1961"/>
                  </a:cubicBezTo>
                  <a:cubicBezTo>
                    <a:pt x="1344" y="1961"/>
                    <a:pt x="1601" y="1860"/>
                    <a:pt x="1792" y="1660"/>
                  </a:cubicBezTo>
                  <a:cubicBezTo>
                    <a:pt x="2178" y="1274"/>
                    <a:pt x="2160" y="642"/>
                    <a:pt x="1773" y="272"/>
                  </a:cubicBezTo>
                  <a:cubicBezTo>
                    <a:pt x="1576" y="92"/>
                    <a:pt x="1329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279;p47">
              <a:extLst>
                <a:ext uri="{FF2B5EF4-FFF2-40B4-BE49-F238E27FC236}">
                  <a16:creationId xmlns:a16="http://schemas.microsoft.com/office/drawing/2014/main" id="{5FA2A81D-2D5C-D65B-B6A3-EA8D26529610}"/>
                </a:ext>
              </a:extLst>
            </p:cNvPr>
            <p:cNvSpPr/>
            <p:nvPr/>
          </p:nvSpPr>
          <p:spPr>
            <a:xfrm>
              <a:off x="1058200" y="4340700"/>
              <a:ext cx="19325" cy="17600"/>
            </a:xfrm>
            <a:custGeom>
              <a:avLst/>
              <a:gdLst/>
              <a:ahLst/>
              <a:cxnLst/>
              <a:rect l="l" t="t" r="r" b="b"/>
              <a:pathLst>
                <a:path w="773" h="704" extrusionOk="0">
                  <a:moveTo>
                    <a:pt x="370" y="1"/>
                  </a:moveTo>
                  <a:cubicBezTo>
                    <a:pt x="282" y="1"/>
                    <a:pt x="194" y="36"/>
                    <a:pt x="124" y="106"/>
                  </a:cubicBezTo>
                  <a:cubicBezTo>
                    <a:pt x="0" y="247"/>
                    <a:pt x="0" y="476"/>
                    <a:pt x="141" y="598"/>
                  </a:cubicBezTo>
                  <a:cubicBezTo>
                    <a:pt x="211" y="668"/>
                    <a:pt x="299" y="703"/>
                    <a:pt x="387" y="703"/>
                  </a:cubicBezTo>
                  <a:cubicBezTo>
                    <a:pt x="474" y="703"/>
                    <a:pt x="562" y="668"/>
                    <a:pt x="632" y="598"/>
                  </a:cubicBezTo>
                  <a:cubicBezTo>
                    <a:pt x="773" y="457"/>
                    <a:pt x="756" y="230"/>
                    <a:pt x="616" y="106"/>
                  </a:cubicBezTo>
                  <a:cubicBezTo>
                    <a:pt x="545" y="36"/>
                    <a:pt x="458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280;p47">
              <a:extLst>
                <a:ext uri="{FF2B5EF4-FFF2-40B4-BE49-F238E27FC236}">
                  <a16:creationId xmlns:a16="http://schemas.microsoft.com/office/drawing/2014/main" id="{A6F6600D-1BA5-8292-ECFE-2E3E2675F907}"/>
                </a:ext>
              </a:extLst>
            </p:cNvPr>
            <p:cNvSpPr/>
            <p:nvPr/>
          </p:nvSpPr>
          <p:spPr>
            <a:xfrm>
              <a:off x="1256225" y="4029475"/>
              <a:ext cx="11425" cy="10400"/>
            </a:xfrm>
            <a:custGeom>
              <a:avLst/>
              <a:gdLst/>
              <a:ahLst/>
              <a:cxnLst/>
              <a:rect l="l" t="t" r="r" b="b"/>
              <a:pathLst>
                <a:path w="457" h="416" extrusionOk="0">
                  <a:moveTo>
                    <a:pt x="237" y="1"/>
                  </a:moveTo>
                  <a:cubicBezTo>
                    <a:pt x="181" y="1"/>
                    <a:pt x="125" y="23"/>
                    <a:pt x="87" y="70"/>
                  </a:cubicBezTo>
                  <a:cubicBezTo>
                    <a:pt x="0" y="140"/>
                    <a:pt x="0" y="280"/>
                    <a:pt x="87" y="351"/>
                  </a:cubicBezTo>
                  <a:cubicBezTo>
                    <a:pt x="132" y="394"/>
                    <a:pt x="184" y="416"/>
                    <a:pt x="237" y="416"/>
                  </a:cubicBezTo>
                  <a:cubicBezTo>
                    <a:pt x="290" y="416"/>
                    <a:pt x="342" y="394"/>
                    <a:pt x="387" y="351"/>
                  </a:cubicBezTo>
                  <a:cubicBezTo>
                    <a:pt x="457" y="262"/>
                    <a:pt x="457" y="140"/>
                    <a:pt x="368" y="51"/>
                  </a:cubicBezTo>
                  <a:cubicBezTo>
                    <a:pt x="335" y="18"/>
                    <a:pt x="287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281;p47">
              <a:extLst>
                <a:ext uri="{FF2B5EF4-FFF2-40B4-BE49-F238E27FC236}">
                  <a16:creationId xmlns:a16="http://schemas.microsoft.com/office/drawing/2014/main" id="{4E34856E-C053-0188-9F45-F8B54E8DEC9C}"/>
                </a:ext>
              </a:extLst>
            </p:cNvPr>
            <p:cNvSpPr/>
            <p:nvPr/>
          </p:nvSpPr>
          <p:spPr>
            <a:xfrm>
              <a:off x="946250" y="4356575"/>
              <a:ext cx="10100" cy="9175"/>
            </a:xfrm>
            <a:custGeom>
              <a:avLst/>
              <a:gdLst/>
              <a:ahLst/>
              <a:cxnLst/>
              <a:rect l="l" t="t" r="r" b="b"/>
              <a:pathLst>
                <a:path w="404" h="367" extrusionOk="0">
                  <a:moveTo>
                    <a:pt x="201" y="1"/>
                  </a:moveTo>
                  <a:cubicBezTo>
                    <a:pt x="155" y="1"/>
                    <a:pt x="108" y="22"/>
                    <a:pt x="71" y="68"/>
                  </a:cubicBezTo>
                  <a:cubicBezTo>
                    <a:pt x="1" y="139"/>
                    <a:pt x="1" y="244"/>
                    <a:pt x="71" y="314"/>
                  </a:cubicBezTo>
                  <a:cubicBezTo>
                    <a:pt x="106" y="349"/>
                    <a:pt x="154" y="367"/>
                    <a:pt x="202" y="367"/>
                  </a:cubicBezTo>
                  <a:cubicBezTo>
                    <a:pt x="250" y="367"/>
                    <a:pt x="299" y="349"/>
                    <a:pt x="334" y="314"/>
                  </a:cubicBezTo>
                  <a:cubicBezTo>
                    <a:pt x="404" y="244"/>
                    <a:pt x="387" y="122"/>
                    <a:pt x="317" y="51"/>
                  </a:cubicBezTo>
                  <a:cubicBezTo>
                    <a:pt x="284" y="18"/>
                    <a:pt x="242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282;p47">
              <a:extLst>
                <a:ext uri="{FF2B5EF4-FFF2-40B4-BE49-F238E27FC236}">
                  <a16:creationId xmlns:a16="http://schemas.microsoft.com/office/drawing/2014/main" id="{F671FC54-D547-8FD9-8D93-E29927BAE2D6}"/>
                </a:ext>
              </a:extLst>
            </p:cNvPr>
            <p:cNvSpPr/>
            <p:nvPr/>
          </p:nvSpPr>
          <p:spPr>
            <a:xfrm>
              <a:off x="1225025" y="4335450"/>
              <a:ext cx="9700" cy="8800"/>
            </a:xfrm>
            <a:custGeom>
              <a:avLst/>
              <a:gdLst/>
              <a:ahLst/>
              <a:cxnLst/>
              <a:rect l="l" t="t" r="r" b="b"/>
              <a:pathLst>
                <a:path w="388" h="352" extrusionOk="0">
                  <a:moveTo>
                    <a:pt x="194" y="1"/>
                  </a:moveTo>
                  <a:cubicBezTo>
                    <a:pt x="150" y="1"/>
                    <a:pt x="106" y="18"/>
                    <a:pt x="71" y="53"/>
                  </a:cubicBezTo>
                  <a:cubicBezTo>
                    <a:pt x="1" y="124"/>
                    <a:pt x="1" y="229"/>
                    <a:pt x="71" y="299"/>
                  </a:cubicBezTo>
                  <a:cubicBezTo>
                    <a:pt x="106" y="334"/>
                    <a:pt x="150" y="352"/>
                    <a:pt x="194" y="352"/>
                  </a:cubicBezTo>
                  <a:cubicBezTo>
                    <a:pt x="238" y="352"/>
                    <a:pt x="282" y="334"/>
                    <a:pt x="317" y="299"/>
                  </a:cubicBezTo>
                  <a:cubicBezTo>
                    <a:pt x="387" y="229"/>
                    <a:pt x="370" y="124"/>
                    <a:pt x="317" y="53"/>
                  </a:cubicBezTo>
                  <a:cubicBezTo>
                    <a:pt x="282" y="18"/>
                    <a:pt x="238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283;p47">
              <a:extLst>
                <a:ext uri="{FF2B5EF4-FFF2-40B4-BE49-F238E27FC236}">
                  <a16:creationId xmlns:a16="http://schemas.microsoft.com/office/drawing/2014/main" id="{F46C41B6-802F-51BA-6932-A7AA227C586B}"/>
                </a:ext>
              </a:extLst>
            </p:cNvPr>
            <p:cNvSpPr/>
            <p:nvPr/>
          </p:nvSpPr>
          <p:spPr>
            <a:xfrm>
              <a:off x="963350" y="3905225"/>
              <a:ext cx="6650" cy="5900"/>
            </a:xfrm>
            <a:custGeom>
              <a:avLst/>
              <a:gdLst/>
              <a:ahLst/>
              <a:cxnLst/>
              <a:rect l="l" t="t" r="r" b="b"/>
              <a:pathLst>
                <a:path w="266" h="236" extrusionOk="0">
                  <a:moveTo>
                    <a:pt x="133" y="1"/>
                  </a:moveTo>
                  <a:cubicBezTo>
                    <a:pt x="100" y="1"/>
                    <a:pt x="65" y="15"/>
                    <a:pt x="36" y="34"/>
                  </a:cubicBezTo>
                  <a:cubicBezTo>
                    <a:pt x="1" y="87"/>
                    <a:pt x="1" y="157"/>
                    <a:pt x="54" y="209"/>
                  </a:cubicBezTo>
                  <a:cubicBezTo>
                    <a:pt x="72" y="227"/>
                    <a:pt x="102" y="236"/>
                    <a:pt x="133" y="236"/>
                  </a:cubicBezTo>
                  <a:cubicBezTo>
                    <a:pt x="164" y="236"/>
                    <a:pt x="194" y="227"/>
                    <a:pt x="212" y="209"/>
                  </a:cubicBezTo>
                  <a:cubicBezTo>
                    <a:pt x="265" y="157"/>
                    <a:pt x="265" y="87"/>
                    <a:pt x="212" y="34"/>
                  </a:cubicBezTo>
                  <a:cubicBezTo>
                    <a:pt x="188" y="10"/>
                    <a:pt x="161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284;p47">
              <a:extLst>
                <a:ext uri="{FF2B5EF4-FFF2-40B4-BE49-F238E27FC236}">
                  <a16:creationId xmlns:a16="http://schemas.microsoft.com/office/drawing/2014/main" id="{748F76A5-7555-B00E-A715-BE1F90ADEC1D}"/>
                </a:ext>
              </a:extLst>
            </p:cNvPr>
            <p:cNvSpPr/>
            <p:nvPr/>
          </p:nvSpPr>
          <p:spPr>
            <a:xfrm>
              <a:off x="963825" y="4848300"/>
              <a:ext cx="32050" cy="29075"/>
            </a:xfrm>
            <a:custGeom>
              <a:avLst/>
              <a:gdLst/>
              <a:ahLst/>
              <a:cxnLst/>
              <a:rect l="l" t="t" r="r" b="b"/>
              <a:pathLst>
                <a:path w="1282" h="1163" extrusionOk="0">
                  <a:moveTo>
                    <a:pt x="634" y="1"/>
                  </a:moveTo>
                  <a:cubicBezTo>
                    <a:pt x="484" y="1"/>
                    <a:pt x="335" y="58"/>
                    <a:pt x="228" y="174"/>
                  </a:cubicBezTo>
                  <a:cubicBezTo>
                    <a:pt x="0" y="420"/>
                    <a:pt x="17" y="771"/>
                    <a:pt x="246" y="1000"/>
                  </a:cubicBezTo>
                  <a:cubicBezTo>
                    <a:pt x="355" y="1109"/>
                    <a:pt x="498" y="1162"/>
                    <a:pt x="639" y="1162"/>
                  </a:cubicBezTo>
                  <a:cubicBezTo>
                    <a:pt x="792" y="1162"/>
                    <a:pt x="944" y="1100"/>
                    <a:pt x="1054" y="982"/>
                  </a:cubicBezTo>
                  <a:cubicBezTo>
                    <a:pt x="1281" y="754"/>
                    <a:pt x="1281" y="384"/>
                    <a:pt x="1036" y="157"/>
                  </a:cubicBezTo>
                  <a:cubicBezTo>
                    <a:pt x="924" y="53"/>
                    <a:pt x="77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285;p47">
              <a:extLst>
                <a:ext uri="{FF2B5EF4-FFF2-40B4-BE49-F238E27FC236}">
                  <a16:creationId xmlns:a16="http://schemas.microsoft.com/office/drawing/2014/main" id="{CFA0F7CB-3A5B-8785-93A9-4A92DAAF42E1}"/>
                </a:ext>
              </a:extLst>
            </p:cNvPr>
            <p:cNvSpPr/>
            <p:nvPr/>
          </p:nvSpPr>
          <p:spPr>
            <a:xfrm>
              <a:off x="934375" y="4790450"/>
              <a:ext cx="28125" cy="25825"/>
            </a:xfrm>
            <a:custGeom>
              <a:avLst/>
              <a:gdLst/>
              <a:ahLst/>
              <a:cxnLst/>
              <a:rect l="l" t="t" r="r" b="b"/>
              <a:pathLst>
                <a:path w="1125" h="1033" extrusionOk="0">
                  <a:moveTo>
                    <a:pt x="556" y="1"/>
                  </a:moveTo>
                  <a:cubicBezTo>
                    <a:pt x="423" y="1"/>
                    <a:pt x="293" y="54"/>
                    <a:pt x="195" y="153"/>
                  </a:cubicBezTo>
                  <a:cubicBezTo>
                    <a:pt x="1" y="363"/>
                    <a:pt x="1" y="696"/>
                    <a:pt x="212" y="890"/>
                  </a:cubicBezTo>
                  <a:cubicBezTo>
                    <a:pt x="306" y="984"/>
                    <a:pt x="434" y="1032"/>
                    <a:pt x="563" y="1032"/>
                  </a:cubicBezTo>
                  <a:cubicBezTo>
                    <a:pt x="698" y="1032"/>
                    <a:pt x="833" y="980"/>
                    <a:pt x="932" y="872"/>
                  </a:cubicBezTo>
                  <a:cubicBezTo>
                    <a:pt x="1125" y="661"/>
                    <a:pt x="1125" y="345"/>
                    <a:pt x="914" y="153"/>
                  </a:cubicBezTo>
                  <a:cubicBezTo>
                    <a:pt x="811" y="49"/>
                    <a:pt x="682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286;p47">
              <a:extLst>
                <a:ext uri="{FF2B5EF4-FFF2-40B4-BE49-F238E27FC236}">
                  <a16:creationId xmlns:a16="http://schemas.microsoft.com/office/drawing/2014/main" id="{55419CB9-067D-1736-D20B-56D12D421A27}"/>
                </a:ext>
              </a:extLst>
            </p:cNvPr>
            <p:cNvSpPr/>
            <p:nvPr/>
          </p:nvSpPr>
          <p:spPr>
            <a:xfrm>
              <a:off x="620475" y="4273000"/>
              <a:ext cx="7475" cy="6825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50" y="0"/>
                  </a:moveTo>
                  <a:cubicBezTo>
                    <a:pt x="115" y="0"/>
                    <a:pt x="80" y="13"/>
                    <a:pt x="53" y="39"/>
                  </a:cubicBezTo>
                  <a:cubicBezTo>
                    <a:pt x="1" y="110"/>
                    <a:pt x="1" y="180"/>
                    <a:pt x="53" y="233"/>
                  </a:cubicBezTo>
                  <a:cubicBezTo>
                    <a:pt x="80" y="259"/>
                    <a:pt x="115" y="272"/>
                    <a:pt x="150" y="272"/>
                  </a:cubicBezTo>
                  <a:cubicBezTo>
                    <a:pt x="185" y="272"/>
                    <a:pt x="220" y="259"/>
                    <a:pt x="247" y="233"/>
                  </a:cubicBezTo>
                  <a:cubicBezTo>
                    <a:pt x="299" y="180"/>
                    <a:pt x="299" y="93"/>
                    <a:pt x="247" y="39"/>
                  </a:cubicBezTo>
                  <a:cubicBezTo>
                    <a:pt x="220" y="13"/>
                    <a:pt x="185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287;p47">
              <a:extLst>
                <a:ext uri="{FF2B5EF4-FFF2-40B4-BE49-F238E27FC236}">
                  <a16:creationId xmlns:a16="http://schemas.microsoft.com/office/drawing/2014/main" id="{3EDFD998-8717-FC03-BB81-01C45E02BED2}"/>
                </a:ext>
              </a:extLst>
            </p:cNvPr>
            <p:cNvSpPr/>
            <p:nvPr/>
          </p:nvSpPr>
          <p:spPr>
            <a:xfrm>
              <a:off x="651225" y="4572150"/>
              <a:ext cx="16250" cy="14850"/>
            </a:xfrm>
            <a:custGeom>
              <a:avLst/>
              <a:gdLst/>
              <a:ahLst/>
              <a:cxnLst/>
              <a:rect l="l" t="t" r="r" b="b"/>
              <a:pathLst>
                <a:path w="650" h="594" extrusionOk="0">
                  <a:moveTo>
                    <a:pt x="331" y="0"/>
                  </a:moveTo>
                  <a:cubicBezTo>
                    <a:pt x="252" y="0"/>
                    <a:pt x="169" y="31"/>
                    <a:pt x="106" y="86"/>
                  </a:cubicBezTo>
                  <a:cubicBezTo>
                    <a:pt x="0" y="209"/>
                    <a:pt x="0" y="402"/>
                    <a:pt x="122" y="507"/>
                  </a:cubicBezTo>
                  <a:cubicBezTo>
                    <a:pt x="182" y="566"/>
                    <a:pt x="253" y="593"/>
                    <a:pt x="325" y="593"/>
                  </a:cubicBezTo>
                  <a:cubicBezTo>
                    <a:pt x="402" y="593"/>
                    <a:pt x="480" y="562"/>
                    <a:pt x="544" y="507"/>
                  </a:cubicBezTo>
                  <a:cubicBezTo>
                    <a:pt x="649" y="385"/>
                    <a:pt x="649" y="191"/>
                    <a:pt x="527" y="86"/>
                  </a:cubicBezTo>
                  <a:cubicBezTo>
                    <a:pt x="476" y="27"/>
                    <a:pt x="405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288;p47">
              <a:extLst>
                <a:ext uri="{FF2B5EF4-FFF2-40B4-BE49-F238E27FC236}">
                  <a16:creationId xmlns:a16="http://schemas.microsoft.com/office/drawing/2014/main" id="{5C393500-FDB0-02B0-98EA-B6316003E428}"/>
                </a:ext>
              </a:extLst>
            </p:cNvPr>
            <p:cNvSpPr/>
            <p:nvPr/>
          </p:nvSpPr>
          <p:spPr>
            <a:xfrm>
              <a:off x="1223725" y="4570650"/>
              <a:ext cx="17125" cy="15225"/>
            </a:xfrm>
            <a:custGeom>
              <a:avLst/>
              <a:gdLst/>
              <a:ahLst/>
              <a:cxnLst/>
              <a:rect l="l" t="t" r="r" b="b"/>
              <a:pathLst>
                <a:path w="685" h="609" extrusionOk="0">
                  <a:moveTo>
                    <a:pt x="327" y="1"/>
                  </a:moveTo>
                  <a:cubicBezTo>
                    <a:pt x="250" y="1"/>
                    <a:pt x="176" y="32"/>
                    <a:pt x="123" y="94"/>
                  </a:cubicBezTo>
                  <a:cubicBezTo>
                    <a:pt x="1" y="216"/>
                    <a:pt x="1" y="410"/>
                    <a:pt x="123" y="532"/>
                  </a:cubicBezTo>
                  <a:cubicBezTo>
                    <a:pt x="182" y="583"/>
                    <a:pt x="258" y="609"/>
                    <a:pt x="334" y="609"/>
                  </a:cubicBezTo>
                  <a:cubicBezTo>
                    <a:pt x="416" y="609"/>
                    <a:pt x="499" y="578"/>
                    <a:pt x="563" y="515"/>
                  </a:cubicBezTo>
                  <a:cubicBezTo>
                    <a:pt x="685" y="391"/>
                    <a:pt x="668" y="199"/>
                    <a:pt x="544" y="94"/>
                  </a:cubicBezTo>
                  <a:cubicBezTo>
                    <a:pt x="483" y="32"/>
                    <a:pt x="404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289;p47">
              <a:extLst>
                <a:ext uri="{FF2B5EF4-FFF2-40B4-BE49-F238E27FC236}">
                  <a16:creationId xmlns:a16="http://schemas.microsoft.com/office/drawing/2014/main" id="{531E4217-C1A8-3DBD-47B6-4064623DE669}"/>
                </a:ext>
              </a:extLst>
            </p:cNvPr>
            <p:cNvSpPr/>
            <p:nvPr/>
          </p:nvSpPr>
          <p:spPr>
            <a:xfrm>
              <a:off x="1271575" y="4769050"/>
              <a:ext cx="27250" cy="24675"/>
            </a:xfrm>
            <a:custGeom>
              <a:avLst/>
              <a:gdLst/>
              <a:ahLst/>
              <a:cxnLst/>
              <a:rect l="l" t="t" r="r" b="b"/>
              <a:pathLst>
                <a:path w="1090" h="987" extrusionOk="0">
                  <a:moveTo>
                    <a:pt x="538" y="1"/>
                  </a:moveTo>
                  <a:cubicBezTo>
                    <a:pt x="411" y="1"/>
                    <a:pt x="284" y="49"/>
                    <a:pt x="194" y="147"/>
                  </a:cubicBezTo>
                  <a:cubicBezTo>
                    <a:pt x="0" y="341"/>
                    <a:pt x="19" y="657"/>
                    <a:pt x="211" y="850"/>
                  </a:cubicBezTo>
                  <a:cubicBezTo>
                    <a:pt x="304" y="942"/>
                    <a:pt x="424" y="987"/>
                    <a:pt x="544" y="987"/>
                  </a:cubicBezTo>
                  <a:cubicBezTo>
                    <a:pt x="675" y="987"/>
                    <a:pt x="805" y="934"/>
                    <a:pt x="897" y="833"/>
                  </a:cubicBezTo>
                  <a:cubicBezTo>
                    <a:pt x="1089" y="639"/>
                    <a:pt x="1089" y="323"/>
                    <a:pt x="878" y="131"/>
                  </a:cubicBezTo>
                  <a:cubicBezTo>
                    <a:pt x="784" y="45"/>
                    <a:pt x="661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290;p47">
              <a:extLst>
                <a:ext uri="{FF2B5EF4-FFF2-40B4-BE49-F238E27FC236}">
                  <a16:creationId xmlns:a16="http://schemas.microsoft.com/office/drawing/2014/main" id="{AEA6C870-DB64-975C-B3E8-33F4FCE738BD}"/>
                </a:ext>
              </a:extLst>
            </p:cNvPr>
            <p:cNvSpPr/>
            <p:nvPr/>
          </p:nvSpPr>
          <p:spPr>
            <a:xfrm>
              <a:off x="1426575" y="4483950"/>
              <a:ext cx="13200" cy="12050"/>
            </a:xfrm>
            <a:custGeom>
              <a:avLst/>
              <a:gdLst/>
              <a:ahLst/>
              <a:cxnLst/>
              <a:rect l="l" t="t" r="r" b="b"/>
              <a:pathLst>
                <a:path w="528" h="482" extrusionOk="0">
                  <a:moveTo>
                    <a:pt x="257" y="1"/>
                  </a:moveTo>
                  <a:cubicBezTo>
                    <a:pt x="193" y="1"/>
                    <a:pt x="132" y="23"/>
                    <a:pt x="87" y="66"/>
                  </a:cubicBezTo>
                  <a:cubicBezTo>
                    <a:pt x="0" y="172"/>
                    <a:pt x="0" y="312"/>
                    <a:pt x="106" y="417"/>
                  </a:cubicBezTo>
                  <a:cubicBezTo>
                    <a:pt x="147" y="460"/>
                    <a:pt x="205" y="482"/>
                    <a:pt x="264" y="482"/>
                  </a:cubicBezTo>
                  <a:cubicBezTo>
                    <a:pt x="328" y="482"/>
                    <a:pt x="393" y="456"/>
                    <a:pt x="439" y="401"/>
                  </a:cubicBezTo>
                  <a:cubicBezTo>
                    <a:pt x="527" y="312"/>
                    <a:pt x="527" y="155"/>
                    <a:pt x="439" y="66"/>
                  </a:cubicBezTo>
                  <a:cubicBezTo>
                    <a:pt x="386" y="23"/>
                    <a:pt x="320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291;p47">
              <a:extLst>
                <a:ext uri="{FF2B5EF4-FFF2-40B4-BE49-F238E27FC236}">
                  <a16:creationId xmlns:a16="http://schemas.microsoft.com/office/drawing/2014/main" id="{2C26A0AD-DB01-9B91-93D8-100938DDB5A5}"/>
                </a:ext>
              </a:extLst>
            </p:cNvPr>
            <p:cNvSpPr/>
            <p:nvPr/>
          </p:nvSpPr>
          <p:spPr>
            <a:xfrm>
              <a:off x="1142950" y="4287925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61" y="1"/>
                  </a:moveTo>
                  <a:cubicBezTo>
                    <a:pt x="119" y="1"/>
                    <a:pt x="79" y="14"/>
                    <a:pt x="52" y="40"/>
                  </a:cubicBezTo>
                  <a:cubicBezTo>
                    <a:pt x="0" y="110"/>
                    <a:pt x="0" y="198"/>
                    <a:pt x="52" y="269"/>
                  </a:cubicBezTo>
                  <a:cubicBezTo>
                    <a:pt x="85" y="293"/>
                    <a:pt x="121" y="306"/>
                    <a:pt x="158" y="306"/>
                  </a:cubicBezTo>
                  <a:cubicBezTo>
                    <a:pt x="201" y="306"/>
                    <a:pt x="244" y="288"/>
                    <a:pt x="281" y="250"/>
                  </a:cubicBezTo>
                  <a:cubicBezTo>
                    <a:pt x="333" y="198"/>
                    <a:pt x="333" y="93"/>
                    <a:pt x="281" y="40"/>
                  </a:cubicBezTo>
                  <a:cubicBezTo>
                    <a:pt x="246" y="14"/>
                    <a:pt x="20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292;p47">
              <a:extLst>
                <a:ext uri="{FF2B5EF4-FFF2-40B4-BE49-F238E27FC236}">
                  <a16:creationId xmlns:a16="http://schemas.microsoft.com/office/drawing/2014/main" id="{C29E6F24-E6B7-F070-D533-786D65A97889}"/>
                </a:ext>
              </a:extLst>
            </p:cNvPr>
            <p:cNvSpPr/>
            <p:nvPr/>
          </p:nvSpPr>
          <p:spPr>
            <a:xfrm>
              <a:off x="1567475" y="4287675"/>
              <a:ext cx="40875" cy="36125"/>
            </a:xfrm>
            <a:custGeom>
              <a:avLst/>
              <a:gdLst/>
              <a:ahLst/>
              <a:cxnLst/>
              <a:rect l="l" t="t" r="r" b="b"/>
              <a:pathLst>
                <a:path w="1635" h="1445" extrusionOk="0">
                  <a:moveTo>
                    <a:pt x="817" y="1"/>
                  </a:moveTo>
                  <a:cubicBezTo>
                    <a:pt x="602" y="1"/>
                    <a:pt x="389" y="96"/>
                    <a:pt x="247" y="279"/>
                  </a:cubicBezTo>
                  <a:cubicBezTo>
                    <a:pt x="1" y="595"/>
                    <a:pt x="71" y="1051"/>
                    <a:pt x="387" y="1297"/>
                  </a:cubicBezTo>
                  <a:cubicBezTo>
                    <a:pt x="516" y="1397"/>
                    <a:pt x="668" y="1445"/>
                    <a:pt x="819" y="1445"/>
                  </a:cubicBezTo>
                  <a:cubicBezTo>
                    <a:pt x="1038" y="1445"/>
                    <a:pt x="1253" y="1344"/>
                    <a:pt x="1389" y="1157"/>
                  </a:cubicBezTo>
                  <a:cubicBezTo>
                    <a:pt x="1635" y="857"/>
                    <a:pt x="1581" y="401"/>
                    <a:pt x="1265" y="155"/>
                  </a:cubicBezTo>
                  <a:cubicBezTo>
                    <a:pt x="1132" y="51"/>
                    <a:pt x="974" y="1"/>
                    <a:pt x="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293;p47">
              <a:extLst>
                <a:ext uri="{FF2B5EF4-FFF2-40B4-BE49-F238E27FC236}">
                  <a16:creationId xmlns:a16="http://schemas.microsoft.com/office/drawing/2014/main" id="{3AF3E0C7-8AB0-8E80-D255-0BF253E0088C}"/>
                </a:ext>
              </a:extLst>
            </p:cNvPr>
            <p:cNvSpPr/>
            <p:nvPr/>
          </p:nvSpPr>
          <p:spPr>
            <a:xfrm>
              <a:off x="2026725" y="4588350"/>
              <a:ext cx="20225" cy="18275"/>
            </a:xfrm>
            <a:custGeom>
              <a:avLst/>
              <a:gdLst/>
              <a:ahLst/>
              <a:cxnLst/>
              <a:rect l="l" t="t" r="r" b="b"/>
              <a:pathLst>
                <a:path w="809" h="731" extrusionOk="0">
                  <a:moveTo>
                    <a:pt x="405" y="0"/>
                  </a:moveTo>
                  <a:cubicBezTo>
                    <a:pt x="299" y="0"/>
                    <a:pt x="194" y="50"/>
                    <a:pt x="124" y="140"/>
                  </a:cubicBezTo>
                  <a:cubicBezTo>
                    <a:pt x="0" y="299"/>
                    <a:pt x="19" y="526"/>
                    <a:pt x="176" y="650"/>
                  </a:cubicBezTo>
                  <a:cubicBezTo>
                    <a:pt x="245" y="704"/>
                    <a:pt x="328" y="730"/>
                    <a:pt x="409" y="730"/>
                  </a:cubicBezTo>
                  <a:cubicBezTo>
                    <a:pt x="514" y="730"/>
                    <a:pt x="616" y="686"/>
                    <a:pt x="686" y="597"/>
                  </a:cubicBezTo>
                  <a:cubicBezTo>
                    <a:pt x="808" y="439"/>
                    <a:pt x="791" y="210"/>
                    <a:pt x="633" y="88"/>
                  </a:cubicBezTo>
                  <a:cubicBezTo>
                    <a:pt x="565" y="28"/>
                    <a:pt x="485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294;p47">
              <a:extLst>
                <a:ext uri="{FF2B5EF4-FFF2-40B4-BE49-F238E27FC236}">
                  <a16:creationId xmlns:a16="http://schemas.microsoft.com/office/drawing/2014/main" id="{FEB82BDF-EBB8-8431-40B4-F73ADF2AA5E8}"/>
                </a:ext>
              </a:extLst>
            </p:cNvPr>
            <p:cNvSpPr/>
            <p:nvPr/>
          </p:nvSpPr>
          <p:spPr>
            <a:xfrm>
              <a:off x="1527975" y="4215075"/>
              <a:ext cx="42625" cy="37750"/>
            </a:xfrm>
            <a:custGeom>
              <a:avLst/>
              <a:gdLst/>
              <a:ahLst/>
              <a:cxnLst/>
              <a:rect l="l" t="t" r="r" b="b"/>
              <a:pathLst>
                <a:path w="1705" h="1510" extrusionOk="0">
                  <a:moveTo>
                    <a:pt x="854" y="1"/>
                  </a:moveTo>
                  <a:cubicBezTo>
                    <a:pt x="628" y="1"/>
                    <a:pt x="401" y="106"/>
                    <a:pt x="246" y="302"/>
                  </a:cubicBezTo>
                  <a:cubicBezTo>
                    <a:pt x="0" y="619"/>
                    <a:pt x="54" y="1092"/>
                    <a:pt x="387" y="1356"/>
                  </a:cubicBezTo>
                  <a:cubicBezTo>
                    <a:pt x="518" y="1459"/>
                    <a:pt x="677" y="1509"/>
                    <a:pt x="837" y="1509"/>
                  </a:cubicBezTo>
                  <a:cubicBezTo>
                    <a:pt x="1062" y="1509"/>
                    <a:pt x="1287" y="1410"/>
                    <a:pt x="1440" y="1216"/>
                  </a:cubicBezTo>
                  <a:cubicBezTo>
                    <a:pt x="1704" y="900"/>
                    <a:pt x="1634" y="425"/>
                    <a:pt x="1300" y="162"/>
                  </a:cubicBezTo>
                  <a:cubicBezTo>
                    <a:pt x="1169" y="53"/>
                    <a:pt x="1012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295;p47">
              <a:extLst>
                <a:ext uri="{FF2B5EF4-FFF2-40B4-BE49-F238E27FC236}">
                  <a16:creationId xmlns:a16="http://schemas.microsoft.com/office/drawing/2014/main" id="{6A771747-034C-D745-A941-AB50B81EE8DA}"/>
                </a:ext>
              </a:extLst>
            </p:cNvPr>
            <p:cNvSpPr/>
            <p:nvPr/>
          </p:nvSpPr>
          <p:spPr>
            <a:xfrm>
              <a:off x="1933225" y="4238875"/>
              <a:ext cx="55350" cy="49150"/>
            </a:xfrm>
            <a:custGeom>
              <a:avLst/>
              <a:gdLst/>
              <a:ahLst/>
              <a:cxnLst/>
              <a:rect l="l" t="t" r="r" b="b"/>
              <a:pathLst>
                <a:path w="2214" h="1966" extrusionOk="0">
                  <a:moveTo>
                    <a:pt x="1102" y="0"/>
                  </a:moveTo>
                  <a:cubicBezTo>
                    <a:pt x="811" y="0"/>
                    <a:pt x="526" y="126"/>
                    <a:pt x="333" y="369"/>
                  </a:cubicBezTo>
                  <a:cubicBezTo>
                    <a:pt x="0" y="807"/>
                    <a:pt x="71" y="1423"/>
                    <a:pt x="509" y="1756"/>
                  </a:cubicBezTo>
                  <a:cubicBezTo>
                    <a:pt x="686" y="1896"/>
                    <a:pt x="898" y="1965"/>
                    <a:pt x="1109" y="1965"/>
                  </a:cubicBezTo>
                  <a:cubicBezTo>
                    <a:pt x="1398" y="1965"/>
                    <a:pt x="1686" y="1835"/>
                    <a:pt x="1879" y="1580"/>
                  </a:cubicBezTo>
                  <a:cubicBezTo>
                    <a:pt x="2213" y="1159"/>
                    <a:pt x="2143" y="545"/>
                    <a:pt x="1721" y="210"/>
                  </a:cubicBezTo>
                  <a:cubicBezTo>
                    <a:pt x="1535" y="69"/>
                    <a:pt x="131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296;p47">
              <a:extLst>
                <a:ext uri="{FF2B5EF4-FFF2-40B4-BE49-F238E27FC236}">
                  <a16:creationId xmlns:a16="http://schemas.microsoft.com/office/drawing/2014/main" id="{712FA83D-54A9-0491-DC34-4886C68DE389}"/>
                </a:ext>
              </a:extLst>
            </p:cNvPr>
            <p:cNvSpPr/>
            <p:nvPr/>
          </p:nvSpPr>
          <p:spPr>
            <a:xfrm>
              <a:off x="1797550" y="4522925"/>
              <a:ext cx="32950" cy="29000"/>
            </a:xfrm>
            <a:custGeom>
              <a:avLst/>
              <a:gdLst/>
              <a:ahLst/>
              <a:cxnLst/>
              <a:rect l="l" t="t" r="r" b="b"/>
              <a:pathLst>
                <a:path w="1318" h="1160" extrusionOk="0">
                  <a:moveTo>
                    <a:pt x="655" y="1"/>
                  </a:moveTo>
                  <a:cubicBezTo>
                    <a:pt x="484" y="1"/>
                    <a:pt x="316" y="77"/>
                    <a:pt x="194" y="228"/>
                  </a:cubicBezTo>
                  <a:cubicBezTo>
                    <a:pt x="0" y="474"/>
                    <a:pt x="54" y="844"/>
                    <a:pt x="299" y="1036"/>
                  </a:cubicBezTo>
                  <a:cubicBezTo>
                    <a:pt x="411" y="1118"/>
                    <a:pt x="538" y="1159"/>
                    <a:pt x="662" y="1159"/>
                  </a:cubicBezTo>
                  <a:cubicBezTo>
                    <a:pt x="831" y="1159"/>
                    <a:pt x="995" y="1083"/>
                    <a:pt x="1107" y="931"/>
                  </a:cubicBezTo>
                  <a:cubicBezTo>
                    <a:pt x="1318" y="685"/>
                    <a:pt x="1265" y="317"/>
                    <a:pt x="1019" y="123"/>
                  </a:cubicBezTo>
                  <a:cubicBezTo>
                    <a:pt x="908" y="41"/>
                    <a:pt x="781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297;p47">
              <a:extLst>
                <a:ext uri="{FF2B5EF4-FFF2-40B4-BE49-F238E27FC236}">
                  <a16:creationId xmlns:a16="http://schemas.microsoft.com/office/drawing/2014/main" id="{56700F40-A0DB-1559-34AB-7454721D0425}"/>
                </a:ext>
              </a:extLst>
            </p:cNvPr>
            <p:cNvSpPr/>
            <p:nvPr/>
          </p:nvSpPr>
          <p:spPr>
            <a:xfrm>
              <a:off x="1855500" y="4487200"/>
              <a:ext cx="29000" cy="25775"/>
            </a:xfrm>
            <a:custGeom>
              <a:avLst/>
              <a:gdLst/>
              <a:ahLst/>
              <a:cxnLst/>
              <a:rect l="l" t="t" r="r" b="b"/>
              <a:pathLst>
                <a:path w="1160" h="1031" extrusionOk="0">
                  <a:moveTo>
                    <a:pt x="576" y="1"/>
                  </a:moveTo>
                  <a:cubicBezTo>
                    <a:pt x="425" y="1"/>
                    <a:pt x="277" y="68"/>
                    <a:pt x="176" y="200"/>
                  </a:cubicBezTo>
                  <a:cubicBezTo>
                    <a:pt x="0" y="428"/>
                    <a:pt x="35" y="744"/>
                    <a:pt x="264" y="920"/>
                  </a:cubicBezTo>
                  <a:cubicBezTo>
                    <a:pt x="361" y="994"/>
                    <a:pt x="474" y="1031"/>
                    <a:pt x="585" y="1031"/>
                  </a:cubicBezTo>
                  <a:cubicBezTo>
                    <a:pt x="735" y="1031"/>
                    <a:pt x="883" y="963"/>
                    <a:pt x="984" y="832"/>
                  </a:cubicBezTo>
                  <a:cubicBezTo>
                    <a:pt x="1159" y="603"/>
                    <a:pt x="1124" y="287"/>
                    <a:pt x="897" y="112"/>
                  </a:cubicBezTo>
                  <a:cubicBezTo>
                    <a:pt x="800" y="37"/>
                    <a:pt x="687" y="1"/>
                    <a:pt x="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298;p47">
              <a:extLst>
                <a:ext uri="{FF2B5EF4-FFF2-40B4-BE49-F238E27FC236}">
                  <a16:creationId xmlns:a16="http://schemas.microsoft.com/office/drawing/2014/main" id="{F0C0701F-CA05-3CDE-C57F-039EA980F37C}"/>
                </a:ext>
              </a:extLst>
            </p:cNvPr>
            <p:cNvSpPr/>
            <p:nvPr/>
          </p:nvSpPr>
          <p:spPr>
            <a:xfrm>
              <a:off x="1912575" y="4820450"/>
              <a:ext cx="27700" cy="24575"/>
            </a:xfrm>
            <a:custGeom>
              <a:avLst/>
              <a:gdLst/>
              <a:ahLst/>
              <a:cxnLst/>
              <a:rect l="l" t="t" r="r" b="b"/>
              <a:pathLst>
                <a:path w="1108" h="983" extrusionOk="0">
                  <a:moveTo>
                    <a:pt x="544" y="1"/>
                  </a:moveTo>
                  <a:cubicBezTo>
                    <a:pt x="402" y="1"/>
                    <a:pt x="260" y="68"/>
                    <a:pt x="159" y="199"/>
                  </a:cubicBezTo>
                  <a:cubicBezTo>
                    <a:pt x="0" y="410"/>
                    <a:pt x="35" y="709"/>
                    <a:pt x="246" y="884"/>
                  </a:cubicBezTo>
                  <a:cubicBezTo>
                    <a:pt x="334" y="950"/>
                    <a:pt x="440" y="982"/>
                    <a:pt x="545" y="982"/>
                  </a:cubicBezTo>
                  <a:cubicBezTo>
                    <a:pt x="693" y="982"/>
                    <a:pt x="839" y="919"/>
                    <a:pt x="932" y="796"/>
                  </a:cubicBezTo>
                  <a:cubicBezTo>
                    <a:pt x="1107" y="585"/>
                    <a:pt x="1072" y="269"/>
                    <a:pt x="843" y="112"/>
                  </a:cubicBezTo>
                  <a:cubicBezTo>
                    <a:pt x="754" y="37"/>
                    <a:pt x="649" y="1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299;p47">
              <a:extLst>
                <a:ext uri="{FF2B5EF4-FFF2-40B4-BE49-F238E27FC236}">
                  <a16:creationId xmlns:a16="http://schemas.microsoft.com/office/drawing/2014/main" id="{91B18D5C-B362-91A7-C109-D75A7CCBB8D1}"/>
                </a:ext>
              </a:extLst>
            </p:cNvPr>
            <p:cNvSpPr/>
            <p:nvPr/>
          </p:nvSpPr>
          <p:spPr>
            <a:xfrm>
              <a:off x="1558700" y="4735100"/>
              <a:ext cx="13200" cy="12100"/>
            </a:xfrm>
            <a:custGeom>
              <a:avLst/>
              <a:gdLst/>
              <a:ahLst/>
              <a:cxnLst/>
              <a:rect l="l" t="t" r="r" b="b"/>
              <a:pathLst>
                <a:path w="528" h="484" extrusionOk="0">
                  <a:moveTo>
                    <a:pt x="256" y="0"/>
                  </a:moveTo>
                  <a:cubicBezTo>
                    <a:pt x="194" y="0"/>
                    <a:pt x="133" y="22"/>
                    <a:pt x="89" y="65"/>
                  </a:cubicBezTo>
                  <a:cubicBezTo>
                    <a:pt x="1" y="171"/>
                    <a:pt x="1" y="330"/>
                    <a:pt x="89" y="417"/>
                  </a:cubicBezTo>
                  <a:cubicBezTo>
                    <a:pt x="142" y="461"/>
                    <a:pt x="207" y="483"/>
                    <a:pt x="271" y="483"/>
                  </a:cubicBezTo>
                  <a:cubicBezTo>
                    <a:pt x="335" y="483"/>
                    <a:pt x="396" y="461"/>
                    <a:pt x="440" y="417"/>
                  </a:cubicBezTo>
                  <a:cubicBezTo>
                    <a:pt x="527" y="311"/>
                    <a:pt x="527" y="154"/>
                    <a:pt x="422" y="65"/>
                  </a:cubicBezTo>
                  <a:cubicBezTo>
                    <a:pt x="379" y="22"/>
                    <a:pt x="317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00;p47">
              <a:extLst>
                <a:ext uri="{FF2B5EF4-FFF2-40B4-BE49-F238E27FC236}">
                  <a16:creationId xmlns:a16="http://schemas.microsoft.com/office/drawing/2014/main" id="{FCB8A3CB-7B7D-4786-077A-AFFE5559050E}"/>
                </a:ext>
              </a:extLst>
            </p:cNvPr>
            <p:cNvSpPr/>
            <p:nvPr/>
          </p:nvSpPr>
          <p:spPr>
            <a:xfrm>
              <a:off x="1439275" y="4746150"/>
              <a:ext cx="14550" cy="12825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285" y="1"/>
                  </a:moveTo>
                  <a:cubicBezTo>
                    <a:pt x="216" y="1"/>
                    <a:pt x="150" y="27"/>
                    <a:pt x="106" y="80"/>
                  </a:cubicBezTo>
                  <a:cubicBezTo>
                    <a:pt x="1" y="185"/>
                    <a:pt x="1" y="344"/>
                    <a:pt x="106" y="450"/>
                  </a:cubicBezTo>
                  <a:cubicBezTo>
                    <a:pt x="156" y="491"/>
                    <a:pt x="219" y="513"/>
                    <a:pt x="282" y="513"/>
                  </a:cubicBezTo>
                  <a:cubicBezTo>
                    <a:pt x="351" y="513"/>
                    <a:pt x="420" y="486"/>
                    <a:pt x="476" y="431"/>
                  </a:cubicBezTo>
                  <a:cubicBezTo>
                    <a:pt x="581" y="326"/>
                    <a:pt x="563" y="169"/>
                    <a:pt x="476" y="80"/>
                  </a:cubicBezTo>
                  <a:cubicBezTo>
                    <a:pt x="423" y="27"/>
                    <a:pt x="353" y="1"/>
                    <a:pt x="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01;p47">
              <a:extLst>
                <a:ext uri="{FF2B5EF4-FFF2-40B4-BE49-F238E27FC236}">
                  <a16:creationId xmlns:a16="http://schemas.microsoft.com/office/drawing/2014/main" id="{2536A116-7746-CD84-1923-189094016A34}"/>
                </a:ext>
              </a:extLst>
            </p:cNvPr>
            <p:cNvSpPr/>
            <p:nvPr/>
          </p:nvSpPr>
          <p:spPr>
            <a:xfrm>
              <a:off x="1437975" y="4681075"/>
              <a:ext cx="13200" cy="11675"/>
            </a:xfrm>
            <a:custGeom>
              <a:avLst/>
              <a:gdLst/>
              <a:ahLst/>
              <a:cxnLst/>
              <a:rect l="l" t="t" r="r" b="b"/>
              <a:pathLst>
                <a:path w="528" h="467" extrusionOk="0">
                  <a:moveTo>
                    <a:pt x="255" y="1"/>
                  </a:moveTo>
                  <a:cubicBezTo>
                    <a:pt x="194" y="1"/>
                    <a:pt x="132" y="23"/>
                    <a:pt x="88" y="67"/>
                  </a:cubicBezTo>
                  <a:cubicBezTo>
                    <a:pt x="1" y="172"/>
                    <a:pt x="1" y="313"/>
                    <a:pt x="106" y="400"/>
                  </a:cubicBezTo>
                  <a:cubicBezTo>
                    <a:pt x="150" y="444"/>
                    <a:pt x="207" y="466"/>
                    <a:pt x="266" y="466"/>
                  </a:cubicBezTo>
                  <a:cubicBezTo>
                    <a:pt x="325" y="466"/>
                    <a:pt x="386" y="444"/>
                    <a:pt x="439" y="400"/>
                  </a:cubicBezTo>
                  <a:cubicBezTo>
                    <a:pt x="528" y="295"/>
                    <a:pt x="528" y="154"/>
                    <a:pt x="422" y="67"/>
                  </a:cubicBezTo>
                  <a:cubicBezTo>
                    <a:pt x="378" y="23"/>
                    <a:pt x="317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02;p47">
              <a:extLst>
                <a:ext uri="{FF2B5EF4-FFF2-40B4-BE49-F238E27FC236}">
                  <a16:creationId xmlns:a16="http://schemas.microsoft.com/office/drawing/2014/main" id="{FFD021E0-46C3-1D01-C0D2-5D621ED53176}"/>
                </a:ext>
              </a:extLst>
            </p:cNvPr>
            <p:cNvSpPr/>
            <p:nvPr/>
          </p:nvSpPr>
          <p:spPr>
            <a:xfrm>
              <a:off x="846575" y="4857925"/>
              <a:ext cx="9250" cy="8175"/>
            </a:xfrm>
            <a:custGeom>
              <a:avLst/>
              <a:gdLst/>
              <a:ahLst/>
              <a:cxnLst/>
              <a:rect l="l" t="t" r="r" b="b"/>
              <a:pathLst>
                <a:path w="370" h="327" extrusionOk="0">
                  <a:moveTo>
                    <a:pt x="179" y="0"/>
                  </a:moveTo>
                  <a:cubicBezTo>
                    <a:pt x="137" y="0"/>
                    <a:pt x="97" y="18"/>
                    <a:pt x="71" y="53"/>
                  </a:cubicBezTo>
                  <a:cubicBezTo>
                    <a:pt x="1" y="123"/>
                    <a:pt x="1" y="210"/>
                    <a:pt x="71" y="280"/>
                  </a:cubicBezTo>
                  <a:cubicBezTo>
                    <a:pt x="104" y="313"/>
                    <a:pt x="144" y="327"/>
                    <a:pt x="183" y="327"/>
                  </a:cubicBezTo>
                  <a:cubicBezTo>
                    <a:pt x="228" y="327"/>
                    <a:pt x="271" y="309"/>
                    <a:pt x="300" y="280"/>
                  </a:cubicBezTo>
                  <a:cubicBezTo>
                    <a:pt x="370" y="210"/>
                    <a:pt x="370" y="105"/>
                    <a:pt x="300" y="53"/>
                  </a:cubicBezTo>
                  <a:cubicBezTo>
                    <a:pt x="265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03;p47">
              <a:extLst>
                <a:ext uri="{FF2B5EF4-FFF2-40B4-BE49-F238E27FC236}">
                  <a16:creationId xmlns:a16="http://schemas.microsoft.com/office/drawing/2014/main" id="{0D608F7E-DA83-F08E-DB4C-D7604D89B51E}"/>
                </a:ext>
              </a:extLst>
            </p:cNvPr>
            <p:cNvSpPr/>
            <p:nvPr/>
          </p:nvSpPr>
          <p:spPr>
            <a:xfrm>
              <a:off x="812325" y="4823300"/>
              <a:ext cx="7925" cy="7075"/>
            </a:xfrm>
            <a:custGeom>
              <a:avLst/>
              <a:gdLst/>
              <a:ahLst/>
              <a:cxnLst/>
              <a:rect l="l" t="t" r="r" b="b"/>
              <a:pathLst>
                <a:path w="317" h="283" extrusionOk="0">
                  <a:moveTo>
                    <a:pt x="185" y="1"/>
                  </a:moveTo>
                  <a:cubicBezTo>
                    <a:pt x="144" y="1"/>
                    <a:pt x="102" y="20"/>
                    <a:pt x="71" y="50"/>
                  </a:cubicBezTo>
                  <a:cubicBezTo>
                    <a:pt x="1" y="103"/>
                    <a:pt x="19" y="190"/>
                    <a:pt x="71" y="244"/>
                  </a:cubicBezTo>
                  <a:cubicBezTo>
                    <a:pt x="98" y="270"/>
                    <a:pt x="133" y="283"/>
                    <a:pt x="168" y="283"/>
                  </a:cubicBezTo>
                  <a:cubicBezTo>
                    <a:pt x="203" y="283"/>
                    <a:pt x="238" y="270"/>
                    <a:pt x="265" y="244"/>
                  </a:cubicBezTo>
                  <a:cubicBezTo>
                    <a:pt x="317" y="190"/>
                    <a:pt x="317" y="103"/>
                    <a:pt x="265" y="33"/>
                  </a:cubicBezTo>
                  <a:cubicBezTo>
                    <a:pt x="242" y="10"/>
                    <a:pt x="214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04;p47">
              <a:extLst>
                <a:ext uri="{FF2B5EF4-FFF2-40B4-BE49-F238E27FC236}">
                  <a16:creationId xmlns:a16="http://schemas.microsoft.com/office/drawing/2014/main" id="{C8CF41A6-1FA7-A852-5C05-017AFD1B6CA7}"/>
                </a:ext>
              </a:extLst>
            </p:cNvPr>
            <p:cNvSpPr/>
            <p:nvPr/>
          </p:nvSpPr>
          <p:spPr>
            <a:xfrm>
              <a:off x="597200" y="4799750"/>
              <a:ext cx="5750" cy="5275"/>
            </a:xfrm>
            <a:custGeom>
              <a:avLst/>
              <a:gdLst/>
              <a:ahLst/>
              <a:cxnLst/>
              <a:rect l="l" t="t" r="r" b="b"/>
              <a:pathLst>
                <a:path w="230" h="211" extrusionOk="0">
                  <a:moveTo>
                    <a:pt x="108" y="0"/>
                  </a:moveTo>
                  <a:cubicBezTo>
                    <a:pt x="79" y="0"/>
                    <a:pt x="53" y="9"/>
                    <a:pt x="36" y="27"/>
                  </a:cubicBezTo>
                  <a:cubicBezTo>
                    <a:pt x="0" y="79"/>
                    <a:pt x="0" y="132"/>
                    <a:pt x="36" y="184"/>
                  </a:cubicBezTo>
                  <a:cubicBezTo>
                    <a:pt x="62" y="201"/>
                    <a:pt x="89" y="210"/>
                    <a:pt x="115" y="210"/>
                  </a:cubicBezTo>
                  <a:cubicBezTo>
                    <a:pt x="141" y="210"/>
                    <a:pt x="168" y="201"/>
                    <a:pt x="194" y="184"/>
                  </a:cubicBezTo>
                  <a:cubicBezTo>
                    <a:pt x="229" y="132"/>
                    <a:pt x="229" y="62"/>
                    <a:pt x="194" y="27"/>
                  </a:cubicBezTo>
                  <a:cubicBezTo>
                    <a:pt x="168" y="9"/>
                    <a:pt x="137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05;p47">
              <a:extLst>
                <a:ext uri="{FF2B5EF4-FFF2-40B4-BE49-F238E27FC236}">
                  <a16:creationId xmlns:a16="http://schemas.microsoft.com/office/drawing/2014/main" id="{B0589F80-3BD4-8FDB-DD4E-02C97E645906}"/>
                </a:ext>
              </a:extLst>
            </p:cNvPr>
            <p:cNvSpPr/>
            <p:nvPr/>
          </p:nvSpPr>
          <p:spPr>
            <a:xfrm>
              <a:off x="559025" y="4798875"/>
              <a:ext cx="5700" cy="5150"/>
            </a:xfrm>
            <a:custGeom>
              <a:avLst/>
              <a:gdLst/>
              <a:ahLst/>
              <a:cxnLst/>
              <a:rect l="l" t="t" r="r" b="b"/>
              <a:pathLst>
                <a:path w="228" h="206" extrusionOk="0">
                  <a:moveTo>
                    <a:pt x="116" y="0"/>
                  </a:moveTo>
                  <a:cubicBezTo>
                    <a:pt x="92" y="0"/>
                    <a:pt x="70" y="9"/>
                    <a:pt x="52" y="26"/>
                  </a:cubicBezTo>
                  <a:cubicBezTo>
                    <a:pt x="0" y="78"/>
                    <a:pt x="0" y="132"/>
                    <a:pt x="52" y="167"/>
                  </a:cubicBezTo>
                  <a:cubicBezTo>
                    <a:pt x="70" y="193"/>
                    <a:pt x="96" y="206"/>
                    <a:pt x="123" y="206"/>
                  </a:cubicBezTo>
                  <a:cubicBezTo>
                    <a:pt x="149" y="206"/>
                    <a:pt x="175" y="193"/>
                    <a:pt x="193" y="167"/>
                  </a:cubicBezTo>
                  <a:cubicBezTo>
                    <a:pt x="228" y="132"/>
                    <a:pt x="228" y="62"/>
                    <a:pt x="193" y="26"/>
                  </a:cubicBezTo>
                  <a:cubicBezTo>
                    <a:pt x="167" y="9"/>
                    <a:pt x="140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3" name="Google Shape;8110;p47">
            <a:extLst>
              <a:ext uri="{FF2B5EF4-FFF2-40B4-BE49-F238E27FC236}">
                <a16:creationId xmlns:a16="http://schemas.microsoft.com/office/drawing/2014/main" id="{AB574920-AC21-6C95-937D-4EF7B3C50718}"/>
              </a:ext>
            </a:extLst>
          </p:cNvPr>
          <p:cNvGrpSpPr/>
          <p:nvPr/>
        </p:nvGrpSpPr>
        <p:grpSpPr>
          <a:xfrm rot="16846403">
            <a:off x="6163522" y="-939949"/>
            <a:ext cx="1950477" cy="1904865"/>
            <a:chOff x="6412250" y="-147537"/>
            <a:chExt cx="1592199" cy="1554966"/>
          </a:xfrm>
        </p:grpSpPr>
        <p:sp>
          <p:nvSpPr>
            <p:cNvPr id="8144" name="Google Shape;8111;p47">
              <a:extLst>
                <a:ext uri="{FF2B5EF4-FFF2-40B4-BE49-F238E27FC236}">
                  <a16:creationId xmlns:a16="http://schemas.microsoft.com/office/drawing/2014/main" id="{B6B961C9-D61F-54AD-46B7-A2B23AD37239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12;p47">
              <a:extLst>
                <a:ext uri="{FF2B5EF4-FFF2-40B4-BE49-F238E27FC236}">
                  <a16:creationId xmlns:a16="http://schemas.microsoft.com/office/drawing/2014/main" id="{5D198F60-4086-F97D-50BB-C5F58E39D9B4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13;p47">
              <a:extLst>
                <a:ext uri="{FF2B5EF4-FFF2-40B4-BE49-F238E27FC236}">
                  <a16:creationId xmlns:a16="http://schemas.microsoft.com/office/drawing/2014/main" id="{7DD6FDFF-2C80-2A12-A2AB-7773BA62679E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14;p47">
              <a:extLst>
                <a:ext uri="{FF2B5EF4-FFF2-40B4-BE49-F238E27FC236}">
                  <a16:creationId xmlns:a16="http://schemas.microsoft.com/office/drawing/2014/main" id="{687F9FCA-451C-C65D-8D8E-40C94A3C2FC8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15;p47">
              <a:extLst>
                <a:ext uri="{FF2B5EF4-FFF2-40B4-BE49-F238E27FC236}">
                  <a16:creationId xmlns:a16="http://schemas.microsoft.com/office/drawing/2014/main" id="{0C895B42-2602-6CED-AFA5-948462A9BC29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16;p47">
              <a:extLst>
                <a:ext uri="{FF2B5EF4-FFF2-40B4-BE49-F238E27FC236}">
                  <a16:creationId xmlns:a16="http://schemas.microsoft.com/office/drawing/2014/main" id="{817FC657-61A3-646C-995A-41A24A4A7D05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17;p47">
              <a:extLst>
                <a:ext uri="{FF2B5EF4-FFF2-40B4-BE49-F238E27FC236}">
                  <a16:creationId xmlns:a16="http://schemas.microsoft.com/office/drawing/2014/main" id="{AC8986B6-C9DF-F1BF-196E-1A3CE0FDF73E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5" name="Google Shape;8125;p47">
            <a:extLst>
              <a:ext uri="{FF2B5EF4-FFF2-40B4-BE49-F238E27FC236}">
                <a16:creationId xmlns:a16="http://schemas.microsoft.com/office/drawing/2014/main" id="{FC5DF0BF-F62F-8657-2986-70434E2696E3}"/>
              </a:ext>
            </a:extLst>
          </p:cNvPr>
          <p:cNvGrpSpPr/>
          <p:nvPr/>
        </p:nvGrpSpPr>
        <p:grpSpPr>
          <a:xfrm rot="10360783">
            <a:off x="7959222" y="-434955"/>
            <a:ext cx="2097507" cy="1944109"/>
            <a:chOff x="983700" y="238125"/>
            <a:chExt cx="5650225" cy="5237000"/>
          </a:xfrm>
        </p:grpSpPr>
        <p:sp>
          <p:nvSpPr>
            <p:cNvPr id="8166" name="Google Shape;8126;p47">
              <a:extLst>
                <a:ext uri="{FF2B5EF4-FFF2-40B4-BE49-F238E27FC236}">
                  <a16:creationId xmlns:a16="http://schemas.microsoft.com/office/drawing/2014/main" id="{DD53CDEE-0421-9EEE-C01F-368C384523AC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27;p47">
              <a:extLst>
                <a:ext uri="{FF2B5EF4-FFF2-40B4-BE49-F238E27FC236}">
                  <a16:creationId xmlns:a16="http://schemas.microsoft.com/office/drawing/2014/main" id="{E5387E5C-3424-BD18-FADE-4C48754A0B51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28;p47">
              <a:extLst>
                <a:ext uri="{FF2B5EF4-FFF2-40B4-BE49-F238E27FC236}">
                  <a16:creationId xmlns:a16="http://schemas.microsoft.com/office/drawing/2014/main" id="{DA67F743-95DE-6D6E-1952-F71F64F68E15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29;p47">
              <a:extLst>
                <a:ext uri="{FF2B5EF4-FFF2-40B4-BE49-F238E27FC236}">
                  <a16:creationId xmlns:a16="http://schemas.microsoft.com/office/drawing/2014/main" id="{5CFCECBF-D2B6-7B13-B07F-9EA1DBDBC3AE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30;p47">
              <a:extLst>
                <a:ext uri="{FF2B5EF4-FFF2-40B4-BE49-F238E27FC236}">
                  <a16:creationId xmlns:a16="http://schemas.microsoft.com/office/drawing/2014/main" id="{8D96CEC6-CA75-D29B-4E0E-2CBCB73F583A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31;p47">
              <a:extLst>
                <a:ext uri="{FF2B5EF4-FFF2-40B4-BE49-F238E27FC236}">
                  <a16:creationId xmlns:a16="http://schemas.microsoft.com/office/drawing/2014/main" id="{8801A2A9-EDAE-8524-9880-14857D186BA5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32;p47">
              <a:extLst>
                <a:ext uri="{FF2B5EF4-FFF2-40B4-BE49-F238E27FC236}">
                  <a16:creationId xmlns:a16="http://schemas.microsoft.com/office/drawing/2014/main" id="{EC28FE9E-D42D-73DC-1460-756EA9F0ABB6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33;p47">
              <a:extLst>
                <a:ext uri="{FF2B5EF4-FFF2-40B4-BE49-F238E27FC236}">
                  <a16:creationId xmlns:a16="http://schemas.microsoft.com/office/drawing/2014/main" id="{D4726E3B-E89E-E2F2-0E40-4E215B93E82F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34;p47">
              <a:extLst>
                <a:ext uri="{FF2B5EF4-FFF2-40B4-BE49-F238E27FC236}">
                  <a16:creationId xmlns:a16="http://schemas.microsoft.com/office/drawing/2014/main" id="{6ED794CD-5222-2FC6-26CE-C4215AF68B9E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35;p47">
              <a:extLst>
                <a:ext uri="{FF2B5EF4-FFF2-40B4-BE49-F238E27FC236}">
                  <a16:creationId xmlns:a16="http://schemas.microsoft.com/office/drawing/2014/main" id="{C4443B72-C739-1506-023E-C3CE1C9EF02E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36;p47">
              <a:extLst>
                <a:ext uri="{FF2B5EF4-FFF2-40B4-BE49-F238E27FC236}">
                  <a16:creationId xmlns:a16="http://schemas.microsoft.com/office/drawing/2014/main" id="{B9EDBAF4-80FA-18D1-5682-12387D3656EC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37;p47">
              <a:extLst>
                <a:ext uri="{FF2B5EF4-FFF2-40B4-BE49-F238E27FC236}">
                  <a16:creationId xmlns:a16="http://schemas.microsoft.com/office/drawing/2014/main" id="{8E6ADAB0-5D1D-DE09-8EBF-3CB7134A60B5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38;p47">
              <a:extLst>
                <a:ext uri="{FF2B5EF4-FFF2-40B4-BE49-F238E27FC236}">
                  <a16:creationId xmlns:a16="http://schemas.microsoft.com/office/drawing/2014/main" id="{61F35408-53AC-2799-8AC5-570C141D2B92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39;p47">
              <a:extLst>
                <a:ext uri="{FF2B5EF4-FFF2-40B4-BE49-F238E27FC236}">
                  <a16:creationId xmlns:a16="http://schemas.microsoft.com/office/drawing/2014/main" id="{498CBCDD-9ACC-689B-19D0-8DEAC6A57BF5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4" name="Google Shape;6752;p33">
            <a:extLst>
              <a:ext uri="{FF2B5EF4-FFF2-40B4-BE49-F238E27FC236}">
                <a16:creationId xmlns:a16="http://schemas.microsoft.com/office/drawing/2014/main" id="{7EAE8D62-2C1B-CD30-4886-90BDA56C788D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10/17</a:t>
            </a:r>
          </a:p>
        </p:txBody>
      </p:sp>
      <p:grpSp>
        <p:nvGrpSpPr>
          <p:cNvPr id="8119" name="Group 8118">
            <a:extLst>
              <a:ext uri="{FF2B5EF4-FFF2-40B4-BE49-F238E27FC236}">
                <a16:creationId xmlns:a16="http://schemas.microsoft.com/office/drawing/2014/main" id="{B7B79DD6-C4C6-AF45-9302-6EAB2C5E400C}"/>
              </a:ext>
            </a:extLst>
          </p:cNvPr>
          <p:cNvGrpSpPr/>
          <p:nvPr/>
        </p:nvGrpSpPr>
        <p:grpSpPr>
          <a:xfrm>
            <a:off x="1318448" y="2347871"/>
            <a:ext cx="6507103" cy="2553243"/>
            <a:chOff x="1257324" y="2326743"/>
            <a:chExt cx="6507103" cy="2553243"/>
          </a:xfrm>
        </p:grpSpPr>
        <p:grpSp>
          <p:nvGrpSpPr>
            <p:cNvPr id="8120" name="Group 8119">
              <a:extLst>
                <a:ext uri="{FF2B5EF4-FFF2-40B4-BE49-F238E27FC236}">
                  <a16:creationId xmlns:a16="http://schemas.microsoft.com/office/drawing/2014/main" id="{305806AC-5FD6-FFA4-31EA-B2951A2E7600}"/>
                </a:ext>
              </a:extLst>
            </p:cNvPr>
            <p:cNvGrpSpPr/>
            <p:nvPr/>
          </p:nvGrpSpPr>
          <p:grpSpPr>
            <a:xfrm>
              <a:off x="1257324" y="2326743"/>
              <a:ext cx="3799308" cy="2544995"/>
              <a:chOff x="1257324" y="2336227"/>
              <a:chExt cx="3688841" cy="2393311"/>
            </a:xfrm>
          </p:grpSpPr>
          <p:pic>
            <p:nvPicPr>
              <p:cNvPr id="8122" name="Picture 8121" descr="A graph of a function&#10;&#10;Description automatically generated with medium confidence">
                <a:extLst>
                  <a:ext uri="{FF2B5EF4-FFF2-40B4-BE49-F238E27FC236}">
                    <a16:creationId xmlns:a16="http://schemas.microsoft.com/office/drawing/2014/main" id="{112EDA7B-242B-B837-01F9-891F2865C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" t="89459" r="2622" b="1612"/>
              <a:stretch>
                <a:fillRect/>
              </a:stretch>
            </p:blipFill>
            <p:spPr>
              <a:xfrm>
                <a:off x="1257324" y="4393057"/>
                <a:ext cx="3688840" cy="336481"/>
              </a:xfrm>
              <a:prstGeom prst="rect">
                <a:avLst/>
              </a:prstGeom>
            </p:spPr>
          </p:pic>
          <p:pic>
            <p:nvPicPr>
              <p:cNvPr id="8123" name="Picture 8122">
                <a:extLst>
                  <a:ext uri="{FF2B5EF4-FFF2-40B4-BE49-F238E27FC236}">
                    <a16:creationId xmlns:a16="http://schemas.microsoft.com/office/drawing/2014/main" id="{9C75CF91-C010-2FE0-6563-0FA11F87B2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-1" b="-380"/>
              <a:stretch>
                <a:fillRect/>
              </a:stretch>
            </p:blipFill>
            <p:spPr>
              <a:xfrm>
                <a:off x="1257913" y="2336227"/>
                <a:ext cx="3688252" cy="2103129"/>
              </a:xfrm>
              <a:prstGeom prst="rect">
                <a:avLst/>
              </a:prstGeom>
            </p:spPr>
          </p:pic>
        </p:grpSp>
        <p:pic>
          <p:nvPicPr>
            <p:cNvPr id="8121" name="Picture 8120">
              <a:extLst>
                <a:ext uri="{FF2B5EF4-FFF2-40B4-BE49-F238E27FC236}">
                  <a16:creationId xmlns:a16="http://schemas.microsoft.com/office/drawing/2014/main" id="{B0D73CC8-A447-52D2-C16D-B500D75C0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15462" y="2334991"/>
              <a:ext cx="2648965" cy="2544995"/>
            </a:xfrm>
            <a:prstGeom prst="rect">
              <a:avLst/>
            </a:prstGeom>
          </p:spPr>
        </p:pic>
      </p:grpSp>
      <p:sp>
        <p:nvSpPr>
          <p:cNvPr id="8116" name="Oval 8115">
            <a:extLst>
              <a:ext uri="{FF2B5EF4-FFF2-40B4-BE49-F238E27FC236}">
                <a16:creationId xmlns:a16="http://schemas.microsoft.com/office/drawing/2014/main" id="{48A76779-5D01-C724-2A2A-E4314DEFCC95}"/>
              </a:ext>
            </a:extLst>
          </p:cNvPr>
          <p:cNvSpPr/>
          <p:nvPr/>
        </p:nvSpPr>
        <p:spPr>
          <a:xfrm>
            <a:off x="4655195" y="2550828"/>
            <a:ext cx="241472" cy="20555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17" name="Oval 8116">
            <a:extLst>
              <a:ext uri="{FF2B5EF4-FFF2-40B4-BE49-F238E27FC236}">
                <a16:creationId xmlns:a16="http://schemas.microsoft.com/office/drawing/2014/main" id="{3F473ECC-19A9-9745-2192-375E96F763E2}"/>
              </a:ext>
            </a:extLst>
          </p:cNvPr>
          <p:cNvSpPr/>
          <p:nvPr/>
        </p:nvSpPr>
        <p:spPr>
          <a:xfrm>
            <a:off x="7060286" y="2707511"/>
            <a:ext cx="724204" cy="130942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24" name="Group 8123">
            <a:extLst>
              <a:ext uri="{FF2B5EF4-FFF2-40B4-BE49-F238E27FC236}">
                <a16:creationId xmlns:a16="http://schemas.microsoft.com/office/drawing/2014/main" id="{5D8BA7F8-97CC-EF10-D8C4-76AC6BB97616}"/>
              </a:ext>
            </a:extLst>
          </p:cNvPr>
          <p:cNvGrpSpPr/>
          <p:nvPr/>
        </p:nvGrpSpPr>
        <p:grpSpPr>
          <a:xfrm>
            <a:off x="1056045" y="1218358"/>
            <a:ext cx="7031909" cy="1058623"/>
            <a:chOff x="675177" y="1238842"/>
            <a:chExt cx="7031909" cy="1058623"/>
          </a:xfrm>
        </p:grpSpPr>
        <p:grpSp>
          <p:nvGrpSpPr>
            <p:cNvPr id="8126" name="Group 8125">
              <a:extLst>
                <a:ext uri="{FF2B5EF4-FFF2-40B4-BE49-F238E27FC236}">
                  <a16:creationId xmlns:a16="http://schemas.microsoft.com/office/drawing/2014/main" id="{533AA2AA-4E02-ADDB-D951-098A48684865}"/>
                </a:ext>
              </a:extLst>
            </p:cNvPr>
            <p:cNvGrpSpPr/>
            <p:nvPr/>
          </p:nvGrpSpPr>
          <p:grpSpPr>
            <a:xfrm>
              <a:off x="675177" y="1238842"/>
              <a:ext cx="7031909" cy="1058623"/>
              <a:chOff x="473764" y="1317401"/>
              <a:chExt cx="7031909" cy="1058623"/>
            </a:xfrm>
          </p:grpSpPr>
          <p:sp>
            <p:nvSpPr>
              <p:cNvPr id="8131" name="Google Shape;8107;p47">
                <a:extLst>
                  <a:ext uri="{FF2B5EF4-FFF2-40B4-BE49-F238E27FC236}">
                    <a16:creationId xmlns:a16="http://schemas.microsoft.com/office/drawing/2014/main" id="{FEE36CDB-5534-885C-EC29-37FF93AD8C7F}"/>
                  </a:ext>
                </a:extLst>
              </p:cNvPr>
              <p:cNvSpPr/>
              <p:nvPr/>
            </p:nvSpPr>
            <p:spPr>
              <a:xfrm>
                <a:off x="584200" y="1343306"/>
                <a:ext cx="6921473" cy="940994"/>
              </a:xfrm>
              <a:custGeom>
                <a:avLst/>
                <a:gdLst/>
                <a:ahLst/>
                <a:cxnLst/>
                <a:rect l="l" t="t" r="r" b="b"/>
                <a:pathLst>
                  <a:path w="93205" h="189190" extrusionOk="0">
                    <a:moveTo>
                      <a:pt x="2870" y="0"/>
                    </a:moveTo>
                    <a:cubicBezTo>
                      <a:pt x="1280" y="0"/>
                      <a:pt x="0" y="1280"/>
                      <a:pt x="0" y="2914"/>
                    </a:cubicBezTo>
                    <a:lnTo>
                      <a:pt x="0" y="186320"/>
                    </a:lnTo>
                    <a:cubicBezTo>
                      <a:pt x="0" y="187909"/>
                      <a:pt x="1280" y="189190"/>
                      <a:pt x="2870" y="189190"/>
                    </a:cubicBezTo>
                    <a:lnTo>
                      <a:pt x="90334" y="189190"/>
                    </a:lnTo>
                    <a:cubicBezTo>
                      <a:pt x="91924" y="189190"/>
                      <a:pt x="93204" y="187909"/>
                      <a:pt x="93204" y="186320"/>
                    </a:cubicBezTo>
                    <a:lnTo>
                      <a:pt x="93204" y="2914"/>
                    </a:lnTo>
                    <a:cubicBezTo>
                      <a:pt x="93204" y="1280"/>
                      <a:pt x="91924" y="0"/>
                      <a:pt x="903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32" name="Google Shape;8104;p47">
                    <a:extLst>
                      <a:ext uri="{FF2B5EF4-FFF2-40B4-BE49-F238E27FC236}">
                        <a16:creationId xmlns:a16="http://schemas.microsoft.com/office/drawing/2014/main" id="{6F14474B-D96C-991B-94BE-E26533042C1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95978" y="1324729"/>
                    <a:ext cx="3690635" cy="45526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: (0.03 |  1 ) ± (0.4 | 2)% </m:t>
                          </m:r>
                        </m:oMath>
                      </m:oMathPara>
                    </a14:m>
                    <a:endParaRPr lang="en-CA" sz="1200" b="0"/>
                  </a:p>
                  <a:p>
                    <a:pPr marL="152400" indent="0">
                      <a:buFont typeface="Barlow"/>
                      <a:buNone/>
                    </a:pPr>
                    <a:endParaRPr lang="en-US" sz="1200"/>
                  </a:p>
                </p:txBody>
              </p:sp>
            </mc:Choice>
            <mc:Fallback xmlns="">
              <p:sp>
                <p:nvSpPr>
                  <p:cNvPr id="8132" name="Google Shape;8104;p47">
                    <a:extLst>
                      <a:ext uri="{FF2B5EF4-FFF2-40B4-BE49-F238E27FC236}">
                        <a16:creationId xmlns:a16="http://schemas.microsoft.com/office/drawing/2014/main" id="{6F14474B-D96C-991B-94BE-E26533042C1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5978" y="1324729"/>
                    <a:ext cx="3690635" cy="45526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33" name="Google Shape;8104;p47">
                    <a:extLst>
                      <a:ext uri="{FF2B5EF4-FFF2-40B4-BE49-F238E27FC236}">
                        <a16:creationId xmlns:a16="http://schemas.microsoft.com/office/drawing/2014/main" id="{DE6F8F27-A06E-A29C-65F3-3C47B177F51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73764" y="1627683"/>
                    <a:ext cx="3978402" cy="45526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Font typeface="Barlow"/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200" b="0" i="1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= (8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−5 |  2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−3) ± (0.7 | 5) %  </m:t>
                          </m:r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oMath>
                      </m:oMathPara>
                    </a14:m>
                    <a:endParaRPr lang="en-CA" sz="1200" b="0"/>
                  </a:p>
                </p:txBody>
              </p:sp>
            </mc:Choice>
            <mc:Fallback xmlns="">
              <p:sp>
                <p:nvSpPr>
                  <p:cNvPr id="8133" name="Google Shape;8104;p47">
                    <a:extLst>
                      <a:ext uri="{FF2B5EF4-FFF2-40B4-BE49-F238E27FC236}">
                        <a16:creationId xmlns:a16="http://schemas.microsoft.com/office/drawing/2014/main" id="{DE6F8F27-A06E-A29C-65F3-3C47B177F5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3764" y="1627683"/>
                    <a:ext cx="3978402" cy="45526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34" name="Google Shape;8104;p47">
                    <a:extLst>
                      <a:ext uri="{FF2B5EF4-FFF2-40B4-BE49-F238E27FC236}">
                        <a16:creationId xmlns:a16="http://schemas.microsoft.com/office/drawing/2014/main" id="{5CB0A786-75E0-4A0D-BE85-D8B644EDCF2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839328" y="1317401"/>
                    <a:ext cx="2947139" cy="38021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sSub>
                            <m:sSubPr>
                              <m:ctrlPr>
                                <a:rPr lang="en-CA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b</m:t>
                              </m:r>
                            </m:sub>
                          </m:sSub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= (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−5 |  5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−4) ± (1  | 17) % </m:t>
                          </m:r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s</m:t>
                          </m:r>
                        </m:oMath>
                      </m:oMathPara>
                    </a14:m>
                    <a:endParaRPr lang="en-US" sz="1200"/>
                  </a:p>
                </p:txBody>
              </p:sp>
            </mc:Choice>
            <mc:Fallback xmlns="">
              <p:sp>
                <p:nvSpPr>
                  <p:cNvPr id="8134" name="Google Shape;8104;p47">
                    <a:extLst>
                      <a:ext uri="{FF2B5EF4-FFF2-40B4-BE49-F238E27FC236}">
                        <a16:creationId xmlns:a16="http://schemas.microsoft.com/office/drawing/2014/main" id="{5CB0A786-75E0-4A0D-BE85-D8B644EDCF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9328" y="1317401"/>
                    <a:ext cx="2947139" cy="38021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35" name="Google Shape;8104;p47">
                    <a:extLst>
                      <a:ext uri="{FF2B5EF4-FFF2-40B4-BE49-F238E27FC236}">
                        <a16:creationId xmlns:a16="http://schemas.microsoft.com/office/drawing/2014/main" id="{2AE8286D-3FE9-29F2-9AE8-29D26ADC638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852611" y="1626224"/>
                    <a:ext cx="3243651" cy="45526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m:rPr>
                              <m:sty m:val="p"/>
                            </m:rP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: (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0.4 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|  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CA" sz="1200" i="1" smtClean="0">
                              <a:latin typeface="Cambria Math" panose="02040503050406030204" pitchFamily="18" charset="0"/>
                            </a:rPr>
                            <m:t>) ± 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(0.4  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 7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  <m:r>
                            <a:rPr lang="en-CA" sz="1200" i="1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CA" sz="1200" b="0"/>
                  </a:p>
                  <a:p>
                    <a:pPr marL="152400" indent="0">
                      <a:buFont typeface="Barlow"/>
                      <a:buNone/>
                    </a:pPr>
                    <a:r>
                      <a:rPr lang="en-US" sz="120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8135" name="Google Shape;8104;p47">
                    <a:extLst>
                      <a:ext uri="{FF2B5EF4-FFF2-40B4-BE49-F238E27FC236}">
                        <a16:creationId xmlns:a16="http://schemas.microsoft.com/office/drawing/2014/main" id="{2AE8286D-3FE9-29F2-9AE8-29D26ADC638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52611" y="1626224"/>
                    <a:ext cx="3243651" cy="45526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36" name="Google Shape;8104;p47">
                    <a:extLst>
                      <a:ext uri="{FF2B5EF4-FFF2-40B4-BE49-F238E27FC236}">
                        <a16:creationId xmlns:a16="http://schemas.microsoft.com/office/drawing/2014/main" id="{41E35452-E475-46AA-B43F-4E1E831F20A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02599" y="1920762"/>
                    <a:ext cx="3978402" cy="45526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t" anchorCtr="0">
                    <a:no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04800" algn="l" rtl="0">
                      <a:lnSpc>
                        <a:spcPct val="100000"/>
                      </a:lnSpc>
                      <a:spcBef>
                        <a:spcPts val="30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4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1pPr>
                    <a:lvl2pPr marL="914400" marR="0" lvl="1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2pPr>
                    <a:lvl3pPr marL="1371600" marR="0" lvl="2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3pPr>
                    <a:lvl4pPr marL="1828800" marR="0" lvl="3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4pPr>
                    <a:lvl5pPr marL="2286000" marR="0" lvl="4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5pPr>
                    <a:lvl6pPr marL="2743200" marR="0" lvl="5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6pPr>
                    <a:lvl7pPr marL="3200400" marR="0" lvl="6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●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7pPr>
                    <a:lvl8pPr marL="3657600" marR="0" lvl="7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○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8pPr>
                    <a:lvl9pPr marL="4114800" marR="0" lvl="8" indent="-3048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200"/>
                      <a:buFont typeface="Barlow"/>
                      <a:buChar char="■"/>
                      <a:defRPr sz="1200" b="0" i="0" u="none" strike="noStrike" cap="none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defRPr>
                    </a:lvl9pPr>
                  </a:lstStyle>
                  <a:p>
                    <a:pPr marL="152400" indent="0">
                      <a:buFont typeface="Barlow"/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</a:rPr>
                            <m:t>= (2 |  25) ± (0.7 | 5) %</m:t>
                          </m:r>
                        </m:oMath>
                      </m:oMathPara>
                    </a14:m>
                    <a:endParaRPr lang="en-CA" sz="1200" b="0"/>
                  </a:p>
                </p:txBody>
              </p:sp>
            </mc:Choice>
            <mc:Fallback xmlns="">
              <p:sp>
                <p:nvSpPr>
                  <p:cNvPr id="8136" name="Google Shape;8104;p47">
                    <a:extLst>
                      <a:ext uri="{FF2B5EF4-FFF2-40B4-BE49-F238E27FC236}">
                        <a16:creationId xmlns:a16="http://schemas.microsoft.com/office/drawing/2014/main" id="{41E35452-E475-46AA-B43F-4E1E831F20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2599" y="1920762"/>
                    <a:ext cx="3978402" cy="45526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127" name="Group 8126">
              <a:extLst>
                <a:ext uri="{FF2B5EF4-FFF2-40B4-BE49-F238E27FC236}">
                  <a16:creationId xmlns:a16="http://schemas.microsoft.com/office/drawing/2014/main" id="{2D1D00B2-3475-2850-5AA4-B619CAA6B1A0}"/>
                </a:ext>
              </a:extLst>
            </p:cNvPr>
            <p:cNvGrpSpPr/>
            <p:nvPr/>
          </p:nvGrpSpPr>
          <p:grpSpPr>
            <a:xfrm>
              <a:off x="949064" y="1389413"/>
              <a:ext cx="6557107" cy="703439"/>
              <a:chOff x="960423" y="1446208"/>
              <a:chExt cx="6557107" cy="703439"/>
            </a:xfrm>
          </p:grpSpPr>
          <p:cxnSp>
            <p:nvCxnSpPr>
              <p:cNvPr id="8128" name="Straight Connector 8127">
                <a:extLst>
                  <a:ext uri="{FF2B5EF4-FFF2-40B4-BE49-F238E27FC236}">
                    <a16:creationId xmlns:a16="http://schemas.microsoft.com/office/drawing/2014/main" id="{EDE577C9-5856-567F-D0F5-B9F4FE477F90}"/>
                  </a:ext>
                </a:extLst>
              </p:cNvPr>
              <p:cNvCxnSpPr/>
              <p:nvPr/>
            </p:nvCxnSpPr>
            <p:spPr>
              <a:xfrm>
                <a:off x="960423" y="1647667"/>
                <a:ext cx="6557107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9" name="Straight Connector 8128">
                <a:extLst>
                  <a:ext uri="{FF2B5EF4-FFF2-40B4-BE49-F238E27FC236}">
                    <a16:creationId xmlns:a16="http://schemas.microsoft.com/office/drawing/2014/main" id="{7E9B48D7-9D49-A513-D067-B3DC6D9980B1}"/>
                  </a:ext>
                </a:extLst>
              </p:cNvPr>
              <p:cNvCxnSpPr/>
              <p:nvPr/>
            </p:nvCxnSpPr>
            <p:spPr>
              <a:xfrm>
                <a:off x="960423" y="1943425"/>
                <a:ext cx="6557107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0" name="Straight Connector 8129">
                <a:extLst>
                  <a:ext uri="{FF2B5EF4-FFF2-40B4-BE49-F238E27FC236}">
                    <a16:creationId xmlns:a16="http://schemas.microsoft.com/office/drawing/2014/main" id="{53D72A00-A584-0E49-DD10-B074338DA8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08584" y="1446208"/>
                <a:ext cx="0" cy="703439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29307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8">
          <a:extLst>
            <a:ext uri="{FF2B5EF4-FFF2-40B4-BE49-F238E27FC236}">
              <a16:creationId xmlns:a16="http://schemas.microsoft.com/office/drawing/2014/main" id="{4B556420-D92B-8E1D-EFDA-C44172BC1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1" name="Google Shape;7671;p41">
            <a:extLst>
              <a:ext uri="{FF2B5EF4-FFF2-40B4-BE49-F238E27FC236}">
                <a16:creationId xmlns:a16="http://schemas.microsoft.com/office/drawing/2014/main" id="{B1A0C23F-E9FA-7F8F-671B-F1406A95A3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7885" y="1684005"/>
            <a:ext cx="3775500" cy="10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4000"/>
              </a:lnSpc>
            </a:pPr>
            <a:r>
              <a:rPr lang="en-US"/>
              <a:t>Thermal agitation of charge carriers in any resistor produce a fluctuating voltage. </a:t>
            </a:r>
          </a:p>
        </p:txBody>
      </p:sp>
      <p:sp>
        <p:nvSpPr>
          <p:cNvPr id="7675" name="Google Shape;7675;p41">
            <a:extLst>
              <a:ext uri="{FF2B5EF4-FFF2-40B4-BE49-F238E27FC236}">
                <a16:creationId xmlns:a16="http://schemas.microsoft.com/office/drawing/2014/main" id="{45E886C1-B1A4-3AE5-C2DF-35D1F022ADE3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807873" y="1249055"/>
            <a:ext cx="3775500" cy="51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Johnson noise</a:t>
            </a:r>
            <a:endParaRPr/>
          </a:p>
        </p:txBody>
      </p:sp>
      <p:sp>
        <p:nvSpPr>
          <p:cNvPr id="13" name="Google Shape;7671;p41">
            <a:extLst>
              <a:ext uri="{FF2B5EF4-FFF2-40B4-BE49-F238E27FC236}">
                <a16:creationId xmlns:a16="http://schemas.microsoft.com/office/drawing/2014/main" id="{338D08BA-AE37-B722-48E3-07FEA465F948}"/>
              </a:ext>
            </a:extLst>
          </p:cNvPr>
          <p:cNvSpPr txBox="1">
            <a:spLocks/>
          </p:cNvSpPr>
          <p:nvPr/>
        </p:nvSpPr>
        <p:spPr>
          <a:xfrm>
            <a:off x="4848623" y="1684005"/>
            <a:ext cx="3775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</a:pPr>
            <a:r>
              <a:rPr lang="en-US"/>
              <a:t>The SQUID readout adds its own floor, roughly white with a 1/f rise at low frequency.</a:t>
            </a:r>
          </a:p>
        </p:txBody>
      </p:sp>
      <p:sp>
        <p:nvSpPr>
          <p:cNvPr id="14" name="Google Shape;7675;p41">
            <a:extLst>
              <a:ext uri="{FF2B5EF4-FFF2-40B4-BE49-F238E27FC236}">
                <a16:creationId xmlns:a16="http://schemas.microsoft.com/office/drawing/2014/main" id="{AB430F16-CB8D-EC45-B056-AD8A000692A9}"/>
              </a:ext>
            </a:extLst>
          </p:cNvPr>
          <p:cNvSpPr txBox="1">
            <a:spLocks/>
          </p:cNvSpPr>
          <p:nvPr/>
        </p:nvSpPr>
        <p:spPr>
          <a:xfrm>
            <a:off x="4848623" y="1236525"/>
            <a:ext cx="37755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/>
              <a:t>SQUID noise</a:t>
            </a:r>
          </a:p>
        </p:txBody>
      </p:sp>
      <p:sp>
        <p:nvSpPr>
          <p:cNvPr id="20" name="Google Shape;7671;p41">
            <a:extLst>
              <a:ext uri="{FF2B5EF4-FFF2-40B4-BE49-F238E27FC236}">
                <a16:creationId xmlns:a16="http://schemas.microsoft.com/office/drawing/2014/main" id="{CA39097C-D161-17EC-D1A0-31D52D612306}"/>
              </a:ext>
            </a:extLst>
          </p:cNvPr>
          <p:cNvSpPr txBox="1">
            <a:spLocks/>
          </p:cNvSpPr>
          <p:nvPr/>
        </p:nvSpPr>
        <p:spPr>
          <a:xfrm>
            <a:off x="805331" y="3350211"/>
            <a:ext cx="37755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/>
              <a:t>Because the TES is a thermometer, random heat exchanges across thermal links look like fake power signals.</a:t>
            </a:r>
          </a:p>
        </p:txBody>
      </p:sp>
      <p:sp>
        <p:nvSpPr>
          <p:cNvPr id="21" name="Google Shape;7675;p41">
            <a:extLst>
              <a:ext uri="{FF2B5EF4-FFF2-40B4-BE49-F238E27FC236}">
                <a16:creationId xmlns:a16="http://schemas.microsoft.com/office/drawing/2014/main" id="{F034CE6E-6C19-9628-65B7-BB146FC5E9AF}"/>
              </a:ext>
            </a:extLst>
          </p:cNvPr>
          <p:cNvSpPr txBox="1">
            <a:spLocks/>
          </p:cNvSpPr>
          <p:nvPr/>
        </p:nvSpPr>
        <p:spPr>
          <a:xfrm>
            <a:off x="805331" y="2832583"/>
            <a:ext cx="37755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League Spartan"/>
                <a:ea typeface="League Spartan"/>
                <a:cs typeface="League Spartan"/>
                <a:sym typeface="League Spartan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/>
              <a:t>Thermal fluctuation noise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11C4F7-C205-5F6D-2B07-970BE1F854B1}"/>
                  </a:ext>
                </a:extLst>
              </p:cNvPr>
              <p:cNvSpPr txBox="1"/>
              <p:nvPr/>
            </p:nvSpPr>
            <p:spPr>
              <a:xfrm>
                <a:off x="1434835" y="2287810"/>
                <a:ext cx="2146452" cy="32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𝑃𝐽𝑁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𝑇𝐽𝑁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𝑇𝑅</m:t>
                      </m:r>
                    </m:oMath>
                  </m:oMathPara>
                </a14:m>
                <a:endParaRPr lang="en-CA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11C4F7-C205-5F6D-2B07-970BE1F85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835" y="2287810"/>
                <a:ext cx="2146452" cy="327077"/>
              </a:xfrm>
              <a:prstGeom prst="rect">
                <a:avLst/>
              </a:prstGeom>
              <a:blipFill>
                <a:blip r:embed="rId3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7C15F2-C430-996E-76D0-DE5CCE799429}"/>
                  </a:ext>
                </a:extLst>
              </p:cNvPr>
              <p:cNvSpPr txBox="1"/>
              <p:nvPr/>
            </p:nvSpPr>
            <p:spPr>
              <a:xfrm>
                <a:off x="1305378" y="4028876"/>
                <a:ext cx="21464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𝑇𝐹𝑁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CA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7C15F2-C430-996E-76D0-DE5CCE799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378" y="4028876"/>
                <a:ext cx="2146452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212113AB-10FC-B89F-8F08-DF77BF7A661D}"/>
              </a:ext>
            </a:extLst>
          </p:cNvPr>
          <p:cNvSpPr/>
          <p:nvPr/>
        </p:nvSpPr>
        <p:spPr>
          <a:xfrm>
            <a:off x="3289357" y="571463"/>
            <a:ext cx="368243" cy="165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8310;p48">
            <a:extLst>
              <a:ext uri="{FF2B5EF4-FFF2-40B4-BE49-F238E27FC236}">
                <a16:creationId xmlns:a16="http://schemas.microsoft.com/office/drawing/2014/main" id="{A2549DE8-B7A9-27D2-CC7A-9ADA1CED63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5331" y="57146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Sources of Noise</a:t>
            </a: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5C3161-0ED9-088D-4ADF-0D264281F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814" y="2348052"/>
            <a:ext cx="3109066" cy="2263743"/>
          </a:xfrm>
          <a:prstGeom prst="rect">
            <a:avLst/>
          </a:prstGeom>
        </p:spPr>
      </p:pic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31CC0D42-E98B-855A-7BDC-82E0EB136C0F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4123697591"/>
      </p:ext>
    </p:extLst>
  </p:cSld>
  <p:clrMapOvr>
    <a:masterClrMapping/>
  </p:clrMapOvr>
  <p:transition spd="med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206076A9-325F-C09C-F70C-19D44D6B8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35FCE2A5-0B54-8755-63EC-111B2894B912}"/>
              </a:ext>
            </a:extLst>
          </p:cNvPr>
          <p:cNvSpPr/>
          <p:nvPr/>
        </p:nvSpPr>
        <p:spPr>
          <a:xfrm rot="19891822">
            <a:off x="1246308" y="2141406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8310;p48">
            <a:extLst>
              <a:ext uri="{FF2B5EF4-FFF2-40B4-BE49-F238E27FC236}">
                <a16:creationId xmlns:a16="http://schemas.microsoft.com/office/drawing/2014/main" id="{9EF38019-244C-DAC9-0ABB-68C7C1D8D9FD}"/>
              </a:ext>
            </a:extLst>
          </p:cNvPr>
          <p:cNvSpPr txBox="1">
            <a:spLocks/>
          </p:cNvSpPr>
          <p:nvPr/>
        </p:nvSpPr>
        <p:spPr>
          <a:xfrm>
            <a:off x="-1" y="336309"/>
            <a:ext cx="91439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ctr"/>
            <a:r>
              <a:rPr lang="en-CA" sz="3300"/>
              <a:t>Thermal Block Models</a:t>
            </a:r>
          </a:p>
        </p:txBody>
      </p:sp>
      <p:sp>
        <p:nvSpPr>
          <p:cNvPr id="8942" name="Google Shape;8942;p55">
            <a:extLst>
              <a:ext uri="{FF2B5EF4-FFF2-40B4-BE49-F238E27FC236}">
                <a16:creationId xmlns:a16="http://schemas.microsoft.com/office/drawing/2014/main" id="{A9E08696-2BBE-BEFA-1730-E91EB4C2122E}"/>
              </a:ext>
            </a:extLst>
          </p:cNvPr>
          <p:cNvSpPr/>
          <p:nvPr/>
        </p:nvSpPr>
        <p:spPr>
          <a:xfrm rot="19891822">
            <a:off x="2192352" y="3453339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>
            <a:extLst>
              <a:ext uri="{FF2B5EF4-FFF2-40B4-BE49-F238E27FC236}">
                <a16:creationId xmlns:a16="http://schemas.microsoft.com/office/drawing/2014/main" id="{D086E4A6-455B-588A-6CAA-571B408D92B6}"/>
              </a:ext>
            </a:extLst>
          </p:cNvPr>
          <p:cNvSpPr/>
          <p:nvPr/>
        </p:nvSpPr>
        <p:spPr>
          <a:xfrm>
            <a:off x="5503740" y="1907535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>
            <a:extLst>
              <a:ext uri="{FF2B5EF4-FFF2-40B4-BE49-F238E27FC236}">
                <a16:creationId xmlns:a16="http://schemas.microsoft.com/office/drawing/2014/main" id="{E1087996-17DF-64A0-8BB8-55D2F73D4308}"/>
              </a:ext>
            </a:extLst>
          </p:cNvPr>
          <p:cNvSpPr/>
          <p:nvPr/>
        </p:nvSpPr>
        <p:spPr>
          <a:xfrm>
            <a:off x="5503740" y="1907535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>
            <a:extLst>
              <a:ext uri="{FF2B5EF4-FFF2-40B4-BE49-F238E27FC236}">
                <a16:creationId xmlns:a16="http://schemas.microsoft.com/office/drawing/2014/main" id="{C7E46AF0-146B-8655-3C46-69E68B28B369}"/>
              </a:ext>
            </a:extLst>
          </p:cNvPr>
          <p:cNvSpPr/>
          <p:nvPr/>
        </p:nvSpPr>
        <p:spPr>
          <a:xfrm>
            <a:off x="4743469" y="3549068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>
            <a:extLst>
              <a:ext uri="{FF2B5EF4-FFF2-40B4-BE49-F238E27FC236}">
                <a16:creationId xmlns:a16="http://schemas.microsoft.com/office/drawing/2014/main" id="{2F33853D-986A-079B-37B4-6C826D1B43EB}"/>
              </a:ext>
            </a:extLst>
          </p:cNvPr>
          <p:cNvSpPr/>
          <p:nvPr/>
        </p:nvSpPr>
        <p:spPr>
          <a:xfrm>
            <a:off x="5070496" y="3549068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>
            <a:extLst>
              <a:ext uri="{FF2B5EF4-FFF2-40B4-BE49-F238E27FC236}">
                <a16:creationId xmlns:a16="http://schemas.microsoft.com/office/drawing/2014/main" id="{469C5D45-4103-7E36-93E9-457CAB48A43F}"/>
              </a:ext>
            </a:extLst>
          </p:cNvPr>
          <p:cNvSpPr/>
          <p:nvPr/>
        </p:nvSpPr>
        <p:spPr>
          <a:xfrm>
            <a:off x="3864496" y="1950728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>
            <a:extLst>
              <a:ext uri="{FF2B5EF4-FFF2-40B4-BE49-F238E27FC236}">
                <a16:creationId xmlns:a16="http://schemas.microsoft.com/office/drawing/2014/main" id="{4A4222DC-E86A-0156-4C17-15AB97520C38}"/>
              </a:ext>
            </a:extLst>
          </p:cNvPr>
          <p:cNvSpPr/>
          <p:nvPr/>
        </p:nvSpPr>
        <p:spPr>
          <a:xfrm>
            <a:off x="3864496" y="1950728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>
            <a:extLst>
              <a:ext uri="{FF2B5EF4-FFF2-40B4-BE49-F238E27FC236}">
                <a16:creationId xmlns:a16="http://schemas.microsoft.com/office/drawing/2014/main" id="{82ECF03F-6AD2-86FE-ABAF-6A075B83326B}"/>
              </a:ext>
            </a:extLst>
          </p:cNvPr>
          <p:cNvSpPr/>
          <p:nvPr/>
        </p:nvSpPr>
        <p:spPr>
          <a:xfrm>
            <a:off x="4859989" y="2187269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>
            <a:extLst>
              <a:ext uri="{FF2B5EF4-FFF2-40B4-BE49-F238E27FC236}">
                <a16:creationId xmlns:a16="http://schemas.microsoft.com/office/drawing/2014/main" id="{C60C0ECE-739A-B473-F8BB-EE091561CFEA}"/>
              </a:ext>
            </a:extLst>
          </p:cNvPr>
          <p:cNvSpPr/>
          <p:nvPr/>
        </p:nvSpPr>
        <p:spPr>
          <a:xfrm>
            <a:off x="7622620" y="2920381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>
            <a:extLst>
              <a:ext uri="{FF2B5EF4-FFF2-40B4-BE49-F238E27FC236}">
                <a16:creationId xmlns:a16="http://schemas.microsoft.com/office/drawing/2014/main" id="{408616F3-2313-827A-7FBC-ACC5C59673AB}"/>
              </a:ext>
            </a:extLst>
          </p:cNvPr>
          <p:cNvSpPr/>
          <p:nvPr/>
        </p:nvSpPr>
        <p:spPr>
          <a:xfrm>
            <a:off x="7395036" y="2920381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426B65-58AE-34CC-96A8-FC7F0618D2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44" r="1717"/>
          <a:stretch>
            <a:fillRect/>
          </a:stretch>
        </p:blipFill>
        <p:spPr>
          <a:xfrm>
            <a:off x="651889" y="1389083"/>
            <a:ext cx="2142039" cy="1690166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55D456-E44C-18CA-FC3A-8270A6987EFA}"/>
              </a:ext>
            </a:extLst>
          </p:cNvPr>
          <p:cNvSpPr txBox="1">
            <a:spLocks/>
          </p:cNvSpPr>
          <p:nvPr/>
        </p:nvSpPr>
        <p:spPr>
          <a:xfrm>
            <a:off x="620054" y="1112487"/>
            <a:ext cx="2142040" cy="3008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300">
                <a:latin typeface="Barlow Light"/>
              </a:rPr>
              <a:t>One-block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3E31623-18E1-4823-7B8C-A572354CAE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1925" y="304435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B6EC17-4464-03B6-48A9-EED5DE23BC70}"/>
              </a:ext>
            </a:extLst>
          </p:cNvPr>
          <p:cNvGrpSpPr/>
          <p:nvPr/>
        </p:nvGrpSpPr>
        <p:grpSpPr>
          <a:xfrm>
            <a:off x="3504261" y="1074905"/>
            <a:ext cx="2291012" cy="1998416"/>
            <a:chOff x="3174671" y="1029373"/>
            <a:chExt cx="2291012" cy="1998416"/>
          </a:xfrm>
        </p:grpSpPr>
        <p:pic>
          <p:nvPicPr>
            <p:cNvPr id="9" name="Picture 8" descr="A diagram of a circuit&#10;&#10;Description automatically generated">
              <a:extLst>
                <a:ext uri="{FF2B5EF4-FFF2-40B4-BE49-F238E27FC236}">
                  <a16:creationId xmlns:a16="http://schemas.microsoft.com/office/drawing/2014/main" id="{A6A14C06-78DD-6764-7D89-B33D80DE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74671" y="1341598"/>
              <a:ext cx="2277612" cy="1686191"/>
            </a:xfrm>
            <a:prstGeom prst="rect">
              <a:avLst/>
            </a:prstGeom>
          </p:spPr>
        </p:pic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DD994BC5-893C-DD09-C2D2-7EE77BEF34D8}"/>
                </a:ext>
              </a:extLst>
            </p:cNvPr>
            <p:cNvSpPr txBox="1">
              <a:spLocks/>
            </p:cNvSpPr>
            <p:nvPr/>
          </p:nvSpPr>
          <p:spPr>
            <a:xfrm>
              <a:off x="3188068" y="1029373"/>
              <a:ext cx="2277615" cy="30088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31286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48431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65735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882775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300">
                  <a:solidFill>
                    <a:schemeClr val="bg2">
                      <a:lumMod val="90000"/>
                      <a:lumOff val="10000"/>
                    </a:schemeClr>
                  </a:solidFill>
                  <a:latin typeface="Barlow" pitchFamily="2" charset="77"/>
                </a:rPr>
                <a:t>Intermediate</a:t>
              </a:r>
              <a:endParaRPr lang="en-US" sz="1400">
                <a:solidFill>
                  <a:schemeClr val="bg2">
                    <a:lumMod val="90000"/>
                    <a:lumOff val="10000"/>
                  </a:schemeClr>
                </a:solidFill>
                <a:latin typeface="Barlow" pitchFamily="2" charset="77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1C03AA-8912-D911-78AE-3F26FC9C6C2B}"/>
              </a:ext>
            </a:extLst>
          </p:cNvPr>
          <p:cNvCxnSpPr>
            <a:cxnSpLocks/>
          </p:cNvCxnSpPr>
          <p:nvPr/>
        </p:nvCxnSpPr>
        <p:spPr>
          <a:xfrm>
            <a:off x="3109788" y="1079229"/>
            <a:ext cx="0" cy="366677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B88A49-B5D6-F779-4384-1F9FEDD13706}"/>
                  </a:ext>
                </a:extLst>
              </p:cNvPr>
              <p:cNvSpPr txBox="1"/>
              <p:nvPr/>
            </p:nvSpPr>
            <p:spPr>
              <a:xfrm>
                <a:off x="486770" y="3217967"/>
                <a:ext cx="2408608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B88A49-B5D6-F779-4384-1F9FEDD13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70" y="3217967"/>
                <a:ext cx="2408608" cy="501997"/>
              </a:xfrm>
              <a:prstGeom prst="rect">
                <a:avLst/>
              </a:prstGeom>
              <a:blipFill>
                <a:blip r:embed="rId5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CCCD5C-9A28-D7F2-8775-CBDA68F4225C}"/>
                  </a:ext>
                </a:extLst>
              </p:cNvPr>
              <p:cNvSpPr txBox="1"/>
              <p:nvPr/>
            </p:nvSpPr>
            <p:spPr>
              <a:xfrm>
                <a:off x="3076380" y="3067137"/>
                <a:ext cx="3106116" cy="60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35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35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35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35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  <m:r>
                        <a:rPr lang="en-US" sz="135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US" sz="135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135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 sz="135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CCCD5C-9A28-D7F2-8775-CBDA68F42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380" y="3067137"/>
                <a:ext cx="3106116" cy="6058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C046A2-D197-4241-8C2C-A37563534676}"/>
                  </a:ext>
                </a:extLst>
              </p:cNvPr>
              <p:cNvSpPr txBox="1"/>
              <p:nvPr/>
            </p:nvSpPr>
            <p:spPr>
              <a:xfrm>
                <a:off x="6093549" y="3037124"/>
                <a:ext cx="2612215" cy="9675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  <m:r>
                        <a:rPr lang="en-US" b="0" i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CA" b="0" i="0">
                  <a:solidFill>
                    <a:schemeClr val="accent6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4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b="0" i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en-US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b="0" i="1">
                  <a:solidFill>
                    <a:schemeClr val="accent6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C046A2-D197-4241-8C2C-A37563534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549" y="3037124"/>
                <a:ext cx="2612215" cy="9675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E4D32112-1384-BB6B-E190-415D852288D4}"/>
              </a:ext>
            </a:extLst>
          </p:cNvPr>
          <p:cNvGrpSpPr/>
          <p:nvPr/>
        </p:nvGrpSpPr>
        <p:grpSpPr>
          <a:xfrm>
            <a:off x="6205780" y="1093494"/>
            <a:ext cx="2401929" cy="1986141"/>
            <a:chOff x="5744791" y="1062907"/>
            <a:chExt cx="2401929" cy="1986141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C0C07C66-8ECE-79B6-476D-D8C42F35E6C1}"/>
                </a:ext>
              </a:extLst>
            </p:cNvPr>
            <p:cNvSpPr txBox="1">
              <a:spLocks/>
            </p:cNvSpPr>
            <p:nvPr/>
          </p:nvSpPr>
          <p:spPr>
            <a:xfrm>
              <a:off x="5770121" y="1062907"/>
              <a:ext cx="2376599" cy="3024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31286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48431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65735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882775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300">
                  <a:solidFill>
                    <a:schemeClr val="bg2">
                      <a:lumMod val="90000"/>
                      <a:lumOff val="10000"/>
                    </a:schemeClr>
                  </a:solidFill>
                  <a:latin typeface="Barlow" pitchFamily="2" charset="77"/>
                </a:rPr>
                <a:t>Parallel</a:t>
              </a:r>
            </a:p>
          </p:txBody>
        </p:sp>
        <p:pic>
          <p:nvPicPr>
            <p:cNvPr id="12" name="Picture 11" descr="A diagram of a circuit&#10;&#10;Description automatically generated">
              <a:extLst>
                <a:ext uri="{FF2B5EF4-FFF2-40B4-BE49-F238E27FC236}">
                  <a16:creationId xmlns:a16="http://schemas.microsoft.com/office/drawing/2014/main" id="{D3E31E58-4958-01D8-E5FA-1DBA29623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4791" y="1362858"/>
              <a:ext cx="2277612" cy="168619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FB481F9-0C86-798F-189F-A870B18ED3F0}"/>
                  </a:ext>
                </a:extLst>
              </p:cNvPr>
              <p:cNvSpPr txBox="1"/>
              <p:nvPr/>
            </p:nvSpPr>
            <p:spPr>
              <a:xfrm>
                <a:off x="3074069" y="3452274"/>
                <a:ext cx="3106116" cy="84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 sz="1350">
                  <a:solidFill>
                    <a:schemeClr val="accent6"/>
                  </a:solidFill>
                </a:endParaRPr>
              </a:p>
              <a:p>
                <a:pPr>
                  <a:lnSpc>
                    <a:spcPct val="130000"/>
                  </a:lnSpc>
                </a:pPr>
                <a:endParaRPr lang="en-CA" sz="135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FB481F9-0C86-798F-189F-A870B18ED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069" y="3452274"/>
                <a:ext cx="3106116" cy="8477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95E7ED-A08A-4C53-CDB9-A814873214AD}"/>
                  </a:ext>
                </a:extLst>
              </p:cNvPr>
              <p:cNvSpPr txBox="1"/>
              <p:nvPr/>
            </p:nvSpPr>
            <p:spPr>
              <a:xfrm>
                <a:off x="3401350" y="4095832"/>
                <a:ext cx="2408608" cy="523220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crystal</m:t>
                      </m:r>
                    </m:oMath>
                  </m:oMathPara>
                </a14:m>
                <a:endParaRPr lang="en-US" b="1">
                  <a:solidFill>
                    <a:srgbClr val="00B05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95E7ED-A08A-4C53-CDB9-A81487321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350" y="4095832"/>
                <a:ext cx="2408608" cy="523220"/>
              </a:xfrm>
              <a:prstGeom prst="rect">
                <a:avLst/>
              </a:prstGeom>
              <a:blipFill>
                <a:blip r:embed="rId10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FD9687-FAC5-9109-0474-F04F06651DBE}"/>
                  </a:ext>
                </a:extLst>
              </p:cNvPr>
              <p:cNvSpPr txBox="1"/>
              <p:nvPr/>
            </p:nvSpPr>
            <p:spPr>
              <a:xfrm>
                <a:off x="6056831" y="4116343"/>
                <a:ext cx="2408608" cy="523220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W overlap / Al fins 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rystal</m:t>
                      </m:r>
                      <m:r>
                        <m:rPr>
                          <m:nor/>
                        </m:rPr>
                        <a:rPr lang="en-CA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copper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FD9687-FAC5-9109-0474-F04F06651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831" y="4116343"/>
                <a:ext cx="2408608" cy="523220"/>
              </a:xfrm>
              <a:prstGeom prst="rect">
                <a:avLst/>
              </a:prstGeom>
              <a:blipFill>
                <a:blip r:embed="rId11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Google Shape;6752;p33">
            <a:extLst>
              <a:ext uri="{FF2B5EF4-FFF2-40B4-BE49-F238E27FC236}">
                <a16:creationId xmlns:a16="http://schemas.microsoft.com/office/drawing/2014/main" id="{9D198CD6-7691-2714-25CD-071A383A901F}"/>
              </a:ext>
            </a:extLst>
          </p:cNvPr>
          <p:cNvSpPr txBox="1">
            <a:spLocks/>
          </p:cNvSpPr>
          <p:nvPr/>
        </p:nvSpPr>
        <p:spPr>
          <a:xfrm>
            <a:off x="7974676" y="4718881"/>
            <a:ext cx="1180240" cy="42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12/17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167FBC0-B009-5C86-CD31-C9D0C1229AB9}"/>
                  </a:ext>
                </a:extLst>
              </p:cNvPr>
              <p:cNvSpPr txBox="1"/>
              <p:nvPr/>
            </p:nvSpPr>
            <p:spPr>
              <a:xfrm>
                <a:off x="443136" y="4156283"/>
                <a:ext cx="2408608" cy="307777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167FBC0-B009-5C86-CD31-C9D0C1229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6" y="4156283"/>
                <a:ext cx="2408608" cy="307777"/>
              </a:xfrm>
              <a:prstGeom prst="rect">
                <a:avLst/>
              </a:prstGeom>
              <a:blipFill>
                <a:blip r:embed="rId1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7975293"/>
      </p:ext>
    </p:extLst>
  </p:cSld>
  <p:clrMapOvr>
    <a:masterClrMapping/>
  </p:clrMapOvr>
  <p:transition spd="med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/>
          <p:cNvSpPr/>
          <p:nvPr/>
        </p:nvSpPr>
        <p:spPr>
          <a:xfrm rot="19891822">
            <a:off x="1246308" y="2141406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8310;p48">
            <a:extLst>
              <a:ext uri="{FF2B5EF4-FFF2-40B4-BE49-F238E27FC236}">
                <a16:creationId xmlns:a16="http://schemas.microsoft.com/office/drawing/2014/main" id="{89815FE2-304E-BA2B-41A7-1657CA43E555}"/>
              </a:ext>
            </a:extLst>
          </p:cNvPr>
          <p:cNvSpPr txBox="1">
            <a:spLocks/>
          </p:cNvSpPr>
          <p:nvPr/>
        </p:nvSpPr>
        <p:spPr>
          <a:xfrm>
            <a:off x="-1" y="336309"/>
            <a:ext cx="91439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ctr"/>
            <a:r>
              <a:rPr lang="en-CA" sz="3300"/>
              <a:t>Thermal Block Models</a:t>
            </a:r>
          </a:p>
        </p:txBody>
      </p:sp>
      <p:sp>
        <p:nvSpPr>
          <p:cNvPr id="8942" name="Google Shape;8942;p55"/>
          <p:cNvSpPr/>
          <p:nvPr/>
        </p:nvSpPr>
        <p:spPr>
          <a:xfrm rot="19891822">
            <a:off x="2192352" y="3453339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/>
          <p:cNvSpPr/>
          <p:nvPr/>
        </p:nvSpPr>
        <p:spPr>
          <a:xfrm>
            <a:off x="5503740" y="1907535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/>
          <p:cNvSpPr/>
          <p:nvPr/>
        </p:nvSpPr>
        <p:spPr>
          <a:xfrm>
            <a:off x="5503740" y="1907535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/>
          <p:cNvSpPr/>
          <p:nvPr/>
        </p:nvSpPr>
        <p:spPr>
          <a:xfrm>
            <a:off x="4743469" y="3549068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/>
          <p:cNvSpPr/>
          <p:nvPr/>
        </p:nvSpPr>
        <p:spPr>
          <a:xfrm>
            <a:off x="5070496" y="3549068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/>
          <p:cNvSpPr/>
          <p:nvPr/>
        </p:nvSpPr>
        <p:spPr>
          <a:xfrm>
            <a:off x="3864496" y="1950728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/>
          <p:cNvSpPr/>
          <p:nvPr/>
        </p:nvSpPr>
        <p:spPr>
          <a:xfrm>
            <a:off x="3864496" y="1950728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/>
          <p:cNvSpPr/>
          <p:nvPr/>
        </p:nvSpPr>
        <p:spPr>
          <a:xfrm>
            <a:off x="4859989" y="2187269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/>
          <p:cNvSpPr/>
          <p:nvPr/>
        </p:nvSpPr>
        <p:spPr>
          <a:xfrm>
            <a:off x="7622620" y="2920381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/>
          <p:cNvSpPr/>
          <p:nvPr/>
        </p:nvSpPr>
        <p:spPr>
          <a:xfrm>
            <a:off x="7395036" y="2920381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596BA338-9130-DB63-F233-C99DD9C3DA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1925" y="304435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72B6A9-6725-7375-139A-BD13D81CBFD3}"/>
              </a:ext>
            </a:extLst>
          </p:cNvPr>
          <p:cNvGrpSpPr/>
          <p:nvPr/>
        </p:nvGrpSpPr>
        <p:grpSpPr>
          <a:xfrm>
            <a:off x="3504261" y="1074905"/>
            <a:ext cx="2291012" cy="1998416"/>
            <a:chOff x="3174671" y="1029373"/>
            <a:chExt cx="2291012" cy="1998416"/>
          </a:xfrm>
        </p:grpSpPr>
        <p:pic>
          <p:nvPicPr>
            <p:cNvPr id="9" name="Picture 8" descr="A diagram of a circuit&#10;&#10;Description automatically generated">
              <a:extLst>
                <a:ext uri="{FF2B5EF4-FFF2-40B4-BE49-F238E27FC236}">
                  <a16:creationId xmlns:a16="http://schemas.microsoft.com/office/drawing/2014/main" id="{2082C873-5CB9-F9F3-FC0A-6131FE7F6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74671" y="1341598"/>
              <a:ext cx="2277612" cy="1686191"/>
            </a:xfrm>
            <a:prstGeom prst="rect">
              <a:avLst/>
            </a:prstGeom>
          </p:spPr>
        </p:pic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41AF3094-729A-CADF-A8D5-30E8AEF45FCA}"/>
                </a:ext>
              </a:extLst>
            </p:cNvPr>
            <p:cNvSpPr txBox="1">
              <a:spLocks/>
            </p:cNvSpPr>
            <p:nvPr/>
          </p:nvSpPr>
          <p:spPr>
            <a:xfrm>
              <a:off x="3188068" y="1029373"/>
              <a:ext cx="2277615" cy="30088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31286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48431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65735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882775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300">
                  <a:solidFill>
                    <a:schemeClr val="bg2">
                      <a:lumMod val="90000"/>
                      <a:lumOff val="10000"/>
                    </a:schemeClr>
                  </a:solidFill>
                  <a:latin typeface="Barlow" pitchFamily="2" charset="77"/>
                </a:rPr>
                <a:t>Intermediate</a:t>
              </a:r>
              <a:endParaRPr lang="en-US" sz="1400">
                <a:solidFill>
                  <a:schemeClr val="bg2">
                    <a:lumMod val="90000"/>
                    <a:lumOff val="10000"/>
                  </a:schemeClr>
                </a:solidFill>
                <a:latin typeface="Barlow" pitchFamily="2" charset="77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D73928-43F8-3CDD-0D96-A8EBE536F2A7}"/>
              </a:ext>
            </a:extLst>
          </p:cNvPr>
          <p:cNvCxnSpPr>
            <a:cxnSpLocks/>
          </p:cNvCxnSpPr>
          <p:nvPr/>
        </p:nvCxnSpPr>
        <p:spPr>
          <a:xfrm>
            <a:off x="3109788" y="1079229"/>
            <a:ext cx="0" cy="366677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8E70E7-CA2C-73EE-7DDB-AA88814E99AA}"/>
                  </a:ext>
                </a:extLst>
              </p:cNvPr>
              <p:cNvSpPr txBox="1"/>
              <p:nvPr/>
            </p:nvSpPr>
            <p:spPr>
              <a:xfrm>
                <a:off x="3071002" y="3110152"/>
                <a:ext cx="3106116" cy="60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350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35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35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35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  <m:r>
                        <a:rPr lang="en-US" sz="135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US" sz="135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1350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 sz="135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8E70E7-CA2C-73EE-7DDB-AA88814E9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002" y="3110152"/>
                <a:ext cx="3106116" cy="6058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AB5E66-24F0-62ED-A762-C9F61C954A31}"/>
                  </a:ext>
                </a:extLst>
              </p:cNvPr>
              <p:cNvSpPr txBox="1"/>
              <p:nvPr/>
            </p:nvSpPr>
            <p:spPr>
              <a:xfrm>
                <a:off x="6088648" y="3080826"/>
                <a:ext cx="2612215" cy="9675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b="0" i="0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  <m: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CA" b="0" i="0">
                  <a:solidFill>
                    <a:schemeClr val="bg2">
                      <a:lumMod val="90000"/>
                      <a:lumOff val="1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4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b="0" i="1">
                  <a:solidFill>
                    <a:schemeClr val="bg2">
                      <a:lumMod val="90000"/>
                      <a:lumOff val="10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AB5E66-24F0-62ED-A762-C9F61C954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648" y="3080826"/>
                <a:ext cx="2612215" cy="9675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AEF8C00-3302-CAA2-CA74-A305AC5117E3}"/>
              </a:ext>
            </a:extLst>
          </p:cNvPr>
          <p:cNvGrpSpPr/>
          <p:nvPr/>
        </p:nvGrpSpPr>
        <p:grpSpPr>
          <a:xfrm>
            <a:off x="6205780" y="1093494"/>
            <a:ext cx="2401929" cy="1986141"/>
            <a:chOff x="5744791" y="1062907"/>
            <a:chExt cx="2401929" cy="1986141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80BF883C-82C2-1AE9-5395-83784A613012}"/>
                </a:ext>
              </a:extLst>
            </p:cNvPr>
            <p:cNvSpPr txBox="1">
              <a:spLocks/>
            </p:cNvSpPr>
            <p:nvPr/>
          </p:nvSpPr>
          <p:spPr>
            <a:xfrm>
              <a:off x="5770121" y="1062907"/>
              <a:ext cx="2376599" cy="3024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31286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484313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65735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882775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300">
                  <a:solidFill>
                    <a:schemeClr val="bg2">
                      <a:lumMod val="90000"/>
                      <a:lumOff val="10000"/>
                    </a:schemeClr>
                  </a:solidFill>
                  <a:latin typeface="Barlow" pitchFamily="2" charset="77"/>
                </a:rPr>
                <a:t>Parallel</a:t>
              </a:r>
            </a:p>
          </p:txBody>
        </p:sp>
        <p:pic>
          <p:nvPicPr>
            <p:cNvPr id="12" name="Picture 11" descr="A diagram of a circuit&#10;&#10;Description automatically generated">
              <a:extLst>
                <a:ext uri="{FF2B5EF4-FFF2-40B4-BE49-F238E27FC236}">
                  <a16:creationId xmlns:a16="http://schemas.microsoft.com/office/drawing/2014/main" id="{2A327AD5-BF2E-3677-6953-49438E8B3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4791" y="1362858"/>
              <a:ext cx="2277612" cy="168619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5D6AD8E-E080-B132-F8C8-CB31F4382E68}"/>
                  </a:ext>
                </a:extLst>
              </p:cNvPr>
              <p:cNvSpPr txBox="1"/>
              <p:nvPr/>
            </p:nvSpPr>
            <p:spPr>
              <a:xfrm>
                <a:off x="3068691" y="3495289"/>
                <a:ext cx="3106116" cy="84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350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350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en-US" sz="1350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sz="1350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 sz="135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  <a:p>
                <a:pPr>
                  <a:lnSpc>
                    <a:spcPct val="130000"/>
                  </a:lnSpc>
                </a:pPr>
                <a:endParaRPr lang="en-CA" sz="135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5D6AD8E-E080-B132-F8C8-CB31F4382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691" y="3495289"/>
                <a:ext cx="3106116" cy="847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9F6590-1F3C-DE8F-BBB8-2270A4152566}"/>
                  </a:ext>
                </a:extLst>
              </p:cNvPr>
              <p:cNvSpPr txBox="1"/>
              <p:nvPr/>
            </p:nvSpPr>
            <p:spPr>
              <a:xfrm>
                <a:off x="3401350" y="4095832"/>
                <a:ext cx="24086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crystal</m:t>
                      </m:r>
                    </m:oMath>
                  </m:oMathPara>
                </a14:m>
                <a:endParaRPr lang="en-US" b="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9F6590-1F3C-DE8F-BBB8-2270A4152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350" y="4095832"/>
                <a:ext cx="2408608" cy="523220"/>
              </a:xfrm>
              <a:prstGeom prst="rect">
                <a:avLst/>
              </a:prstGeom>
              <a:blipFill>
                <a:blip r:embed="rId8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9FFDA1-7118-E7C1-BF02-0F4CAC591F91}"/>
                  </a:ext>
                </a:extLst>
              </p:cNvPr>
              <p:cNvSpPr txBox="1"/>
              <p:nvPr/>
            </p:nvSpPr>
            <p:spPr>
              <a:xfrm>
                <a:off x="6006626" y="4151729"/>
                <a:ext cx="24086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W overlap / Al fins </m:t>
                      </m:r>
                    </m:oMath>
                  </m:oMathPara>
                </a14:m>
                <a:endParaRPr lang="en-US" b="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rystal</m:t>
                      </m:r>
                    </m:oMath>
                  </m:oMathPara>
                </a14:m>
                <a:endParaRPr lang="en-US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9FFDA1-7118-E7C1-BF02-0F4CAC591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26" y="4151729"/>
                <a:ext cx="2408608" cy="523220"/>
              </a:xfrm>
              <a:prstGeom prst="rect">
                <a:avLst/>
              </a:prstGeom>
              <a:blipFill>
                <a:blip r:embed="rId9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3D65E3E9-27C6-8EA8-A7A8-710119130258}"/>
              </a:ext>
            </a:extLst>
          </p:cNvPr>
          <p:cNvGrpSpPr/>
          <p:nvPr/>
        </p:nvGrpSpPr>
        <p:grpSpPr>
          <a:xfrm>
            <a:off x="3367833" y="1285139"/>
            <a:ext cx="5498448" cy="2596690"/>
            <a:chOff x="3367833" y="1135388"/>
            <a:chExt cx="5498448" cy="259669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B0BA943-4A3C-6AB9-E73E-C5344BBEF7AB}"/>
                </a:ext>
              </a:extLst>
            </p:cNvPr>
            <p:cNvSpPr/>
            <p:nvPr/>
          </p:nvSpPr>
          <p:spPr>
            <a:xfrm>
              <a:off x="3367833" y="1541666"/>
              <a:ext cx="5498448" cy="2190412"/>
            </a:xfrm>
            <a:prstGeom prst="rect">
              <a:avLst/>
            </a:prstGeom>
            <a:solidFill>
              <a:srgbClr val="C3816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35122E5-9066-8A73-6EAA-BE93A27A2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62199" y="1741433"/>
              <a:ext cx="5103447" cy="178569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545046-3253-EA10-4474-117A597D1D7A}"/>
                </a:ext>
              </a:extLst>
            </p:cNvPr>
            <p:cNvSpPr txBox="1"/>
            <p:nvPr/>
          </p:nvSpPr>
          <p:spPr>
            <a:xfrm>
              <a:off x="5397023" y="1135388"/>
              <a:ext cx="1478290" cy="307777"/>
            </a:xfrm>
            <a:prstGeom prst="rect">
              <a:avLst/>
            </a:prstGeom>
            <a:solidFill>
              <a:srgbClr val="C38163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Barlow" pitchFamily="2" charset="77"/>
                </a:rPr>
                <a:t>Copper Housing</a:t>
              </a: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91F2C47D-27AE-2876-A18C-49D4EF4C437B}"/>
              </a:ext>
            </a:extLst>
          </p:cNvPr>
          <p:cNvSpPr/>
          <p:nvPr/>
        </p:nvSpPr>
        <p:spPr>
          <a:xfrm>
            <a:off x="5026008" y="1200970"/>
            <a:ext cx="222032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Google Shape;6752;p33">
            <a:extLst>
              <a:ext uri="{FF2B5EF4-FFF2-40B4-BE49-F238E27FC236}">
                <a16:creationId xmlns:a16="http://schemas.microsoft.com/office/drawing/2014/main" id="{9743FBFD-8FF6-A077-441C-53908775156F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12/17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9F52A4E-4D0D-D948-70BA-28FE1E3FB7F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4044" r="1717"/>
          <a:stretch>
            <a:fillRect/>
          </a:stretch>
        </p:blipFill>
        <p:spPr>
          <a:xfrm>
            <a:off x="651889" y="1389083"/>
            <a:ext cx="2142039" cy="1690166"/>
          </a:xfrm>
          <a:prstGeom prst="rect">
            <a:avLst/>
          </a:prstGeom>
        </p:spPr>
      </p:pic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7B27417D-AE51-0F03-40D6-EB57DD618F23}"/>
              </a:ext>
            </a:extLst>
          </p:cNvPr>
          <p:cNvSpPr txBox="1">
            <a:spLocks/>
          </p:cNvSpPr>
          <p:nvPr/>
        </p:nvSpPr>
        <p:spPr>
          <a:xfrm>
            <a:off x="620054" y="1112487"/>
            <a:ext cx="2142040" cy="3008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300">
                <a:latin typeface="Barlow Light"/>
              </a:rPr>
              <a:t>One-block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E545D33-89B5-039B-4945-6EFCF0E9614E}"/>
                  </a:ext>
                </a:extLst>
              </p:cNvPr>
              <p:cNvSpPr txBox="1"/>
              <p:nvPr/>
            </p:nvSpPr>
            <p:spPr>
              <a:xfrm>
                <a:off x="486770" y="3217967"/>
                <a:ext cx="2408608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𝑇𝐸𝑆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E545D33-89B5-039B-4945-6EFCF0E96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70" y="3217967"/>
                <a:ext cx="2408608" cy="501997"/>
              </a:xfrm>
              <a:prstGeom prst="rect">
                <a:avLst/>
              </a:prstGeom>
              <a:blipFill>
                <a:blip r:embed="rId12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FDDAA83E-4712-D8DB-AA15-8F99D1FE12B3}"/>
              </a:ext>
            </a:extLst>
          </p:cNvPr>
          <p:cNvSpPr txBox="1"/>
          <p:nvPr/>
        </p:nvSpPr>
        <p:spPr>
          <a:xfrm>
            <a:off x="1908848" y="2257738"/>
            <a:ext cx="853246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300" b="1">
                <a:solidFill>
                  <a:srgbClr val="FF0000"/>
                </a:solidFill>
                <a:latin typeface="Barlow" pitchFamily="2" charset="77"/>
              </a:rPr>
              <a:t>copper housing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2911293-98A6-C213-91BA-D07C20782EB7}"/>
                  </a:ext>
                </a:extLst>
              </p:cNvPr>
              <p:cNvSpPr txBox="1"/>
              <p:nvPr/>
            </p:nvSpPr>
            <p:spPr>
              <a:xfrm>
                <a:off x="443136" y="4156283"/>
                <a:ext cx="2408608" cy="307777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2911293-98A6-C213-91BA-D07C20782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6" y="4156283"/>
                <a:ext cx="2408608" cy="307777"/>
              </a:xfrm>
              <a:prstGeom prst="rect">
                <a:avLst/>
              </a:prstGeom>
              <a:blipFill>
                <a:blip r:embed="rId1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BD01BC47-2817-A766-6D50-4BD5C20E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5024BC07-2367-2D73-BB25-20FCC3A475E0}"/>
              </a:ext>
            </a:extLst>
          </p:cNvPr>
          <p:cNvSpPr/>
          <p:nvPr/>
        </p:nvSpPr>
        <p:spPr>
          <a:xfrm rot="19891822">
            <a:off x="1246308" y="2141406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EDBBBD1-477A-360C-5534-D4A2A3DE4666}"/>
              </a:ext>
            </a:extLst>
          </p:cNvPr>
          <p:cNvGrpSpPr/>
          <p:nvPr/>
        </p:nvGrpSpPr>
        <p:grpSpPr>
          <a:xfrm>
            <a:off x="486770" y="1079229"/>
            <a:ext cx="8214093" cy="3666770"/>
            <a:chOff x="353870" y="1057990"/>
            <a:chExt cx="8214093" cy="3666770"/>
          </a:xfrm>
        </p:grpSpPr>
        <p:sp>
          <p:nvSpPr>
            <p:cNvPr id="8942" name="Google Shape;8942;p55">
              <a:extLst>
                <a:ext uri="{FF2B5EF4-FFF2-40B4-BE49-F238E27FC236}">
                  <a16:creationId xmlns:a16="http://schemas.microsoft.com/office/drawing/2014/main" id="{E3CE12A0-264D-56F4-6632-EE845C09167D}"/>
                </a:ext>
              </a:extLst>
            </p:cNvPr>
            <p:cNvSpPr/>
            <p:nvPr/>
          </p:nvSpPr>
          <p:spPr>
            <a:xfrm rot="19891822">
              <a:off x="2059452" y="3432100"/>
              <a:ext cx="1993372" cy="602696"/>
            </a:xfrm>
            <a:custGeom>
              <a:avLst/>
              <a:gdLst/>
              <a:ahLst/>
              <a:cxnLst/>
              <a:rect l="l" t="t" r="r" b="b"/>
              <a:pathLst>
                <a:path w="106767" h="32281" extrusionOk="0">
                  <a:moveTo>
                    <a:pt x="106767" y="1"/>
                  </a:moveTo>
                  <a:lnTo>
                    <a:pt x="1" y="32281"/>
                  </a:lnTo>
                  <a:lnTo>
                    <a:pt x="1" y="32281"/>
                  </a:lnTo>
                  <a:lnTo>
                    <a:pt x="82426" y="25826"/>
                  </a:lnTo>
                  <a:lnTo>
                    <a:pt x="1067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55">
              <a:extLst>
                <a:ext uri="{FF2B5EF4-FFF2-40B4-BE49-F238E27FC236}">
                  <a16:creationId xmlns:a16="http://schemas.microsoft.com/office/drawing/2014/main" id="{815B74ED-4C2B-373F-3041-30795F9E2750}"/>
                </a:ext>
              </a:extLst>
            </p:cNvPr>
            <p:cNvSpPr/>
            <p:nvPr/>
          </p:nvSpPr>
          <p:spPr>
            <a:xfrm>
              <a:off x="5370840" y="1886296"/>
              <a:ext cx="1672953" cy="1361375"/>
            </a:xfrm>
            <a:custGeom>
              <a:avLst/>
              <a:gdLst/>
              <a:ahLst/>
              <a:cxnLst/>
              <a:rect l="l" t="t" r="r" b="b"/>
              <a:pathLst>
                <a:path w="64061" h="52130" extrusionOk="0">
                  <a:moveTo>
                    <a:pt x="1" y="1"/>
                  </a:moveTo>
                  <a:lnTo>
                    <a:pt x="33262" y="52130"/>
                  </a:lnTo>
                  <a:lnTo>
                    <a:pt x="64060" y="3376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55">
              <a:extLst>
                <a:ext uri="{FF2B5EF4-FFF2-40B4-BE49-F238E27FC236}">
                  <a16:creationId xmlns:a16="http://schemas.microsoft.com/office/drawing/2014/main" id="{8CFA0451-5C21-AE56-B45E-1D24D0A489DC}"/>
                </a:ext>
              </a:extLst>
            </p:cNvPr>
            <p:cNvSpPr/>
            <p:nvPr/>
          </p:nvSpPr>
          <p:spPr>
            <a:xfrm>
              <a:off x="5370840" y="1886296"/>
              <a:ext cx="868663" cy="1361375"/>
            </a:xfrm>
            <a:custGeom>
              <a:avLst/>
              <a:gdLst/>
              <a:ahLst/>
              <a:cxnLst/>
              <a:rect l="l" t="t" r="r" b="b"/>
              <a:pathLst>
                <a:path w="33263" h="52130" extrusionOk="0">
                  <a:moveTo>
                    <a:pt x="1" y="1"/>
                  </a:moveTo>
                  <a:lnTo>
                    <a:pt x="8442" y="50646"/>
                  </a:lnTo>
                  <a:lnTo>
                    <a:pt x="33262" y="5213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55">
              <a:extLst>
                <a:ext uri="{FF2B5EF4-FFF2-40B4-BE49-F238E27FC236}">
                  <a16:creationId xmlns:a16="http://schemas.microsoft.com/office/drawing/2014/main" id="{0720F72E-5DE0-7230-126C-3D88C78DF011}"/>
                </a:ext>
              </a:extLst>
            </p:cNvPr>
            <p:cNvSpPr/>
            <p:nvPr/>
          </p:nvSpPr>
          <p:spPr>
            <a:xfrm>
              <a:off x="4610569" y="3527829"/>
              <a:ext cx="653554" cy="872241"/>
            </a:xfrm>
            <a:custGeom>
              <a:avLst/>
              <a:gdLst/>
              <a:ahLst/>
              <a:cxnLst/>
              <a:rect l="l" t="t" r="r" b="b"/>
              <a:pathLst>
                <a:path w="25026" h="33400" extrusionOk="0">
                  <a:moveTo>
                    <a:pt x="25025" y="1"/>
                  </a:moveTo>
                  <a:lnTo>
                    <a:pt x="0" y="5704"/>
                  </a:lnTo>
                  <a:lnTo>
                    <a:pt x="12524" y="33399"/>
                  </a:lnTo>
                  <a:lnTo>
                    <a:pt x="25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55">
              <a:extLst>
                <a:ext uri="{FF2B5EF4-FFF2-40B4-BE49-F238E27FC236}">
                  <a16:creationId xmlns:a16="http://schemas.microsoft.com/office/drawing/2014/main" id="{E2AF6A59-5F8E-B284-0BA3-927B46B8958B}"/>
                </a:ext>
              </a:extLst>
            </p:cNvPr>
            <p:cNvSpPr/>
            <p:nvPr/>
          </p:nvSpPr>
          <p:spPr>
            <a:xfrm>
              <a:off x="4937596" y="3527829"/>
              <a:ext cx="415881" cy="872241"/>
            </a:xfrm>
            <a:custGeom>
              <a:avLst/>
              <a:gdLst/>
              <a:ahLst/>
              <a:cxnLst/>
              <a:rect l="l" t="t" r="r" b="b"/>
              <a:pathLst>
                <a:path w="15925" h="33400" extrusionOk="0">
                  <a:moveTo>
                    <a:pt x="12502" y="1"/>
                  </a:moveTo>
                  <a:lnTo>
                    <a:pt x="1" y="33399"/>
                  </a:lnTo>
                  <a:lnTo>
                    <a:pt x="1" y="33399"/>
                  </a:lnTo>
                  <a:lnTo>
                    <a:pt x="15924" y="18982"/>
                  </a:lnTo>
                  <a:lnTo>
                    <a:pt x="125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55">
              <a:extLst>
                <a:ext uri="{FF2B5EF4-FFF2-40B4-BE49-F238E27FC236}">
                  <a16:creationId xmlns:a16="http://schemas.microsoft.com/office/drawing/2014/main" id="{6C4E4B1A-9D07-6A15-06DA-6934E7C6B74B}"/>
                </a:ext>
              </a:extLst>
            </p:cNvPr>
            <p:cNvSpPr/>
            <p:nvPr/>
          </p:nvSpPr>
          <p:spPr>
            <a:xfrm>
              <a:off x="3731596" y="1929489"/>
              <a:ext cx="1420917" cy="812647"/>
            </a:xfrm>
            <a:custGeom>
              <a:avLst/>
              <a:gdLst/>
              <a:ahLst/>
              <a:cxnLst/>
              <a:rect l="l" t="t" r="r" b="b"/>
              <a:pathLst>
                <a:path w="54410" h="31118" extrusionOk="0">
                  <a:moveTo>
                    <a:pt x="1" y="0"/>
                  </a:moveTo>
                  <a:lnTo>
                    <a:pt x="38121" y="31118"/>
                  </a:lnTo>
                  <a:lnTo>
                    <a:pt x="54410" y="90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55">
              <a:extLst>
                <a:ext uri="{FF2B5EF4-FFF2-40B4-BE49-F238E27FC236}">
                  <a16:creationId xmlns:a16="http://schemas.microsoft.com/office/drawing/2014/main" id="{FCEEE679-16CE-EE3C-A970-1FABD2290EC1}"/>
                </a:ext>
              </a:extLst>
            </p:cNvPr>
            <p:cNvSpPr/>
            <p:nvPr/>
          </p:nvSpPr>
          <p:spPr>
            <a:xfrm>
              <a:off x="3731596" y="1929489"/>
              <a:ext cx="1074815" cy="1274960"/>
            </a:xfrm>
            <a:custGeom>
              <a:avLst/>
              <a:gdLst/>
              <a:ahLst/>
              <a:cxnLst/>
              <a:rect l="l" t="t" r="r" b="b"/>
              <a:pathLst>
                <a:path w="41157" h="48821" extrusionOk="0">
                  <a:moveTo>
                    <a:pt x="1" y="0"/>
                  </a:moveTo>
                  <a:lnTo>
                    <a:pt x="41156" y="48821"/>
                  </a:lnTo>
                  <a:lnTo>
                    <a:pt x="38121" y="311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55">
              <a:extLst>
                <a:ext uri="{FF2B5EF4-FFF2-40B4-BE49-F238E27FC236}">
                  <a16:creationId xmlns:a16="http://schemas.microsoft.com/office/drawing/2014/main" id="{B52EA292-A9F6-16C8-70F7-93005D2BBC71}"/>
                </a:ext>
              </a:extLst>
            </p:cNvPr>
            <p:cNvSpPr/>
            <p:nvPr/>
          </p:nvSpPr>
          <p:spPr>
            <a:xfrm>
              <a:off x="4727089" y="2166030"/>
              <a:ext cx="425387" cy="1038411"/>
            </a:xfrm>
            <a:custGeom>
              <a:avLst/>
              <a:gdLst/>
              <a:ahLst/>
              <a:cxnLst/>
              <a:rect l="l" t="t" r="r" b="b"/>
              <a:pathLst>
                <a:path w="16289" h="39763" extrusionOk="0">
                  <a:moveTo>
                    <a:pt x="16289" y="0"/>
                  </a:moveTo>
                  <a:lnTo>
                    <a:pt x="0" y="22060"/>
                  </a:lnTo>
                  <a:lnTo>
                    <a:pt x="3035" y="39763"/>
                  </a:lnTo>
                  <a:lnTo>
                    <a:pt x="162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55">
              <a:extLst>
                <a:ext uri="{FF2B5EF4-FFF2-40B4-BE49-F238E27FC236}">
                  <a16:creationId xmlns:a16="http://schemas.microsoft.com/office/drawing/2014/main" id="{78E78909-3DF2-7394-3FE9-D8010B1A4CC0}"/>
                </a:ext>
              </a:extLst>
            </p:cNvPr>
            <p:cNvSpPr/>
            <p:nvPr/>
          </p:nvSpPr>
          <p:spPr>
            <a:xfrm>
              <a:off x="7489720" y="2899142"/>
              <a:ext cx="490936" cy="610099"/>
            </a:xfrm>
            <a:custGeom>
              <a:avLst/>
              <a:gdLst/>
              <a:ahLst/>
              <a:cxnLst/>
              <a:rect l="l" t="t" r="r" b="b"/>
              <a:pathLst>
                <a:path w="18799" h="23362" extrusionOk="0">
                  <a:moveTo>
                    <a:pt x="4174" y="1"/>
                  </a:moveTo>
                  <a:lnTo>
                    <a:pt x="0" y="23362"/>
                  </a:lnTo>
                  <a:lnTo>
                    <a:pt x="18799" y="20213"/>
                  </a:lnTo>
                  <a:lnTo>
                    <a:pt x="4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55">
              <a:extLst>
                <a:ext uri="{FF2B5EF4-FFF2-40B4-BE49-F238E27FC236}">
                  <a16:creationId xmlns:a16="http://schemas.microsoft.com/office/drawing/2014/main" id="{CDD9D806-5657-A548-22C5-5C0CB8CE1C7E}"/>
                </a:ext>
              </a:extLst>
            </p:cNvPr>
            <p:cNvSpPr/>
            <p:nvPr/>
          </p:nvSpPr>
          <p:spPr>
            <a:xfrm>
              <a:off x="7262136" y="2899142"/>
              <a:ext cx="336622" cy="610099"/>
            </a:xfrm>
            <a:custGeom>
              <a:avLst/>
              <a:gdLst/>
              <a:ahLst/>
              <a:cxnLst/>
              <a:rect l="l" t="t" r="r" b="b"/>
              <a:pathLst>
                <a:path w="12890" h="23362" extrusionOk="0">
                  <a:moveTo>
                    <a:pt x="12889" y="1"/>
                  </a:moveTo>
                  <a:lnTo>
                    <a:pt x="1" y="9424"/>
                  </a:lnTo>
                  <a:lnTo>
                    <a:pt x="8715" y="23362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00E8E72-5149-2F38-1216-5F47CE1BDAD9}"/>
                </a:ext>
              </a:extLst>
            </p:cNvPr>
            <p:cNvGrpSpPr/>
            <p:nvPr/>
          </p:nvGrpSpPr>
          <p:grpSpPr>
            <a:xfrm>
              <a:off x="487154" y="1091248"/>
              <a:ext cx="2173874" cy="1966762"/>
              <a:chOff x="412732" y="1078567"/>
              <a:chExt cx="2173874" cy="1966762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804382B-260F-CE55-773F-A87D21859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4000"/>
              </a:blip>
              <a:srcRect l="4044" r="1717"/>
              <a:stretch>
                <a:fillRect/>
              </a:stretch>
            </p:blipFill>
            <p:spPr>
              <a:xfrm>
                <a:off x="444567" y="1355163"/>
                <a:ext cx="2142039" cy="1690166"/>
              </a:xfrm>
              <a:prstGeom prst="rect">
                <a:avLst/>
              </a:prstGeom>
            </p:spPr>
          </p:pic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C7F2632-9363-7A3D-E9C7-7A3AA43D7B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732" y="1078567"/>
                <a:ext cx="2142040" cy="30088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defPPr>
                  <a:defRPr lang="en-US"/>
                </a:defPPr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1300">
                    <a:solidFill>
                      <a:schemeClr val="bg2">
                        <a:lumMod val="90000"/>
                        <a:lumOff val="10000"/>
                      </a:schemeClr>
                    </a:solidFill>
                    <a:latin typeface="Barlow Light"/>
                  </a:rPr>
                  <a:t>One-block</a:t>
                </a:r>
              </a:p>
            </p:txBody>
          </p:sp>
        </p:grpSp>
        <p:sp>
          <p:nvSpPr>
            <p:cNvPr id="7" name="AutoShape 2">
              <a:extLst>
                <a:ext uri="{FF2B5EF4-FFF2-40B4-BE49-F238E27FC236}">
                  <a16:creationId xmlns:a16="http://schemas.microsoft.com/office/drawing/2014/main" id="{788B9136-9588-4F6B-C514-8D2BBB575C7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19025" y="3023119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BFE99A4-1768-3686-2E57-0BF1B9D4C6FD}"/>
                </a:ext>
              </a:extLst>
            </p:cNvPr>
            <p:cNvGrpSpPr/>
            <p:nvPr/>
          </p:nvGrpSpPr>
          <p:grpSpPr>
            <a:xfrm>
              <a:off x="4629886" y="1091248"/>
              <a:ext cx="2291012" cy="1998416"/>
              <a:chOff x="4433196" y="1066955"/>
              <a:chExt cx="2291012" cy="1998416"/>
            </a:xfrm>
          </p:grpSpPr>
          <p:pic>
            <p:nvPicPr>
              <p:cNvPr id="9" name="Picture 8" descr="A diagram of a circuit&#10;&#10;Description automatically generated">
                <a:extLst>
                  <a:ext uri="{FF2B5EF4-FFF2-40B4-BE49-F238E27FC236}">
                    <a16:creationId xmlns:a16="http://schemas.microsoft.com/office/drawing/2014/main" id="{A7B16D22-D844-EDF5-D16E-76E98749B3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433196" y="1379180"/>
                <a:ext cx="2277612" cy="1686191"/>
              </a:xfrm>
              <a:prstGeom prst="rect">
                <a:avLst/>
              </a:prstGeom>
            </p:spPr>
          </p:pic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2A3553A-E8AE-E266-A825-ACB37E3304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6593" y="1066955"/>
                <a:ext cx="2277615" cy="300886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defPPr>
                  <a:defRPr lang="en-US"/>
                </a:defPPr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1300">
                    <a:solidFill>
                      <a:schemeClr val="tx1"/>
                    </a:solidFill>
                    <a:latin typeface="Barlow" pitchFamily="2" charset="77"/>
                  </a:rPr>
                  <a:t>Intermediate</a:t>
                </a:r>
                <a:endParaRPr lang="en-US" sz="1400">
                  <a:solidFill>
                    <a:schemeClr val="tx1"/>
                  </a:solidFill>
                  <a:latin typeface="Barlow" pitchFamily="2" charset="77"/>
                </a:endParaRP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740525-395F-B00F-B89C-B5C7615024CA}"/>
                </a:ext>
              </a:extLst>
            </p:cNvPr>
            <p:cNvCxnSpPr>
              <a:cxnSpLocks/>
            </p:cNvCxnSpPr>
            <p:nvPr/>
          </p:nvCxnSpPr>
          <p:spPr>
            <a:xfrm>
              <a:off x="2976888" y="1057990"/>
              <a:ext cx="0" cy="366677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5CA3FEF-1B3F-707F-1322-4085D0AAE5BC}"/>
                    </a:ext>
                  </a:extLst>
                </p:cNvPr>
                <p:cNvSpPr txBox="1"/>
                <p:nvPr/>
              </p:nvSpPr>
              <p:spPr>
                <a:xfrm>
                  <a:off x="353870" y="3196728"/>
                  <a:ext cx="2408608" cy="501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𝑇𝐸𝑆</m:t>
                            </m:r>
                          </m:sub>
                        </m:sSub>
                        <m:f>
                          <m:fPr>
                            <m:ctrlP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  <m:sup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–</m:t>
                            </m:r>
                            <m:sSubSup>
                              <m:sSubSupPr>
                                <m:ctrlP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  <m:sup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e>
                        </m:d>
                      </m:oMath>
                    </m:oMathPara>
                  </a14:m>
                  <a:endParaRPr lang="en-CA">
                    <a:solidFill>
                      <a:schemeClr val="bg2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5CA3FEF-1B3F-707F-1322-4085D0AAE5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870" y="3196728"/>
                  <a:ext cx="2408608" cy="501997"/>
                </a:xfrm>
                <a:prstGeom prst="rect">
                  <a:avLst/>
                </a:prstGeom>
                <a:blipFill>
                  <a:blip r:embed="rId5"/>
                  <a:stretch>
                    <a:fillRect b="-24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1718AB4-91F4-6344-1F7B-C64EF8B05E24}"/>
                    </a:ext>
                  </a:extLst>
                </p:cNvPr>
                <p:cNvSpPr txBox="1"/>
                <p:nvPr/>
              </p:nvSpPr>
              <p:spPr>
                <a:xfrm>
                  <a:off x="5955748" y="3059587"/>
                  <a:ext cx="2612215" cy="9675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𝑇𝐸𝑆</m:t>
                            </m:r>
                          </m:sub>
                        </m:sSub>
                        <m:f>
                          <m:fPr>
                            <m:ctrlP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=</m:t>
                        </m:r>
                        <m:sSub>
                          <m:sSubPr>
                            <m:ctrlPr>
                              <a:rPr lang="en-US" b="0" i="0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0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𝑏𝑖𝑎𝑠</m:t>
                            </m:r>
                          </m:sub>
                        </m:sSub>
                        <m: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CA" b="0" i="0">
                    <a:solidFill>
                      <a:schemeClr val="bg2">
                        <a:lumMod val="90000"/>
                        <a:lumOff val="10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lnSpc>
                      <a:spcPct val="140000"/>
                    </a:lnSpc>
                  </a:pPr>
                  <a14:m>
                    <m:oMathPara xmlns:m="http://schemas.openxmlformats.org/officeDocument/2006/math">
                      <m:oMath>
                        <m: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  <m:sup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–</m:t>
                            </m:r>
                            <m:sSubSup>
                              <m:sSubSupPr>
                                <m:ctrlP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e>
                        </m:d>
                        <m:r>
                          <a:rPr lang="en-US" i="1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–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p>
                            </m:sSubSup>
                          </m:e>
                        </m:d>
                      </m:oMath>
                    </m:oMathPara>
                  </a14:m>
                  <a:endParaRPr lang="en-US" b="0" i="1">
                    <a:solidFill>
                      <a:schemeClr val="bg2">
                        <a:lumMod val="90000"/>
                        <a:lumOff val="10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1718AB4-91F4-6344-1F7B-C64EF8B05E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5748" y="3059587"/>
                  <a:ext cx="2612215" cy="96750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A7F5AD6-2F4E-B7F5-1C4D-A2B63977BBBD}"/>
                </a:ext>
              </a:extLst>
            </p:cNvPr>
            <p:cNvGrpSpPr/>
            <p:nvPr/>
          </p:nvGrpSpPr>
          <p:grpSpPr>
            <a:xfrm>
              <a:off x="6072880" y="1072255"/>
              <a:ext cx="2401929" cy="1986141"/>
              <a:chOff x="5744791" y="1062907"/>
              <a:chExt cx="2401929" cy="1986141"/>
            </a:xfrm>
          </p:grpSpPr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BF1E6F1-0E6E-09F6-8E79-250F60185A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0121" y="1062907"/>
                <a:ext cx="2376599" cy="30248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defPPr>
                  <a:defRPr lang="en-US"/>
                </a:defPPr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1300">
                    <a:solidFill>
                      <a:schemeClr val="bg2">
                        <a:lumMod val="90000"/>
                        <a:lumOff val="10000"/>
                      </a:schemeClr>
                    </a:solidFill>
                    <a:latin typeface="Barlow" pitchFamily="2" charset="77"/>
                  </a:rPr>
                  <a:t>Parallel</a:t>
                </a:r>
              </a:p>
            </p:txBody>
          </p:sp>
          <p:pic>
            <p:nvPicPr>
              <p:cNvPr id="12" name="Picture 11" descr="A diagram of a circuit&#10;&#10;Description automatically generated">
                <a:extLst>
                  <a:ext uri="{FF2B5EF4-FFF2-40B4-BE49-F238E27FC236}">
                    <a16:creationId xmlns:a16="http://schemas.microsoft.com/office/drawing/2014/main" id="{21CD5578-0179-6D53-C070-8C834312F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 amt="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44791" y="1362858"/>
                <a:ext cx="2277612" cy="168619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7B27221-51EE-E00B-ECC8-77D7CA213AF7}"/>
                    </a:ext>
                  </a:extLst>
                </p:cNvPr>
                <p:cNvSpPr txBox="1"/>
                <p:nvPr/>
              </p:nvSpPr>
              <p:spPr>
                <a:xfrm>
                  <a:off x="4196627" y="3126495"/>
                  <a:ext cx="3106116" cy="605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𝑇𝐸𝑆</m:t>
                            </m:r>
                          </m:sub>
                        </m:sSub>
                        <m:f>
                          <m:fPr>
                            <m:ctrlP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sz="135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35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35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sz="135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35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35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𝑏𝑖𝑎𝑠</m:t>
                            </m:r>
                          </m:sub>
                        </m:sSub>
                        <m:r>
                          <a:rPr lang="en-US" sz="135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135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𝑇𝐸𝑆</m:t>
                                </m:r>
                              </m:sub>
                              <m:sup>
                                <m: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  <m:r>
                              <a:rPr lang="en-US" sz="135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–</m:t>
                            </m:r>
                            <m:sSubSup>
                              <m:sSubSupPr>
                                <m:ctrlP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135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135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bSup>
                          </m:e>
                        </m:d>
                      </m:oMath>
                    </m:oMathPara>
                  </a14:m>
                  <a:endParaRPr lang="en-CA" sz="135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7B27221-51EE-E00B-ECC8-77D7CA213A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6627" y="3126495"/>
                  <a:ext cx="3106116" cy="60587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9F9AE05-C1BB-49B2-0026-02B7F35E64BD}"/>
                  </a:ext>
                </a:extLst>
              </p:cNvPr>
              <p:cNvSpPr txBox="1"/>
              <p:nvPr/>
            </p:nvSpPr>
            <p:spPr>
              <a:xfrm>
                <a:off x="4327216" y="3532871"/>
                <a:ext cx="3106116" cy="84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𝑇𝐸𝑆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–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d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sz="135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  <m:r>
                            <a:rPr lang="en-US" sz="135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35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A" sz="1350">
                  <a:solidFill>
                    <a:schemeClr val="accent6"/>
                  </a:solidFill>
                </a:endParaRPr>
              </a:p>
              <a:p>
                <a:pPr>
                  <a:lnSpc>
                    <a:spcPct val="130000"/>
                  </a:lnSpc>
                </a:pPr>
                <a:endParaRPr lang="en-CA" sz="135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9F9AE05-C1BB-49B2-0026-02B7F35E6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16" y="3532871"/>
                <a:ext cx="3106116" cy="8477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652708-53F1-92DD-C41F-1D1B7C8596F2}"/>
                  </a:ext>
                </a:extLst>
              </p:cNvPr>
              <p:cNvSpPr txBox="1"/>
              <p:nvPr/>
            </p:nvSpPr>
            <p:spPr>
              <a:xfrm>
                <a:off x="443136" y="4156283"/>
                <a:ext cx="2408608" cy="518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  <a:p>
                <a:endParaRPr lang="en-CA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652708-53F1-92DD-C41F-1D1B7C859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6" y="4156283"/>
                <a:ext cx="2408608" cy="5182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8310;p48">
            <a:extLst>
              <a:ext uri="{FF2B5EF4-FFF2-40B4-BE49-F238E27FC236}">
                <a16:creationId xmlns:a16="http://schemas.microsoft.com/office/drawing/2014/main" id="{8B6ED4A9-B4BA-4477-64CB-F312337269FB}"/>
              </a:ext>
            </a:extLst>
          </p:cNvPr>
          <p:cNvSpPr txBox="1">
            <a:spLocks/>
          </p:cNvSpPr>
          <p:nvPr/>
        </p:nvSpPr>
        <p:spPr>
          <a:xfrm>
            <a:off x="-1" y="336309"/>
            <a:ext cx="91439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ctr"/>
            <a:r>
              <a:rPr lang="en-CA" sz="3300"/>
              <a:t>Thermal Block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288E3B-9F22-B288-CA7C-2968022CEE02}"/>
                  </a:ext>
                </a:extLst>
              </p:cNvPr>
              <p:cNvSpPr txBox="1"/>
              <p:nvPr/>
            </p:nvSpPr>
            <p:spPr>
              <a:xfrm>
                <a:off x="6006626" y="4151729"/>
                <a:ext cx="24086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W overlap / Al fins </m:t>
                      </m:r>
                    </m:oMath>
                  </m:oMathPara>
                </a14:m>
                <a:endParaRPr lang="en-US" b="0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rystal</m:t>
                      </m:r>
                    </m:oMath>
                  </m:oMathPara>
                </a14:m>
                <a:endParaRPr lang="en-US">
                  <a:solidFill>
                    <a:schemeClr val="bg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288E3B-9F22-B288-CA7C-2968022CE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26" y="4151729"/>
                <a:ext cx="2408608" cy="523220"/>
              </a:xfrm>
              <a:prstGeom prst="rect">
                <a:avLst/>
              </a:prstGeom>
              <a:blipFill>
                <a:blip r:embed="rId11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7D24499-8020-6545-B098-833460152C5F}"/>
              </a:ext>
            </a:extLst>
          </p:cNvPr>
          <p:cNvSpPr txBox="1"/>
          <p:nvPr/>
        </p:nvSpPr>
        <p:spPr>
          <a:xfrm>
            <a:off x="1868877" y="1452417"/>
            <a:ext cx="1423788" cy="307777"/>
          </a:xfrm>
          <a:prstGeom prst="rect">
            <a:avLst/>
          </a:prstGeom>
          <a:solidFill>
            <a:srgbClr val="C38163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Barlow" pitchFamily="2" charset="77"/>
              </a:rPr>
              <a:t>Copper Housing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3532CE2-3BED-D04E-6FDE-3B636F9B60AB}"/>
              </a:ext>
            </a:extLst>
          </p:cNvPr>
          <p:cNvSpPr/>
          <p:nvPr/>
        </p:nvSpPr>
        <p:spPr>
          <a:xfrm>
            <a:off x="1790430" y="1373565"/>
            <a:ext cx="1540347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3A0562-9E86-AC0E-69A7-133570848EBB}"/>
              </a:ext>
            </a:extLst>
          </p:cNvPr>
          <p:cNvSpPr txBox="1"/>
          <p:nvPr/>
        </p:nvSpPr>
        <p:spPr>
          <a:xfrm>
            <a:off x="6231110" y="1579694"/>
            <a:ext cx="69762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>
                <a:solidFill>
                  <a:srgbClr val="00B050"/>
                </a:solidFill>
                <a:latin typeface="Barlow" pitchFamily="2" charset="77"/>
              </a:rPr>
              <a:t>crystal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2D4674-FC01-64A6-AA14-AEC91BBD6631}"/>
              </a:ext>
            </a:extLst>
          </p:cNvPr>
          <p:cNvSpPr txBox="1"/>
          <p:nvPr/>
        </p:nvSpPr>
        <p:spPr>
          <a:xfrm>
            <a:off x="4779794" y="2692780"/>
            <a:ext cx="1052634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1300" b="1">
                <a:solidFill>
                  <a:srgbClr val="FF0000"/>
                </a:solidFill>
                <a:latin typeface="Barlow" pitchFamily="2" charset="77"/>
              </a:rPr>
              <a:t>copper housing</a:t>
            </a:r>
          </a:p>
        </p:txBody>
      </p:sp>
      <p:sp>
        <p:nvSpPr>
          <p:cNvPr id="37" name="Google Shape;6752;p33">
            <a:extLst>
              <a:ext uri="{FF2B5EF4-FFF2-40B4-BE49-F238E27FC236}">
                <a16:creationId xmlns:a16="http://schemas.microsoft.com/office/drawing/2014/main" id="{2F469C9C-46DB-75B9-206B-660CC34B663B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12/17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A0FF16-D707-5EF9-2E89-E0968232BF36}"/>
                  </a:ext>
                </a:extLst>
              </p:cNvPr>
              <p:cNvSpPr txBox="1"/>
              <p:nvPr/>
            </p:nvSpPr>
            <p:spPr>
              <a:xfrm>
                <a:off x="4697288" y="4132365"/>
                <a:ext cx="2408608" cy="523220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crystal</m:t>
                      </m:r>
                    </m:oMath>
                  </m:oMathPara>
                </a14:m>
                <a:endParaRPr lang="en-US" b="1">
                  <a:solidFill>
                    <a:srgbClr val="00B05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copper housing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A0FF16-D707-5EF9-2E89-E0968232B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288" y="4132365"/>
                <a:ext cx="2408608" cy="523220"/>
              </a:xfrm>
              <a:prstGeom prst="rect">
                <a:avLst/>
              </a:prstGeom>
              <a:blipFill>
                <a:blip r:embed="rId12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 53">
            <a:extLst>
              <a:ext uri="{FF2B5EF4-FFF2-40B4-BE49-F238E27FC236}">
                <a16:creationId xmlns:a16="http://schemas.microsoft.com/office/drawing/2014/main" id="{8B3157B2-F3FF-2F7D-2D00-8A2DD60483AA}"/>
              </a:ext>
            </a:extLst>
          </p:cNvPr>
          <p:cNvSpPr/>
          <p:nvPr/>
        </p:nvSpPr>
        <p:spPr>
          <a:xfrm>
            <a:off x="316650" y="1963704"/>
            <a:ext cx="4171414" cy="1644223"/>
          </a:xfrm>
          <a:prstGeom prst="rect">
            <a:avLst/>
          </a:prstGeom>
          <a:solidFill>
            <a:srgbClr val="C3816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04F79A99-0719-0F73-FC04-85EF8F8258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8703" y="2070967"/>
            <a:ext cx="3882811" cy="1409329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id="{0A5822A9-F57A-1C5F-2932-FF9A9A51AE59}"/>
              </a:ext>
            </a:extLst>
          </p:cNvPr>
          <p:cNvSpPr/>
          <p:nvPr/>
        </p:nvSpPr>
        <p:spPr>
          <a:xfrm>
            <a:off x="3023339" y="2863138"/>
            <a:ext cx="1221443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33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8">
          <a:extLst>
            <a:ext uri="{FF2B5EF4-FFF2-40B4-BE49-F238E27FC236}">
              <a16:creationId xmlns:a16="http://schemas.microsoft.com/office/drawing/2014/main" id="{CE5C9DE0-5379-FB0A-EBF6-254DD305A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87;p36">
            <a:extLst>
              <a:ext uri="{FF2B5EF4-FFF2-40B4-BE49-F238E27FC236}">
                <a16:creationId xmlns:a16="http://schemas.microsoft.com/office/drawing/2014/main" id="{7412D412-C304-E7AF-25DA-3F08201285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268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>
                <a:latin typeface="League Spartan Light"/>
                <a:ea typeface="League Spartan Light"/>
                <a:cs typeface="League Spartan Light"/>
                <a:sym typeface="League Spartan Light"/>
              </a:rPr>
              <a:t>SuperCDMS</a:t>
            </a:r>
            <a:r>
              <a:rPr lang="en-US">
                <a:latin typeface="League Spartan Light"/>
                <a:ea typeface="League Spartan Light"/>
                <a:cs typeface="League Spartan Light"/>
                <a:sym typeface="League Spartan Light"/>
              </a:rPr>
              <a:t> and </a:t>
            </a:r>
            <a:r>
              <a:rPr lang="en-US" err="1">
                <a:latin typeface="League Spartan Light"/>
                <a:ea typeface="League Spartan Light"/>
                <a:cs typeface="League Spartan Light"/>
                <a:sym typeface="League Spartan Light"/>
              </a:rPr>
              <a:t>HVeV</a:t>
            </a:r>
            <a:endParaRPr>
              <a:latin typeface="League Spartan Light"/>
              <a:ea typeface="League Spartan Light"/>
              <a:cs typeface="League Spartan Light"/>
              <a:sym typeface="League Spartan Light"/>
            </a:endParaRPr>
          </a:p>
        </p:txBody>
      </p:sp>
      <p:sp>
        <p:nvSpPr>
          <p:cNvPr id="26" name="Google Shape;7671;p41">
            <a:extLst>
              <a:ext uri="{FF2B5EF4-FFF2-40B4-BE49-F238E27FC236}">
                <a16:creationId xmlns:a16="http://schemas.microsoft.com/office/drawing/2014/main" id="{F5FEBD4B-4DCD-C6AD-D2F6-C7E145C68E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0449" y="1437683"/>
            <a:ext cx="3889295" cy="2555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endParaRPr lang="en-US" sz="145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50"/>
              <a:t>The energy deposition of light-DM</a:t>
            </a:r>
            <a:r>
              <a:rPr lang="en-US" sz="1450" b="1"/>
              <a:t> </a:t>
            </a:r>
            <a:r>
              <a:rPr lang="en-US" sz="1450"/>
              <a:t>is small, in the order of </a:t>
            </a:r>
            <a:r>
              <a:rPr lang="en-US" sz="1450" b="1"/>
              <a:t>eV scale</a:t>
            </a:r>
            <a:r>
              <a:rPr lang="en-US" sz="1450"/>
              <a:t>. </a:t>
            </a:r>
          </a:p>
          <a:p>
            <a:pPr marL="0" lvl="0" indent="0"/>
            <a:endParaRPr lang="en-US" sz="1450"/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450" err="1"/>
              <a:t>SuperCDMS</a:t>
            </a:r>
            <a:r>
              <a:rPr lang="en-US" sz="1450"/>
              <a:t> employs Ge and Si crystals at SNOLAB to measure this.</a:t>
            </a:r>
          </a:p>
          <a:p>
            <a:pPr marL="0" lvl="0" indent="0"/>
            <a:endParaRPr lang="en-US" sz="145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50" b="1" err="1"/>
              <a:t>HVeV</a:t>
            </a:r>
            <a:r>
              <a:rPr lang="en-US" sz="1450" b="1"/>
              <a:t> detectors: </a:t>
            </a:r>
            <a:r>
              <a:rPr lang="en-US" sz="1450"/>
              <a:t>1 gram version that has reached  </a:t>
            </a:r>
            <a:r>
              <a:rPr lang="en-US" sz="1450" b="1"/>
              <a:t>sub-eV resolution</a:t>
            </a:r>
            <a:r>
              <a:rPr lang="en-US" sz="1450"/>
              <a:t>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B2852D4-5CE8-2F14-033E-6DAF21FD99D4}"/>
              </a:ext>
            </a:extLst>
          </p:cNvPr>
          <p:cNvCxnSpPr>
            <a:cxnSpLocks/>
          </p:cNvCxnSpPr>
          <p:nvPr/>
        </p:nvCxnSpPr>
        <p:spPr>
          <a:xfrm>
            <a:off x="6817774" y="2627630"/>
            <a:ext cx="36688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740A858-BDA6-F258-0618-FB5B08F6559F}"/>
              </a:ext>
            </a:extLst>
          </p:cNvPr>
          <p:cNvSpPr txBox="1"/>
          <p:nvPr/>
        </p:nvSpPr>
        <p:spPr>
          <a:xfrm>
            <a:off x="5547086" y="4118715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>
                <a:solidFill>
                  <a:schemeClr val="tx1"/>
                </a:solidFill>
                <a:latin typeface="Barlow" pitchFamily="2" charset="77"/>
              </a:rPr>
              <a:t>10cm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BAF16-1692-AD41-FBD0-0D90AA787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02" b="-1"/>
          <a:stretch>
            <a:fillRect/>
          </a:stretch>
        </p:blipFill>
        <p:spPr>
          <a:xfrm>
            <a:off x="7302525" y="1379618"/>
            <a:ext cx="1442131" cy="2384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75BFFC-3B33-33CA-753B-9967181D72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337" r="9292"/>
          <a:stretch>
            <a:fillRect/>
          </a:stretch>
        </p:blipFill>
        <p:spPr>
          <a:xfrm>
            <a:off x="5017613" y="1379619"/>
            <a:ext cx="1664279" cy="2382866"/>
          </a:xfrm>
          <a:prstGeom prst="rect">
            <a:avLst/>
          </a:prstGeom>
        </p:spPr>
      </p:pic>
      <p:pic>
        <p:nvPicPr>
          <p:cNvPr id="13" name="Graphic 12" descr="Ruler outline">
            <a:extLst>
              <a:ext uri="{FF2B5EF4-FFF2-40B4-BE49-F238E27FC236}">
                <a16:creationId xmlns:a16="http://schemas.microsoft.com/office/drawing/2014/main" id="{9AB2A515-2FC5-59BA-09C8-C57057982D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63220">
            <a:off x="7670632" y="3637621"/>
            <a:ext cx="587429" cy="5874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950C5EA-D384-5CDE-F588-FC9B86243466}"/>
              </a:ext>
            </a:extLst>
          </p:cNvPr>
          <p:cNvGrpSpPr/>
          <p:nvPr/>
        </p:nvGrpSpPr>
        <p:grpSpPr>
          <a:xfrm>
            <a:off x="5017613" y="3632589"/>
            <a:ext cx="1676907" cy="597491"/>
            <a:chOff x="4959243" y="3637621"/>
            <a:chExt cx="1676907" cy="597491"/>
          </a:xfrm>
        </p:grpSpPr>
        <p:pic>
          <p:nvPicPr>
            <p:cNvPr id="15" name="Graphic 14" descr="Ruler outline">
              <a:extLst>
                <a:ext uri="{FF2B5EF4-FFF2-40B4-BE49-F238E27FC236}">
                  <a16:creationId xmlns:a16="http://schemas.microsoft.com/office/drawing/2014/main" id="{4672C542-F568-C383-A90D-E044E24BAB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63220">
              <a:off x="4959243" y="3647683"/>
              <a:ext cx="587429" cy="587429"/>
            </a:xfrm>
            <a:prstGeom prst="rect">
              <a:avLst/>
            </a:prstGeom>
          </p:spPr>
        </p:pic>
        <p:pic>
          <p:nvPicPr>
            <p:cNvPr id="17" name="Graphic 16" descr="Ruler outline">
              <a:extLst>
                <a:ext uri="{FF2B5EF4-FFF2-40B4-BE49-F238E27FC236}">
                  <a16:creationId xmlns:a16="http://schemas.microsoft.com/office/drawing/2014/main" id="{4D4787CB-FE1E-9D6D-9BCE-5CA55CC793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63220">
              <a:off x="5503983" y="3642652"/>
              <a:ext cx="587429" cy="587429"/>
            </a:xfrm>
            <a:prstGeom prst="rect">
              <a:avLst/>
            </a:prstGeom>
          </p:spPr>
        </p:pic>
        <p:pic>
          <p:nvPicPr>
            <p:cNvPr id="18" name="Graphic 17" descr="Ruler outline">
              <a:extLst>
                <a:ext uri="{FF2B5EF4-FFF2-40B4-BE49-F238E27FC236}">
                  <a16:creationId xmlns:a16="http://schemas.microsoft.com/office/drawing/2014/main" id="{0C67F9C5-E769-4CB5-7CEA-D48083FCA1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63220">
              <a:off x="6048721" y="3637621"/>
              <a:ext cx="587429" cy="58742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DFA1577-C7F2-92DD-E8DE-BFA8645A424B}"/>
              </a:ext>
            </a:extLst>
          </p:cNvPr>
          <p:cNvSpPr txBox="1"/>
          <p:nvPr/>
        </p:nvSpPr>
        <p:spPr>
          <a:xfrm>
            <a:off x="7719729" y="4043941"/>
            <a:ext cx="489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>
                <a:solidFill>
                  <a:schemeClr val="tx1"/>
                </a:solidFill>
                <a:latin typeface="Barlow" pitchFamily="2" charset="77"/>
              </a:rPr>
              <a:t>1cm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445FAA-F5D4-5FF7-BE57-BF6130148EDA}"/>
              </a:ext>
            </a:extLst>
          </p:cNvPr>
          <p:cNvSpPr/>
          <p:nvPr/>
        </p:nvSpPr>
        <p:spPr>
          <a:xfrm>
            <a:off x="4572000" y="635000"/>
            <a:ext cx="86360" cy="81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6752;p33">
            <a:extLst>
              <a:ext uri="{FF2B5EF4-FFF2-40B4-BE49-F238E27FC236}">
                <a16:creationId xmlns:a16="http://schemas.microsoft.com/office/drawing/2014/main" id="{7F393B96-3773-1AC4-C59A-16D3231CA53C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3/17</a:t>
            </a:r>
          </a:p>
        </p:txBody>
      </p:sp>
    </p:spTree>
    <p:extLst>
      <p:ext uri="{BB962C8B-B14F-4D97-AF65-F5344CB8AC3E}">
        <p14:creationId xmlns:p14="http://schemas.microsoft.com/office/powerpoint/2010/main" val="3549716581"/>
      </p:ext>
    </p:extLst>
  </p:cSld>
  <p:clrMapOvr>
    <a:masterClrMapping/>
  </p:clrMapOvr>
  <p:transition spd="med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97BC3B3E-75E2-9A2F-FE80-D0C9F5483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09C296B4-7F53-CBA7-6458-4582E7F74E41}"/>
              </a:ext>
            </a:extLst>
          </p:cNvPr>
          <p:cNvSpPr/>
          <p:nvPr/>
        </p:nvSpPr>
        <p:spPr>
          <a:xfrm rot="19891822">
            <a:off x="1246308" y="2141406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8310;p48">
            <a:extLst>
              <a:ext uri="{FF2B5EF4-FFF2-40B4-BE49-F238E27FC236}">
                <a16:creationId xmlns:a16="http://schemas.microsoft.com/office/drawing/2014/main" id="{D23EB54D-7D85-D936-01E0-2260D027C292}"/>
              </a:ext>
            </a:extLst>
          </p:cNvPr>
          <p:cNvSpPr txBox="1">
            <a:spLocks/>
          </p:cNvSpPr>
          <p:nvPr/>
        </p:nvSpPr>
        <p:spPr>
          <a:xfrm>
            <a:off x="-1" y="336309"/>
            <a:ext cx="91439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ctr"/>
            <a:r>
              <a:rPr lang="en-CA" sz="3300"/>
              <a:t>Thermal Block Models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D815CD-8FEB-88C7-2210-C39F0E7DF258}"/>
              </a:ext>
            </a:extLst>
          </p:cNvPr>
          <p:cNvGrpSpPr/>
          <p:nvPr/>
        </p:nvGrpSpPr>
        <p:grpSpPr>
          <a:xfrm>
            <a:off x="443136" y="1074905"/>
            <a:ext cx="8257727" cy="3671094"/>
            <a:chOff x="365236" y="1065810"/>
            <a:chExt cx="8257727" cy="367109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C4924E2-DEC1-0633-88E9-94D2C6018961}"/>
                </a:ext>
              </a:extLst>
            </p:cNvPr>
            <p:cNvGrpSpPr/>
            <p:nvPr/>
          </p:nvGrpSpPr>
          <p:grpSpPr>
            <a:xfrm>
              <a:off x="365236" y="1065810"/>
              <a:ext cx="8257727" cy="3671094"/>
              <a:chOff x="365236" y="1065810"/>
              <a:chExt cx="8257727" cy="3671094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D552DD3C-6FDC-F038-24A3-47F9F261495F}"/>
                  </a:ext>
                </a:extLst>
              </p:cNvPr>
              <p:cNvGrpSpPr/>
              <p:nvPr/>
            </p:nvGrpSpPr>
            <p:grpSpPr>
              <a:xfrm>
                <a:off x="408870" y="1065810"/>
                <a:ext cx="8214093" cy="3671094"/>
                <a:chOff x="393930" y="995459"/>
                <a:chExt cx="8214093" cy="367109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BA57BEDD-3BF2-2B39-68E0-646250228305}"/>
                    </a:ext>
                  </a:extLst>
                </p:cNvPr>
                <p:cNvGrpSpPr/>
                <p:nvPr/>
              </p:nvGrpSpPr>
              <p:grpSpPr>
                <a:xfrm>
                  <a:off x="393930" y="995459"/>
                  <a:ext cx="8214093" cy="3671094"/>
                  <a:chOff x="353870" y="1053666"/>
                  <a:chExt cx="8214093" cy="3671094"/>
                </a:xfrm>
              </p:grpSpPr>
              <p:sp>
                <p:nvSpPr>
                  <p:cNvPr id="8942" name="Google Shape;8942;p55">
                    <a:extLst>
                      <a:ext uri="{FF2B5EF4-FFF2-40B4-BE49-F238E27FC236}">
                        <a16:creationId xmlns:a16="http://schemas.microsoft.com/office/drawing/2014/main" id="{D2ADB5BA-B637-FD3B-1D6B-0429955E486B}"/>
                      </a:ext>
                    </a:extLst>
                  </p:cNvPr>
                  <p:cNvSpPr/>
                  <p:nvPr/>
                </p:nvSpPr>
                <p:spPr>
                  <a:xfrm rot="-1708178">
                    <a:off x="2059452" y="3432100"/>
                    <a:ext cx="1993372" cy="602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67" h="32281" extrusionOk="0">
                        <a:moveTo>
                          <a:pt x="106767" y="1"/>
                        </a:moveTo>
                        <a:lnTo>
                          <a:pt x="1" y="32281"/>
                        </a:lnTo>
                        <a:lnTo>
                          <a:pt x="1" y="32281"/>
                        </a:lnTo>
                        <a:lnTo>
                          <a:pt x="82426" y="25826"/>
                        </a:lnTo>
                        <a:lnTo>
                          <a:pt x="106767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3" name="Google Shape;8943;p55">
                    <a:extLst>
                      <a:ext uri="{FF2B5EF4-FFF2-40B4-BE49-F238E27FC236}">
                        <a16:creationId xmlns:a16="http://schemas.microsoft.com/office/drawing/2014/main" id="{629A4CD7-BDE3-A0C8-8CB1-68223D588651}"/>
                      </a:ext>
                    </a:extLst>
                  </p:cNvPr>
                  <p:cNvSpPr/>
                  <p:nvPr/>
                </p:nvSpPr>
                <p:spPr>
                  <a:xfrm>
                    <a:off x="5370840" y="1886296"/>
                    <a:ext cx="1672953" cy="1361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061" h="52130" extrusionOk="0">
                        <a:moveTo>
                          <a:pt x="1" y="1"/>
                        </a:moveTo>
                        <a:lnTo>
                          <a:pt x="33262" y="52130"/>
                        </a:lnTo>
                        <a:lnTo>
                          <a:pt x="64060" y="33764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4" name="Google Shape;8944;p55">
                    <a:extLst>
                      <a:ext uri="{FF2B5EF4-FFF2-40B4-BE49-F238E27FC236}">
                        <a16:creationId xmlns:a16="http://schemas.microsoft.com/office/drawing/2014/main" id="{C282130D-D121-D19D-8F1A-7D056FA0C279}"/>
                      </a:ext>
                    </a:extLst>
                  </p:cNvPr>
                  <p:cNvSpPr/>
                  <p:nvPr/>
                </p:nvSpPr>
                <p:spPr>
                  <a:xfrm>
                    <a:off x="5370840" y="1886296"/>
                    <a:ext cx="868663" cy="1361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63" h="52130" extrusionOk="0">
                        <a:moveTo>
                          <a:pt x="1" y="1"/>
                        </a:moveTo>
                        <a:lnTo>
                          <a:pt x="8442" y="50646"/>
                        </a:lnTo>
                        <a:lnTo>
                          <a:pt x="33262" y="52130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5" name="Google Shape;8945;p55">
                    <a:extLst>
                      <a:ext uri="{FF2B5EF4-FFF2-40B4-BE49-F238E27FC236}">
                        <a16:creationId xmlns:a16="http://schemas.microsoft.com/office/drawing/2014/main" id="{A4F239F6-F02C-0819-DD86-784BF57CF4A9}"/>
                      </a:ext>
                    </a:extLst>
                  </p:cNvPr>
                  <p:cNvSpPr/>
                  <p:nvPr/>
                </p:nvSpPr>
                <p:spPr>
                  <a:xfrm>
                    <a:off x="4610569" y="3527829"/>
                    <a:ext cx="653554" cy="8722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26" h="33400" extrusionOk="0">
                        <a:moveTo>
                          <a:pt x="25025" y="1"/>
                        </a:moveTo>
                        <a:lnTo>
                          <a:pt x="0" y="5704"/>
                        </a:lnTo>
                        <a:lnTo>
                          <a:pt x="12524" y="33399"/>
                        </a:lnTo>
                        <a:lnTo>
                          <a:pt x="25025" y="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6" name="Google Shape;8946;p55">
                    <a:extLst>
                      <a:ext uri="{FF2B5EF4-FFF2-40B4-BE49-F238E27FC236}">
                        <a16:creationId xmlns:a16="http://schemas.microsoft.com/office/drawing/2014/main" id="{2AF1A74F-89AD-D909-43F3-52F95F2B3929}"/>
                      </a:ext>
                    </a:extLst>
                  </p:cNvPr>
                  <p:cNvSpPr/>
                  <p:nvPr/>
                </p:nvSpPr>
                <p:spPr>
                  <a:xfrm>
                    <a:off x="4937596" y="3527829"/>
                    <a:ext cx="415881" cy="8722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25" h="33400" extrusionOk="0">
                        <a:moveTo>
                          <a:pt x="12502" y="1"/>
                        </a:moveTo>
                        <a:lnTo>
                          <a:pt x="1" y="33399"/>
                        </a:lnTo>
                        <a:lnTo>
                          <a:pt x="1" y="33399"/>
                        </a:lnTo>
                        <a:lnTo>
                          <a:pt x="15924" y="18982"/>
                        </a:lnTo>
                        <a:lnTo>
                          <a:pt x="1250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7" name="Google Shape;8947;p55">
                    <a:extLst>
                      <a:ext uri="{FF2B5EF4-FFF2-40B4-BE49-F238E27FC236}">
                        <a16:creationId xmlns:a16="http://schemas.microsoft.com/office/drawing/2014/main" id="{F7135580-8113-E27C-0786-517A1A088FC3}"/>
                      </a:ext>
                    </a:extLst>
                  </p:cNvPr>
                  <p:cNvSpPr/>
                  <p:nvPr/>
                </p:nvSpPr>
                <p:spPr>
                  <a:xfrm>
                    <a:off x="3731596" y="1929489"/>
                    <a:ext cx="1420917" cy="812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410" h="31118" extrusionOk="0">
                        <a:moveTo>
                          <a:pt x="1" y="0"/>
                        </a:moveTo>
                        <a:lnTo>
                          <a:pt x="38121" y="31118"/>
                        </a:lnTo>
                        <a:lnTo>
                          <a:pt x="54410" y="9058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8" name="Google Shape;8948;p55">
                    <a:extLst>
                      <a:ext uri="{FF2B5EF4-FFF2-40B4-BE49-F238E27FC236}">
                        <a16:creationId xmlns:a16="http://schemas.microsoft.com/office/drawing/2014/main" id="{62BC5A40-A143-B996-1E8D-1A69E622B704}"/>
                      </a:ext>
                    </a:extLst>
                  </p:cNvPr>
                  <p:cNvSpPr/>
                  <p:nvPr/>
                </p:nvSpPr>
                <p:spPr>
                  <a:xfrm>
                    <a:off x="3731596" y="1929489"/>
                    <a:ext cx="1074815" cy="12749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157" h="48821" extrusionOk="0">
                        <a:moveTo>
                          <a:pt x="1" y="0"/>
                        </a:moveTo>
                        <a:lnTo>
                          <a:pt x="41156" y="48821"/>
                        </a:lnTo>
                        <a:lnTo>
                          <a:pt x="38121" y="31118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9" name="Google Shape;8949;p55">
                    <a:extLst>
                      <a:ext uri="{FF2B5EF4-FFF2-40B4-BE49-F238E27FC236}">
                        <a16:creationId xmlns:a16="http://schemas.microsoft.com/office/drawing/2014/main" id="{2D8E12D6-AFA0-6ECD-E491-89AE89BDA229}"/>
                      </a:ext>
                    </a:extLst>
                  </p:cNvPr>
                  <p:cNvSpPr/>
                  <p:nvPr/>
                </p:nvSpPr>
                <p:spPr>
                  <a:xfrm>
                    <a:off x="4727089" y="2166030"/>
                    <a:ext cx="425387" cy="10384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89" h="39763" extrusionOk="0">
                        <a:moveTo>
                          <a:pt x="16289" y="0"/>
                        </a:moveTo>
                        <a:lnTo>
                          <a:pt x="0" y="22060"/>
                        </a:lnTo>
                        <a:lnTo>
                          <a:pt x="3035" y="39763"/>
                        </a:lnTo>
                        <a:lnTo>
                          <a:pt x="16289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50" name="Google Shape;8950;p55">
                    <a:extLst>
                      <a:ext uri="{FF2B5EF4-FFF2-40B4-BE49-F238E27FC236}">
                        <a16:creationId xmlns:a16="http://schemas.microsoft.com/office/drawing/2014/main" id="{985343D2-80FA-9275-1390-770C91E0D2B3}"/>
                      </a:ext>
                    </a:extLst>
                  </p:cNvPr>
                  <p:cNvSpPr/>
                  <p:nvPr/>
                </p:nvSpPr>
                <p:spPr>
                  <a:xfrm>
                    <a:off x="7489720" y="2899142"/>
                    <a:ext cx="490936" cy="610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99" h="23362" extrusionOk="0">
                        <a:moveTo>
                          <a:pt x="4174" y="1"/>
                        </a:moveTo>
                        <a:lnTo>
                          <a:pt x="0" y="23362"/>
                        </a:lnTo>
                        <a:lnTo>
                          <a:pt x="18799" y="20213"/>
                        </a:lnTo>
                        <a:lnTo>
                          <a:pt x="4174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51" name="Google Shape;8951;p55">
                    <a:extLst>
                      <a:ext uri="{FF2B5EF4-FFF2-40B4-BE49-F238E27FC236}">
                        <a16:creationId xmlns:a16="http://schemas.microsoft.com/office/drawing/2014/main" id="{BB2C2232-2BC0-D388-F265-18C59C447C8B}"/>
                      </a:ext>
                    </a:extLst>
                  </p:cNvPr>
                  <p:cNvSpPr/>
                  <p:nvPr/>
                </p:nvSpPr>
                <p:spPr>
                  <a:xfrm>
                    <a:off x="7262136" y="2899142"/>
                    <a:ext cx="336622" cy="610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90" h="23362" extrusionOk="0">
                        <a:moveTo>
                          <a:pt x="12889" y="1"/>
                        </a:moveTo>
                        <a:lnTo>
                          <a:pt x="1" y="9424"/>
                        </a:lnTo>
                        <a:lnTo>
                          <a:pt x="8715" y="23362"/>
                        </a:lnTo>
                        <a:lnTo>
                          <a:pt x="12889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688F1604-A5DE-233E-C754-3AFB3EE87C66}"/>
                      </a:ext>
                    </a:extLst>
                  </p:cNvPr>
                  <p:cNvGrpSpPr/>
                  <p:nvPr/>
                </p:nvGrpSpPr>
                <p:grpSpPr>
                  <a:xfrm>
                    <a:off x="487154" y="1091248"/>
                    <a:ext cx="2173874" cy="1966762"/>
                    <a:chOff x="412732" y="1078567"/>
                    <a:chExt cx="2173874" cy="1966762"/>
                  </a:xfrm>
                </p:grpSpPr>
                <p:pic>
                  <p:nvPicPr>
                    <p:cNvPr id="2" name="Picture 1">
                      <a:extLst>
                        <a:ext uri="{FF2B5EF4-FFF2-40B4-BE49-F238E27FC236}">
                          <a16:creationId xmlns:a16="http://schemas.microsoft.com/office/drawing/2014/main" id="{1A6F9F7C-99FB-3C37-FFA1-4B5DB54005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alphaModFix amt="3000"/>
                    </a:blip>
                    <a:srcRect l="4044" r="1717"/>
                    <a:stretch>
                      <a:fillRect/>
                    </a:stretch>
                  </p:blipFill>
                  <p:spPr>
                    <a:xfrm>
                      <a:off x="444567" y="1355163"/>
                      <a:ext cx="2142039" cy="169016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" name="Content Placeholder 2">
                      <a:extLst>
                        <a:ext uri="{FF2B5EF4-FFF2-40B4-BE49-F238E27FC236}">
                          <a16:creationId xmlns:a16="http://schemas.microsoft.com/office/drawing/2014/main" id="{C52A9F20-B6B0-1D8F-6D2B-44C859D21C9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12732" y="1078567"/>
                      <a:ext cx="2142040" cy="300887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 anchor="t">
                      <a:noAutofit/>
                    </a:bodyPr>
                    <a:lstStyle>
                      <a:defPPr>
                        <a:defRPr lang="en-US"/>
                      </a:defPPr>
                      <a:lvl1pPr marL="2286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6858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9144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1430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31286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48431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65735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882775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30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Barlow Light"/>
                        </a:rPr>
                        <a:t>One-block</a:t>
                      </a:r>
                    </a:p>
                  </p:txBody>
                </p:sp>
              </p:grpSp>
              <p:sp>
                <p:nvSpPr>
                  <p:cNvPr id="7" name="AutoShape 2">
                    <a:extLst>
                      <a:ext uri="{FF2B5EF4-FFF2-40B4-BE49-F238E27FC236}">
                        <a16:creationId xmlns:a16="http://schemas.microsoft.com/office/drawing/2014/main" id="{E1AEDF7D-F1A9-B167-CEF1-A709064DD9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19025" y="3023119"/>
                    <a:ext cx="304800" cy="3048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/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951E1955-8303-1B1B-53EC-D25F351DAF1F}"/>
                      </a:ext>
                    </a:extLst>
                  </p:cNvPr>
                  <p:cNvGrpSpPr/>
                  <p:nvPr/>
                </p:nvGrpSpPr>
                <p:grpSpPr>
                  <a:xfrm>
                    <a:off x="3371361" y="1053666"/>
                    <a:ext cx="2291012" cy="1998416"/>
                    <a:chOff x="3174671" y="1029373"/>
                    <a:chExt cx="2291012" cy="1998416"/>
                  </a:xfrm>
                </p:grpSpPr>
                <p:pic>
                  <p:nvPicPr>
                    <p:cNvPr id="9" name="Picture 8" descr="A diagram of a circuit&#10;&#10;Description automatically generated">
                      <a:extLst>
                        <a:ext uri="{FF2B5EF4-FFF2-40B4-BE49-F238E27FC236}">
                          <a16:creationId xmlns:a16="http://schemas.microsoft.com/office/drawing/2014/main" id="{EE266A9E-6C8D-606A-F5A9-2B2C5E44859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alphaModFix amt="4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3174671" y="1341598"/>
                      <a:ext cx="2277612" cy="1686191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Content Placeholder 2">
                      <a:extLst>
                        <a:ext uri="{FF2B5EF4-FFF2-40B4-BE49-F238E27FC236}">
                          <a16:creationId xmlns:a16="http://schemas.microsoft.com/office/drawing/2014/main" id="{932B27DF-5DC1-C35C-1DEF-1C0315A5653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188068" y="1029373"/>
                      <a:ext cx="2277615" cy="300886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 anchor="t">
                      <a:noAutofit/>
                    </a:bodyPr>
                    <a:lstStyle>
                      <a:defPPr>
                        <a:defRPr lang="en-US"/>
                      </a:defPPr>
                      <a:lvl1pPr marL="2286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6858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9144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1430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31286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48431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65735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882775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30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  <a:latin typeface="Barlow" pitchFamily="2" charset="77"/>
                        </a:rPr>
                        <a:t>Intermediate</a:t>
                      </a:r>
                      <a:endParaRPr lang="en-US" sz="1400">
                        <a:solidFill>
                          <a:schemeClr val="bg2">
                            <a:lumMod val="90000"/>
                            <a:lumOff val="10000"/>
                          </a:schemeClr>
                        </a:solidFill>
                        <a:latin typeface="Barlow" pitchFamily="2" charset="77"/>
                      </a:endParaRPr>
                    </a:p>
                  </p:txBody>
                </p:sp>
              </p:grp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203615DE-64AE-C109-D269-170461AE32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76888" y="1057990"/>
                    <a:ext cx="0" cy="3666770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" name="TextBox 18">
                        <a:extLst>
                          <a:ext uri="{FF2B5EF4-FFF2-40B4-BE49-F238E27FC236}">
                            <a16:creationId xmlns:a16="http://schemas.microsoft.com/office/drawing/2014/main" id="{AE52173E-83AC-5AD6-F820-B096006B814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53870" y="3196728"/>
                        <a:ext cx="2408608" cy="5019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>
                              <m:sSub>
                                <m:sSubPr>
                                  <m:ctrlPr>
                                    <a:rPr lang="en-US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𝑇𝐸𝑆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0" smtClean="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  <m:sup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  <m:r>
                                    <a:rPr lang="en-US" b="0" i="1" smtClean="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–</m:t>
                                  </m:r>
                                  <m:sSubSup>
                                    <m:sSubSupPr>
                                      <m:ctrlP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  <m:sup>
                                      <m:r>
                                        <a:rPr lang="en-US" b="0" i="0" smtClean="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</m:e>
                              </m:d>
                            </m:oMath>
                          </m:oMathPara>
                        </a14:m>
                        <a:endParaRPr lang="en-CA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9" name="TextBox 18">
                        <a:extLst>
                          <a:ext uri="{FF2B5EF4-FFF2-40B4-BE49-F238E27FC236}">
                            <a16:creationId xmlns:a16="http://schemas.microsoft.com/office/drawing/2014/main" id="{AE52173E-83AC-5AD6-F820-B096006B814E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53870" y="3196728"/>
                        <a:ext cx="2408608" cy="501997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b="-243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" name="TextBox 19">
                        <a:extLst>
                          <a:ext uri="{FF2B5EF4-FFF2-40B4-BE49-F238E27FC236}">
                            <a16:creationId xmlns:a16="http://schemas.microsoft.com/office/drawing/2014/main" id="{DD68D33D-83C4-F52B-9618-EA621F542ED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938102" y="3088913"/>
                        <a:ext cx="3106116" cy="60587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30000"/>
                          </a:lnSpc>
                        </a:pPr>
                        <a14:m>
                          <m:oMathPara xmlns:m="http://schemas.openxmlformats.org/officeDocument/2006/math">
                            <m:oMath>
                              <m:sSub>
                                <m:sSubPr>
                                  <m:ctrlP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𝑇𝐸𝑆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sz="1350" i="1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50" i="1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350" i="1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35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35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350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𝑏𝑖𝑎𝑠</m:t>
                                  </m:r>
                                </m:sub>
                              </m:sSub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r>
                                <a:rPr lang="en-US" sz="1350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  <m:sup>
                                      <m: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  <m:r>
                                    <a:rPr lang="en-US" sz="1350" i="1">
                                      <a:solidFill>
                                        <a:schemeClr val="bg2">
                                          <a:lumMod val="90000"/>
                                          <a:lumOff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–</m:t>
                                  </m:r>
                                  <m:sSubSup>
                                    <m:sSubSupPr>
                                      <m:ctrlP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350" i="1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1350">
                                          <a:solidFill>
                                            <a:schemeClr val="bg2">
                                              <a:lumMod val="90000"/>
                                              <a:lumOff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</m:e>
                              </m:d>
                            </m:oMath>
                          </m:oMathPara>
                        </a14:m>
                        <a:endParaRPr lang="en-CA" sz="1350">
                          <a:solidFill>
                            <a:schemeClr val="bg2">
                              <a:lumMod val="90000"/>
                              <a:lumOff val="10000"/>
                            </a:schemeClr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" name="TextBox 19">
                        <a:extLst>
                          <a:ext uri="{FF2B5EF4-FFF2-40B4-BE49-F238E27FC236}">
                            <a16:creationId xmlns:a16="http://schemas.microsoft.com/office/drawing/2014/main" id="{DD68D33D-83C4-F52B-9618-EA621F542ED0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938102" y="3088913"/>
                        <a:ext cx="3106116" cy="605871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2" name="TextBox 21">
                        <a:extLst>
                          <a:ext uri="{FF2B5EF4-FFF2-40B4-BE49-F238E27FC236}">
                            <a16:creationId xmlns:a16="http://schemas.microsoft.com/office/drawing/2014/main" id="{6B4EEFEF-DF31-627C-CFD9-E30C5627741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955748" y="3059587"/>
                        <a:ext cx="2612215" cy="96750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>
                          <a:lnSpc>
                            <a:spcPct val="140000"/>
                          </a:lnSpc>
                        </a:pPr>
                        <a14:m>
                          <m:oMathPara xmlns:m="http://schemas.openxmlformats.org/officeDocument/2006/math">
                            <m:oMath>
                              <m:sSub>
                                <m:sSub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𝑇𝐸𝑆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=</m:t>
                              </m:r>
                              <m:sSub>
                                <m:sSubPr>
                                  <m:ctrl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𝑏𝑖𝑎𝑠</m:t>
                                  </m:r>
                                </m:sub>
                              </m:s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m:oMathPara>
                        </a14:m>
                        <a:endParaRPr lang="en-CA" b="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endParaRPr>
                      </a:p>
                      <a:p>
                        <a:pPr>
                          <a:lnSpc>
                            <a:spcPct val="140000"/>
                          </a:lnSpc>
                        </a:pPr>
                        <a14:m>
                          <m:oMathPara xmlns:m="http://schemas.openxmlformats.org/officeDocument/2006/math">
                            <m:oMath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  <m:sup>
                                      <m: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–</m:t>
                                  </m:r>
                                  <m:sSubSup>
                                    <m:sSubSupPr>
                                      <m:ctrl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𝑇𝐸𝑆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–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p>
                                  </m:sSubSup>
                                </m:e>
                              </m:d>
                            </m:oMath>
                          </m:oMathPara>
                        </a14:m>
                        <a:endParaRPr lang="en-US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2" name="TextBox 21">
                        <a:extLst>
                          <a:ext uri="{FF2B5EF4-FFF2-40B4-BE49-F238E27FC236}">
                            <a16:creationId xmlns:a16="http://schemas.microsoft.com/office/drawing/2014/main" id="{6B4EEFEF-DF31-627C-CFD9-E30C5627741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955748" y="3059587"/>
                        <a:ext cx="2612215" cy="967509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7EEBC7EB-44CB-4B99-111F-6B5675F96BD4}"/>
                      </a:ext>
                    </a:extLst>
                  </p:cNvPr>
                  <p:cNvGrpSpPr/>
                  <p:nvPr/>
                </p:nvGrpSpPr>
                <p:grpSpPr>
                  <a:xfrm>
                    <a:off x="6072880" y="1072255"/>
                    <a:ext cx="2401929" cy="1986141"/>
                    <a:chOff x="5744791" y="1062907"/>
                    <a:chExt cx="2401929" cy="1986141"/>
                  </a:xfrm>
                </p:grpSpPr>
                <p:sp>
                  <p:nvSpPr>
                    <p:cNvPr id="13" name="Content Placeholder 2">
                      <a:extLst>
                        <a:ext uri="{FF2B5EF4-FFF2-40B4-BE49-F238E27FC236}">
                          <a16:creationId xmlns:a16="http://schemas.microsoft.com/office/drawing/2014/main" id="{04BB22EE-9D44-7F33-F5B5-C16A3CFCDC8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770121" y="1062907"/>
                      <a:ext cx="2376599" cy="302487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 anchor="t">
                      <a:noAutofit/>
                    </a:bodyPr>
                    <a:lstStyle>
                      <a:defPPr>
                        <a:defRPr lang="en-US"/>
                      </a:defPPr>
                      <a:lvl1pPr marL="2286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6858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9144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14300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31286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484313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657350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882775" indent="-2286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  <a:defRPr sz="16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30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Parallel</a:t>
                      </a:r>
                    </a:p>
                  </p:txBody>
                </p:sp>
                <p:pic>
                  <p:nvPicPr>
                    <p:cNvPr id="12" name="Picture 11" descr="A diagram of a circuit&#10;&#10;Description automatically generated">
                      <a:extLst>
                        <a:ext uri="{FF2B5EF4-FFF2-40B4-BE49-F238E27FC236}">
                          <a16:creationId xmlns:a16="http://schemas.microsoft.com/office/drawing/2014/main" id="{4B3555D3-011A-82AF-8BA5-8E3BE8F3A95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>
                      <a:alphaModFix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4791" y="1362858"/>
                      <a:ext cx="2277612" cy="1686190"/>
                    </a:xfrm>
                    <a:prstGeom prst="rect">
                      <a:avLst/>
                    </a:prstGeom>
                  </p:spPr>
                </p:pic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5033667B-E591-510A-6FA0-A4BBAF8B26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75851" y="3415843"/>
                      <a:ext cx="3106116" cy="8477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30000"/>
                        </a:lnSpc>
                      </a:pPr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den>
                            </m:f>
                            <m:r>
                              <a:rPr lang="en-US" sz="1350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350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𝑇𝐸𝑆</m:t>
                                    </m:r>
                                  </m:sub>
                                  <m:sup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bSup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–</m:t>
                                </m:r>
                                <m:sSubSup>
                                  <m:sSubSupPr>
                                    <m:ctrlP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1350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–</m:t>
                            </m:r>
                            <m:r>
                              <a:rPr lang="en-US" sz="1350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bSup>
                                <m:r>
                                  <a:rPr lang="en-US" sz="1350" b="0" i="1" smtClean="0">
                                    <a:solidFill>
                                      <a:schemeClr val="bg2">
                                        <a:lumMod val="90000"/>
                                        <a:lumOff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  <m:sup>
                                    <m:r>
                                      <a:rPr lang="en-US" sz="1350" b="0" i="1" smtClean="0">
                                        <a:solidFill>
                                          <a:schemeClr val="bg2">
                                            <a:lumMod val="90000"/>
                                            <a:lumOff val="1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bSup>
                              </m:e>
                            </m:d>
                          </m:oMath>
                        </m:oMathPara>
                      </a14:m>
                      <a:endParaRPr lang="en-CA" sz="1350">
                        <a:solidFill>
                          <a:schemeClr val="bg2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CA" sz="1350">
                        <a:solidFill>
                          <a:schemeClr val="bg2">
                            <a:lumMod val="90000"/>
                            <a:lumOff val="10000"/>
                          </a:schemeClr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5033667B-E591-510A-6FA0-A4BBAF8B26C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75851" y="3415843"/>
                      <a:ext cx="3106116" cy="847796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BCC462F9-C389-2112-2B7C-4217E440D747}"/>
                      </a:ext>
                    </a:extLst>
                  </p:cNvPr>
                  <p:cNvSpPr txBox="1"/>
                  <p:nvPr/>
                </p:nvSpPr>
                <p:spPr>
                  <a:xfrm>
                    <a:off x="365236" y="4147188"/>
                    <a:ext cx="2408608" cy="5182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90000"/>
                                      <a:lumOff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i="0">
                              <a:solidFill>
                                <a:schemeClr val="bg2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copper housing</m:t>
                          </m:r>
                        </m:oMath>
                      </m:oMathPara>
                    </a14:m>
                    <a:endParaRPr lang="en-US">
                      <a:solidFill>
                        <a:schemeClr val="bg2">
                          <a:lumMod val="90000"/>
                          <a:lumOff val="10000"/>
                        </a:schemeClr>
                      </a:solidFill>
                    </a:endParaRPr>
                  </a:p>
                  <a:p>
                    <a:endParaRPr lang="en-CA">
                      <a:solidFill>
                        <a:schemeClr val="bg2">
                          <a:lumMod val="90000"/>
                          <a:lumOff val="1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BCC462F9-C389-2112-2B7C-4217E440D74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5236" y="4147188"/>
                    <a:ext cx="2408608" cy="51828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451CE50-B8FA-A7C3-9DE9-50074E698AC9}"/>
                    </a:ext>
                  </a:extLst>
                </p:cNvPr>
                <p:cNvSpPr txBox="1"/>
                <p:nvPr/>
              </p:nvSpPr>
              <p:spPr>
                <a:xfrm>
                  <a:off x="3323450" y="4086737"/>
                  <a:ext cx="240860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b="0" i="0" smtClean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crystal</m:t>
                        </m:r>
                      </m:oMath>
                    </m:oMathPara>
                  </a14:m>
                  <a:endParaRPr lang="en-US" b="0">
                    <a:solidFill>
                      <a:schemeClr val="bg2">
                        <a:lumMod val="90000"/>
                        <a:lumOff val="10000"/>
                      </a:schemeClr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2">
                                    <a:lumMod val="90000"/>
                                    <a:lumOff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i="0">
                            <a:solidFill>
                              <a:schemeClr val="bg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copper housing</m:t>
                        </m:r>
                      </m:oMath>
                    </m:oMathPara>
                  </a14:m>
                  <a:endParaRPr lang="en-US">
                    <a:solidFill>
                      <a:schemeClr val="bg2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451CE50-B8FA-A7C3-9DE9-50074E698A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3450" y="4086737"/>
                  <a:ext cx="2408608" cy="523220"/>
                </a:xfrm>
                <a:prstGeom prst="rect">
                  <a:avLst/>
                </a:prstGeom>
                <a:blipFill>
                  <a:blip r:embed="rId11"/>
                  <a:stretch>
                    <a:fillRect b="-46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F38C891-690E-D66C-E759-0C5D452599B1}"/>
              </a:ext>
            </a:extLst>
          </p:cNvPr>
          <p:cNvSpPr txBox="1"/>
          <p:nvPr/>
        </p:nvSpPr>
        <p:spPr>
          <a:xfrm>
            <a:off x="7791522" y="1556335"/>
            <a:ext cx="56137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>
                <a:solidFill>
                  <a:srgbClr val="00B050"/>
                </a:solidFill>
                <a:latin typeface="Barlow" pitchFamily="2" charset="77"/>
              </a:rPr>
              <a:t>W/Al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FB4B95-F981-DD42-190D-45C05E7114A9}"/>
              </a:ext>
            </a:extLst>
          </p:cNvPr>
          <p:cNvSpPr txBox="1"/>
          <p:nvPr/>
        </p:nvSpPr>
        <p:spPr>
          <a:xfrm>
            <a:off x="6328888" y="2656719"/>
            <a:ext cx="8470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1300" b="1">
                <a:solidFill>
                  <a:srgbClr val="FF0000"/>
                </a:solidFill>
                <a:latin typeface="Barlow" pitchFamily="2" charset="77"/>
              </a:rPr>
              <a:t>crystal/copper</a:t>
            </a:r>
          </a:p>
        </p:txBody>
      </p:sp>
      <p:sp>
        <p:nvSpPr>
          <p:cNvPr id="39" name="Google Shape;6752;p33">
            <a:extLst>
              <a:ext uri="{FF2B5EF4-FFF2-40B4-BE49-F238E27FC236}">
                <a16:creationId xmlns:a16="http://schemas.microsoft.com/office/drawing/2014/main" id="{C046E0BE-0185-C287-1412-85BD542F1697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12/17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A0F55C4-8E9C-F02F-0760-7F16531C1E5A}"/>
                  </a:ext>
                </a:extLst>
              </p:cNvPr>
              <p:cNvSpPr txBox="1"/>
              <p:nvPr/>
            </p:nvSpPr>
            <p:spPr>
              <a:xfrm>
                <a:off x="6056831" y="4116343"/>
                <a:ext cx="2408608" cy="523220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W overlap / Al fins 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rystal</m:t>
                      </m:r>
                      <m:r>
                        <m:rPr>
                          <m:nor/>
                        </m:rPr>
                        <a:rPr lang="en-CA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copper</m:t>
                      </m:r>
                    </m:oMath>
                  </m:oMathPara>
                </a14:m>
                <a:endParaRPr lang="en-US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A0F55C4-8E9C-F02F-0760-7F16531C1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831" y="4116343"/>
                <a:ext cx="2408608" cy="523220"/>
              </a:xfrm>
              <a:prstGeom prst="rect">
                <a:avLst/>
              </a:prstGeom>
              <a:blipFill>
                <a:blip r:embed="rId12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688A2FF3-E9AE-7120-8A46-F332A25FEB36}"/>
              </a:ext>
            </a:extLst>
          </p:cNvPr>
          <p:cNvSpPr/>
          <p:nvPr/>
        </p:nvSpPr>
        <p:spPr>
          <a:xfrm>
            <a:off x="665877" y="2018140"/>
            <a:ext cx="4726993" cy="1953404"/>
          </a:xfrm>
          <a:prstGeom prst="rect">
            <a:avLst/>
          </a:prstGeom>
          <a:solidFill>
            <a:srgbClr val="C3816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31F72CE-6E0E-7D56-CE18-2F67708AE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973" y="2196292"/>
            <a:ext cx="4387412" cy="159248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D4B65E3-5DC4-96CD-C9A7-F8B989F0C932}"/>
              </a:ext>
            </a:extLst>
          </p:cNvPr>
          <p:cNvSpPr txBox="1"/>
          <p:nvPr/>
        </p:nvSpPr>
        <p:spPr>
          <a:xfrm>
            <a:off x="2469240" y="1642236"/>
            <a:ext cx="1478290" cy="307777"/>
          </a:xfrm>
          <a:prstGeom prst="rect">
            <a:avLst/>
          </a:prstGeom>
          <a:solidFill>
            <a:srgbClr val="C38163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Barlow" pitchFamily="2" charset="77"/>
              </a:rPr>
              <a:t>Copper Housing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9E38C1-ECA6-8DC1-D685-228475EA280E}"/>
              </a:ext>
            </a:extLst>
          </p:cNvPr>
          <p:cNvSpPr/>
          <p:nvPr/>
        </p:nvSpPr>
        <p:spPr>
          <a:xfrm>
            <a:off x="998644" y="2150860"/>
            <a:ext cx="759557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93A65D6-B20D-BAB2-04E3-28F0C3DE90BD}"/>
              </a:ext>
            </a:extLst>
          </p:cNvPr>
          <p:cNvSpPr/>
          <p:nvPr/>
        </p:nvSpPr>
        <p:spPr>
          <a:xfrm>
            <a:off x="2786966" y="2551638"/>
            <a:ext cx="1377245" cy="28750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95D78EC-6AE7-36E9-3C72-730F294DD282}"/>
              </a:ext>
            </a:extLst>
          </p:cNvPr>
          <p:cNvSpPr/>
          <p:nvPr/>
        </p:nvSpPr>
        <p:spPr>
          <a:xfrm>
            <a:off x="2263462" y="1624459"/>
            <a:ext cx="1765294" cy="365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25B45E1-5432-A438-AA76-24C065876EB1}"/>
              </a:ext>
            </a:extLst>
          </p:cNvPr>
          <p:cNvSpPr/>
          <p:nvPr/>
        </p:nvSpPr>
        <p:spPr>
          <a:xfrm>
            <a:off x="3764382" y="3096783"/>
            <a:ext cx="1385309" cy="365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22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8">
          <a:extLst>
            <a:ext uri="{FF2B5EF4-FFF2-40B4-BE49-F238E27FC236}">
              <a16:creationId xmlns:a16="http://schemas.microsoft.com/office/drawing/2014/main" id="{98286010-0913-54D2-D921-FF857919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9" name="Google Shape;7179;p36">
            <a:extLst>
              <a:ext uri="{FF2B5EF4-FFF2-40B4-BE49-F238E27FC236}">
                <a16:creationId xmlns:a16="http://schemas.microsoft.com/office/drawing/2014/main" id="{AA666EFE-90D5-A7B4-010C-E00F6DF57548}"/>
              </a:ext>
            </a:extLst>
          </p:cNvPr>
          <p:cNvGrpSpPr/>
          <p:nvPr/>
        </p:nvGrpSpPr>
        <p:grpSpPr>
          <a:xfrm rot="-9415486" flipH="1">
            <a:off x="5506433" y="3908662"/>
            <a:ext cx="2485759" cy="2427630"/>
            <a:chOff x="6412250" y="-147537"/>
            <a:chExt cx="1592199" cy="1554966"/>
          </a:xfrm>
        </p:grpSpPr>
        <p:sp>
          <p:nvSpPr>
            <p:cNvPr id="7180" name="Google Shape;7180;p36">
              <a:extLst>
                <a:ext uri="{FF2B5EF4-FFF2-40B4-BE49-F238E27FC236}">
                  <a16:creationId xmlns:a16="http://schemas.microsoft.com/office/drawing/2014/main" id="{AFCA55F6-D282-C576-145A-A6186856F603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36">
              <a:extLst>
                <a:ext uri="{FF2B5EF4-FFF2-40B4-BE49-F238E27FC236}">
                  <a16:creationId xmlns:a16="http://schemas.microsoft.com/office/drawing/2014/main" id="{D5F0840A-1ED1-4571-A0FD-00C78E876829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36">
              <a:extLst>
                <a:ext uri="{FF2B5EF4-FFF2-40B4-BE49-F238E27FC236}">
                  <a16:creationId xmlns:a16="http://schemas.microsoft.com/office/drawing/2014/main" id="{B6CC66B5-31D2-14CE-AC4F-7DADD1ABCBA8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36">
              <a:extLst>
                <a:ext uri="{FF2B5EF4-FFF2-40B4-BE49-F238E27FC236}">
                  <a16:creationId xmlns:a16="http://schemas.microsoft.com/office/drawing/2014/main" id="{21766BDD-202E-5A83-61C6-AC026E134D27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36">
              <a:extLst>
                <a:ext uri="{FF2B5EF4-FFF2-40B4-BE49-F238E27FC236}">
                  <a16:creationId xmlns:a16="http://schemas.microsoft.com/office/drawing/2014/main" id="{F660A6B0-77D7-65FE-96C7-7B00772E29A5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36">
              <a:extLst>
                <a:ext uri="{FF2B5EF4-FFF2-40B4-BE49-F238E27FC236}">
                  <a16:creationId xmlns:a16="http://schemas.microsoft.com/office/drawing/2014/main" id="{A046327F-2339-1A76-5363-CC06770FF035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36">
              <a:extLst>
                <a:ext uri="{FF2B5EF4-FFF2-40B4-BE49-F238E27FC236}">
                  <a16:creationId xmlns:a16="http://schemas.microsoft.com/office/drawing/2014/main" id="{D148F4A7-338F-9EE4-48AE-FE5B80122ABB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8" name="Google Shape;7188;p36">
            <a:extLst>
              <a:ext uri="{FF2B5EF4-FFF2-40B4-BE49-F238E27FC236}">
                <a16:creationId xmlns:a16="http://schemas.microsoft.com/office/drawing/2014/main" id="{CCF8D5B8-D93A-1923-DDC8-6C584341EB3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239355" y="1959200"/>
            <a:ext cx="665290" cy="4416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7200" name="Google Shape;7200;p36">
            <a:extLst>
              <a:ext uri="{FF2B5EF4-FFF2-40B4-BE49-F238E27FC236}">
                <a16:creationId xmlns:a16="http://schemas.microsoft.com/office/drawing/2014/main" id="{5C7EC9F7-C0F0-028E-4B7A-B6601CFBE52F}"/>
              </a:ext>
            </a:extLst>
          </p:cNvPr>
          <p:cNvGrpSpPr/>
          <p:nvPr/>
        </p:nvGrpSpPr>
        <p:grpSpPr>
          <a:xfrm rot="-1391444">
            <a:off x="7708515" y="278651"/>
            <a:ext cx="2704636" cy="2506835"/>
            <a:chOff x="983700" y="238125"/>
            <a:chExt cx="5650225" cy="5237000"/>
          </a:xfrm>
        </p:grpSpPr>
        <p:sp>
          <p:nvSpPr>
            <p:cNvPr id="7201" name="Google Shape;7201;p36">
              <a:extLst>
                <a:ext uri="{FF2B5EF4-FFF2-40B4-BE49-F238E27FC236}">
                  <a16:creationId xmlns:a16="http://schemas.microsoft.com/office/drawing/2014/main" id="{AF1AF769-9521-6470-7FC7-949F1DB26E77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36">
              <a:extLst>
                <a:ext uri="{FF2B5EF4-FFF2-40B4-BE49-F238E27FC236}">
                  <a16:creationId xmlns:a16="http://schemas.microsoft.com/office/drawing/2014/main" id="{1F7063E8-10E2-B8FD-2AEC-45F268A41AF3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36">
              <a:extLst>
                <a:ext uri="{FF2B5EF4-FFF2-40B4-BE49-F238E27FC236}">
                  <a16:creationId xmlns:a16="http://schemas.microsoft.com/office/drawing/2014/main" id="{A4C47E77-5A4E-43F0-6526-248D4F295BD6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36">
              <a:extLst>
                <a:ext uri="{FF2B5EF4-FFF2-40B4-BE49-F238E27FC236}">
                  <a16:creationId xmlns:a16="http://schemas.microsoft.com/office/drawing/2014/main" id="{E6273348-AB2F-BA37-03CF-438F8D7749B7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36">
              <a:extLst>
                <a:ext uri="{FF2B5EF4-FFF2-40B4-BE49-F238E27FC236}">
                  <a16:creationId xmlns:a16="http://schemas.microsoft.com/office/drawing/2014/main" id="{F114F900-D77D-9C35-C427-F866DF444538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36">
              <a:extLst>
                <a:ext uri="{FF2B5EF4-FFF2-40B4-BE49-F238E27FC236}">
                  <a16:creationId xmlns:a16="http://schemas.microsoft.com/office/drawing/2014/main" id="{7706732A-7B08-1B79-7897-F5A52EE5B36E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36">
              <a:extLst>
                <a:ext uri="{FF2B5EF4-FFF2-40B4-BE49-F238E27FC236}">
                  <a16:creationId xmlns:a16="http://schemas.microsoft.com/office/drawing/2014/main" id="{60CE4F74-06CF-0716-708A-210EDAB34438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36">
              <a:extLst>
                <a:ext uri="{FF2B5EF4-FFF2-40B4-BE49-F238E27FC236}">
                  <a16:creationId xmlns:a16="http://schemas.microsoft.com/office/drawing/2014/main" id="{F9C422A2-D36A-BC8A-FCD8-F9AF146CA821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36">
              <a:extLst>
                <a:ext uri="{FF2B5EF4-FFF2-40B4-BE49-F238E27FC236}">
                  <a16:creationId xmlns:a16="http://schemas.microsoft.com/office/drawing/2014/main" id="{01F0AE13-B511-2013-E814-83001E26FA76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36">
              <a:extLst>
                <a:ext uri="{FF2B5EF4-FFF2-40B4-BE49-F238E27FC236}">
                  <a16:creationId xmlns:a16="http://schemas.microsoft.com/office/drawing/2014/main" id="{65D338CB-39E0-922D-3BC0-B3359BA06D26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36">
              <a:extLst>
                <a:ext uri="{FF2B5EF4-FFF2-40B4-BE49-F238E27FC236}">
                  <a16:creationId xmlns:a16="http://schemas.microsoft.com/office/drawing/2014/main" id="{83851D4E-9AAC-04EA-34FF-7122D03D3E54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36">
              <a:extLst>
                <a:ext uri="{FF2B5EF4-FFF2-40B4-BE49-F238E27FC236}">
                  <a16:creationId xmlns:a16="http://schemas.microsoft.com/office/drawing/2014/main" id="{9A1DDAF3-70D0-B70F-3F4A-72AF256DBCB7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36">
              <a:extLst>
                <a:ext uri="{FF2B5EF4-FFF2-40B4-BE49-F238E27FC236}">
                  <a16:creationId xmlns:a16="http://schemas.microsoft.com/office/drawing/2014/main" id="{E7A6ADBC-97FF-51F3-4A56-2645C160BFD9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36">
              <a:extLst>
                <a:ext uri="{FF2B5EF4-FFF2-40B4-BE49-F238E27FC236}">
                  <a16:creationId xmlns:a16="http://schemas.microsoft.com/office/drawing/2014/main" id="{25EDE3ED-A74B-5BD8-6AAB-35E37DC2AB81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E06A5ADD-317E-7820-1DD7-6DC21B0E0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648" y="2456288"/>
            <a:ext cx="3034704" cy="572700"/>
          </a:xfrm>
        </p:spPr>
        <p:txBody>
          <a:bodyPr/>
          <a:lstStyle/>
          <a:p>
            <a:pPr algn="ctr"/>
            <a:r>
              <a:rPr lang="en-US" sz="4500"/>
              <a:t>Results</a:t>
            </a:r>
          </a:p>
        </p:txBody>
      </p: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75D2639B-7BFD-ACA0-33A5-F4502B9170CC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3917276529"/>
      </p:ext>
    </p:extLst>
  </p:cSld>
  <p:clrMapOvr>
    <a:masterClrMapping/>
  </p:clrMapOvr>
  <p:transition spd="med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2387133E-676E-AF0F-F3C6-941EBFAA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71DC9AEE-0193-F911-FF9A-23B923F73944}"/>
              </a:ext>
            </a:extLst>
          </p:cNvPr>
          <p:cNvSpPr/>
          <p:nvPr/>
        </p:nvSpPr>
        <p:spPr>
          <a:xfrm rot="19891822">
            <a:off x="1688330" y="1968727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2" name="Google Shape;8942;p55">
            <a:extLst>
              <a:ext uri="{FF2B5EF4-FFF2-40B4-BE49-F238E27FC236}">
                <a16:creationId xmlns:a16="http://schemas.microsoft.com/office/drawing/2014/main" id="{EA9DE3FC-A25C-381C-F6FA-53EFCE949DEB}"/>
              </a:ext>
            </a:extLst>
          </p:cNvPr>
          <p:cNvSpPr/>
          <p:nvPr/>
        </p:nvSpPr>
        <p:spPr>
          <a:xfrm rot="-1708178">
            <a:off x="2059452" y="3432100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>
            <a:extLst>
              <a:ext uri="{FF2B5EF4-FFF2-40B4-BE49-F238E27FC236}">
                <a16:creationId xmlns:a16="http://schemas.microsoft.com/office/drawing/2014/main" id="{10FFE7E1-5C5D-502F-7EA9-47CA2E9CEC6C}"/>
              </a:ext>
            </a:extLst>
          </p:cNvPr>
          <p:cNvSpPr/>
          <p:nvPr/>
        </p:nvSpPr>
        <p:spPr>
          <a:xfrm>
            <a:off x="5370840" y="1886296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>
            <a:extLst>
              <a:ext uri="{FF2B5EF4-FFF2-40B4-BE49-F238E27FC236}">
                <a16:creationId xmlns:a16="http://schemas.microsoft.com/office/drawing/2014/main" id="{9BB71406-4DDC-51B2-A7A7-153B61476C5D}"/>
              </a:ext>
            </a:extLst>
          </p:cNvPr>
          <p:cNvSpPr/>
          <p:nvPr/>
        </p:nvSpPr>
        <p:spPr>
          <a:xfrm>
            <a:off x="5370840" y="1886296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>
            <a:extLst>
              <a:ext uri="{FF2B5EF4-FFF2-40B4-BE49-F238E27FC236}">
                <a16:creationId xmlns:a16="http://schemas.microsoft.com/office/drawing/2014/main" id="{F88AEC9C-0D59-0A02-FE27-A7252CA49DDD}"/>
              </a:ext>
            </a:extLst>
          </p:cNvPr>
          <p:cNvSpPr/>
          <p:nvPr/>
        </p:nvSpPr>
        <p:spPr>
          <a:xfrm>
            <a:off x="4610569" y="3527829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>
            <a:extLst>
              <a:ext uri="{FF2B5EF4-FFF2-40B4-BE49-F238E27FC236}">
                <a16:creationId xmlns:a16="http://schemas.microsoft.com/office/drawing/2014/main" id="{B5E4422E-C97C-8284-6823-8409F45717EA}"/>
              </a:ext>
            </a:extLst>
          </p:cNvPr>
          <p:cNvSpPr/>
          <p:nvPr/>
        </p:nvSpPr>
        <p:spPr>
          <a:xfrm>
            <a:off x="4937596" y="3527829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>
            <a:extLst>
              <a:ext uri="{FF2B5EF4-FFF2-40B4-BE49-F238E27FC236}">
                <a16:creationId xmlns:a16="http://schemas.microsoft.com/office/drawing/2014/main" id="{95F0C695-8E41-1E88-7D77-C889EC3FBE48}"/>
              </a:ext>
            </a:extLst>
          </p:cNvPr>
          <p:cNvSpPr/>
          <p:nvPr/>
        </p:nvSpPr>
        <p:spPr>
          <a:xfrm>
            <a:off x="3731596" y="1929489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>
            <a:extLst>
              <a:ext uri="{FF2B5EF4-FFF2-40B4-BE49-F238E27FC236}">
                <a16:creationId xmlns:a16="http://schemas.microsoft.com/office/drawing/2014/main" id="{DBDA441E-10C7-147C-99BC-C430B7C8D86A}"/>
              </a:ext>
            </a:extLst>
          </p:cNvPr>
          <p:cNvSpPr/>
          <p:nvPr/>
        </p:nvSpPr>
        <p:spPr>
          <a:xfrm>
            <a:off x="3731596" y="1929489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>
            <a:extLst>
              <a:ext uri="{FF2B5EF4-FFF2-40B4-BE49-F238E27FC236}">
                <a16:creationId xmlns:a16="http://schemas.microsoft.com/office/drawing/2014/main" id="{4DF63669-880C-16FD-4403-8649A8C7B2B2}"/>
              </a:ext>
            </a:extLst>
          </p:cNvPr>
          <p:cNvSpPr/>
          <p:nvPr/>
        </p:nvSpPr>
        <p:spPr>
          <a:xfrm>
            <a:off x="4727089" y="2166030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>
            <a:extLst>
              <a:ext uri="{FF2B5EF4-FFF2-40B4-BE49-F238E27FC236}">
                <a16:creationId xmlns:a16="http://schemas.microsoft.com/office/drawing/2014/main" id="{215B3C2B-B245-AE73-75AF-477507C3D775}"/>
              </a:ext>
            </a:extLst>
          </p:cNvPr>
          <p:cNvSpPr/>
          <p:nvPr/>
        </p:nvSpPr>
        <p:spPr>
          <a:xfrm>
            <a:off x="7489720" y="2899142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>
            <a:extLst>
              <a:ext uri="{FF2B5EF4-FFF2-40B4-BE49-F238E27FC236}">
                <a16:creationId xmlns:a16="http://schemas.microsoft.com/office/drawing/2014/main" id="{C5DEB01B-4499-3693-F811-D4F868480376}"/>
              </a:ext>
            </a:extLst>
          </p:cNvPr>
          <p:cNvSpPr/>
          <p:nvPr/>
        </p:nvSpPr>
        <p:spPr>
          <a:xfrm>
            <a:off x="7262136" y="2899142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3BE288A-086F-7262-19AB-54A8B12FC9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19025" y="302311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5" name="Google Shape;8940;p55">
            <a:extLst>
              <a:ext uri="{FF2B5EF4-FFF2-40B4-BE49-F238E27FC236}">
                <a16:creationId xmlns:a16="http://schemas.microsoft.com/office/drawing/2014/main" id="{19ED3BBA-A57E-8BA1-3D41-959F910E1F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44" y="3723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Results – High Tc</a:t>
            </a:r>
            <a:endParaRPr sz="32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CE31D4-4E13-3386-F98D-465435D3906D}"/>
              </a:ext>
            </a:extLst>
          </p:cNvPr>
          <p:cNvGrpSpPr/>
          <p:nvPr/>
        </p:nvGrpSpPr>
        <p:grpSpPr>
          <a:xfrm>
            <a:off x="714464" y="1076091"/>
            <a:ext cx="7736664" cy="3243373"/>
            <a:chOff x="813480" y="1074492"/>
            <a:chExt cx="7736664" cy="324337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2FE3175-9436-E3A0-ABC4-0862E7F24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1216" y="1480418"/>
              <a:ext cx="3858928" cy="2837447"/>
            </a:xfrm>
            <a:prstGeom prst="rect">
              <a:avLst/>
            </a:prstGeom>
          </p:spPr>
        </p:pic>
        <p:sp>
          <p:nvSpPr>
            <p:cNvPr id="12" name="Google Shape;8104;p47">
              <a:extLst>
                <a:ext uri="{FF2B5EF4-FFF2-40B4-BE49-F238E27FC236}">
                  <a16:creationId xmlns:a16="http://schemas.microsoft.com/office/drawing/2014/main" id="{DB666A81-C3EA-0660-7FF0-9B2F612ADECF}"/>
                </a:ext>
              </a:extLst>
            </p:cNvPr>
            <p:cNvSpPr txBox="1">
              <a:spLocks/>
            </p:cNvSpPr>
            <p:nvPr/>
          </p:nvSpPr>
          <p:spPr>
            <a:xfrm>
              <a:off x="4691216" y="1074492"/>
              <a:ext cx="3858928" cy="276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Parallel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sp>
          <p:nvSpPr>
            <p:cNvPr id="13" name="Google Shape;8104;p47">
              <a:extLst>
                <a:ext uri="{FF2B5EF4-FFF2-40B4-BE49-F238E27FC236}">
                  <a16:creationId xmlns:a16="http://schemas.microsoft.com/office/drawing/2014/main" id="{8C7BF7E5-F7FE-C8EE-EF37-B4F799488FE3}"/>
                </a:ext>
              </a:extLst>
            </p:cNvPr>
            <p:cNvSpPr txBox="1">
              <a:spLocks/>
            </p:cNvSpPr>
            <p:nvPr/>
          </p:nvSpPr>
          <p:spPr>
            <a:xfrm>
              <a:off x="816308" y="1079098"/>
              <a:ext cx="3794261" cy="305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</a:t>
              </a:r>
            </a:p>
            <a:p>
              <a:pPr marL="152400" indent="0" algn="ctr">
                <a:buFont typeface="Barlow"/>
                <a:buNone/>
              </a:pPr>
              <a:endParaRPr lang="en-US" sz="160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7068AFE-B445-3700-67B7-2AC36346F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3480" y="1480418"/>
              <a:ext cx="3794261" cy="2837447"/>
            </a:xfrm>
            <a:prstGeom prst="rect">
              <a:avLst/>
            </a:prstGeom>
          </p:spPr>
        </p:pic>
      </p:grp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50F8BE2D-CBFC-150D-4332-7BC78E518C5D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2958515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2000">
        <p159:morph option="byObject"/>
      </p:transition>
    </mc:Choice>
    <mc:Fallback xmlns="">
      <p:transition spd="med" advTm="2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BFAFAA72-DAD0-96D3-B5DF-63F72872D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02825CCA-5362-7EB2-76A6-CD9F5594C41B}"/>
              </a:ext>
            </a:extLst>
          </p:cNvPr>
          <p:cNvSpPr/>
          <p:nvPr/>
        </p:nvSpPr>
        <p:spPr>
          <a:xfrm rot="19891822">
            <a:off x="1688330" y="1968727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2" name="Google Shape;8942;p55">
            <a:extLst>
              <a:ext uri="{FF2B5EF4-FFF2-40B4-BE49-F238E27FC236}">
                <a16:creationId xmlns:a16="http://schemas.microsoft.com/office/drawing/2014/main" id="{6FE56C6D-5C82-A34E-C363-D12A1E7598A2}"/>
              </a:ext>
            </a:extLst>
          </p:cNvPr>
          <p:cNvSpPr/>
          <p:nvPr/>
        </p:nvSpPr>
        <p:spPr>
          <a:xfrm rot="-1708178">
            <a:off x="2059452" y="3432100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>
            <a:extLst>
              <a:ext uri="{FF2B5EF4-FFF2-40B4-BE49-F238E27FC236}">
                <a16:creationId xmlns:a16="http://schemas.microsoft.com/office/drawing/2014/main" id="{D2AAFBD0-7F9B-75A1-6A7D-6AE48F5A7611}"/>
              </a:ext>
            </a:extLst>
          </p:cNvPr>
          <p:cNvSpPr/>
          <p:nvPr/>
        </p:nvSpPr>
        <p:spPr>
          <a:xfrm>
            <a:off x="5370840" y="1886296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>
            <a:extLst>
              <a:ext uri="{FF2B5EF4-FFF2-40B4-BE49-F238E27FC236}">
                <a16:creationId xmlns:a16="http://schemas.microsoft.com/office/drawing/2014/main" id="{E9EF787F-5710-EF26-6E62-865C0E6B8982}"/>
              </a:ext>
            </a:extLst>
          </p:cNvPr>
          <p:cNvSpPr/>
          <p:nvPr/>
        </p:nvSpPr>
        <p:spPr>
          <a:xfrm>
            <a:off x="5370840" y="1886296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>
            <a:extLst>
              <a:ext uri="{FF2B5EF4-FFF2-40B4-BE49-F238E27FC236}">
                <a16:creationId xmlns:a16="http://schemas.microsoft.com/office/drawing/2014/main" id="{0F85DE02-B7DA-8A14-C3CE-61A02A22E6D2}"/>
              </a:ext>
            </a:extLst>
          </p:cNvPr>
          <p:cNvSpPr/>
          <p:nvPr/>
        </p:nvSpPr>
        <p:spPr>
          <a:xfrm>
            <a:off x="4610569" y="3527829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>
            <a:extLst>
              <a:ext uri="{FF2B5EF4-FFF2-40B4-BE49-F238E27FC236}">
                <a16:creationId xmlns:a16="http://schemas.microsoft.com/office/drawing/2014/main" id="{ADD772C3-3F71-1BC6-DC36-5B87946E3A35}"/>
              </a:ext>
            </a:extLst>
          </p:cNvPr>
          <p:cNvSpPr/>
          <p:nvPr/>
        </p:nvSpPr>
        <p:spPr>
          <a:xfrm>
            <a:off x="4937596" y="3527829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>
            <a:extLst>
              <a:ext uri="{FF2B5EF4-FFF2-40B4-BE49-F238E27FC236}">
                <a16:creationId xmlns:a16="http://schemas.microsoft.com/office/drawing/2014/main" id="{848CED9C-F13B-CBD2-CAA8-E5886A230063}"/>
              </a:ext>
            </a:extLst>
          </p:cNvPr>
          <p:cNvSpPr/>
          <p:nvPr/>
        </p:nvSpPr>
        <p:spPr>
          <a:xfrm>
            <a:off x="3731596" y="1929489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>
            <a:extLst>
              <a:ext uri="{FF2B5EF4-FFF2-40B4-BE49-F238E27FC236}">
                <a16:creationId xmlns:a16="http://schemas.microsoft.com/office/drawing/2014/main" id="{50AFFBA4-D6DF-5C6F-1213-DD963F831194}"/>
              </a:ext>
            </a:extLst>
          </p:cNvPr>
          <p:cNvSpPr/>
          <p:nvPr/>
        </p:nvSpPr>
        <p:spPr>
          <a:xfrm>
            <a:off x="3731596" y="1929489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>
            <a:extLst>
              <a:ext uri="{FF2B5EF4-FFF2-40B4-BE49-F238E27FC236}">
                <a16:creationId xmlns:a16="http://schemas.microsoft.com/office/drawing/2014/main" id="{446EAC18-53EA-7A21-FD4E-392E0B2FAF2C}"/>
              </a:ext>
            </a:extLst>
          </p:cNvPr>
          <p:cNvSpPr/>
          <p:nvPr/>
        </p:nvSpPr>
        <p:spPr>
          <a:xfrm>
            <a:off x="4727089" y="2166030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>
            <a:extLst>
              <a:ext uri="{FF2B5EF4-FFF2-40B4-BE49-F238E27FC236}">
                <a16:creationId xmlns:a16="http://schemas.microsoft.com/office/drawing/2014/main" id="{9F016CE3-ABC1-7803-9457-7D0364CB467E}"/>
              </a:ext>
            </a:extLst>
          </p:cNvPr>
          <p:cNvSpPr/>
          <p:nvPr/>
        </p:nvSpPr>
        <p:spPr>
          <a:xfrm>
            <a:off x="7489720" y="2899142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>
            <a:extLst>
              <a:ext uri="{FF2B5EF4-FFF2-40B4-BE49-F238E27FC236}">
                <a16:creationId xmlns:a16="http://schemas.microsoft.com/office/drawing/2014/main" id="{D6948CF7-6DB7-6E2E-CA18-E52DBCED4B71}"/>
              </a:ext>
            </a:extLst>
          </p:cNvPr>
          <p:cNvSpPr/>
          <p:nvPr/>
        </p:nvSpPr>
        <p:spPr>
          <a:xfrm>
            <a:off x="7262136" y="2899142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5E79F9D-E2E1-440D-CF4A-3B4873D1F0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19025" y="302311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5" name="Google Shape;8940;p55">
            <a:extLst>
              <a:ext uri="{FF2B5EF4-FFF2-40B4-BE49-F238E27FC236}">
                <a16:creationId xmlns:a16="http://schemas.microsoft.com/office/drawing/2014/main" id="{E199C630-16AF-B43F-BF29-B97D720B5E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44" y="3723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Results – High Tc</a:t>
            </a:r>
            <a:endParaRPr sz="32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27782A2-E263-02F3-69BA-D535F625C117}"/>
              </a:ext>
            </a:extLst>
          </p:cNvPr>
          <p:cNvGrpSpPr/>
          <p:nvPr/>
        </p:nvGrpSpPr>
        <p:grpSpPr>
          <a:xfrm>
            <a:off x="714464" y="1076091"/>
            <a:ext cx="7736664" cy="3243373"/>
            <a:chOff x="813480" y="1074492"/>
            <a:chExt cx="7736664" cy="324337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D74165-5B88-78CF-F58F-EFC69F17B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1216" y="1480418"/>
              <a:ext cx="3858928" cy="2837447"/>
            </a:xfrm>
            <a:prstGeom prst="rect">
              <a:avLst/>
            </a:prstGeom>
          </p:spPr>
        </p:pic>
        <p:sp>
          <p:nvSpPr>
            <p:cNvPr id="12" name="Google Shape;8104;p47">
              <a:extLst>
                <a:ext uri="{FF2B5EF4-FFF2-40B4-BE49-F238E27FC236}">
                  <a16:creationId xmlns:a16="http://schemas.microsoft.com/office/drawing/2014/main" id="{DA56C01F-6B26-5C10-3030-117B211D47BC}"/>
                </a:ext>
              </a:extLst>
            </p:cNvPr>
            <p:cNvSpPr txBox="1">
              <a:spLocks/>
            </p:cNvSpPr>
            <p:nvPr/>
          </p:nvSpPr>
          <p:spPr>
            <a:xfrm>
              <a:off x="4691216" y="1074492"/>
              <a:ext cx="3858928" cy="276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Parallel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sp>
          <p:nvSpPr>
            <p:cNvPr id="13" name="Google Shape;8104;p47">
              <a:extLst>
                <a:ext uri="{FF2B5EF4-FFF2-40B4-BE49-F238E27FC236}">
                  <a16:creationId xmlns:a16="http://schemas.microsoft.com/office/drawing/2014/main" id="{6332AAFF-27B5-CA7B-A4C3-7CF6714803D5}"/>
                </a:ext>
              </a:extLst>
            </p:cNvPr>
            <p:cNvSpPr txBox="1">
              <a:spLocks/>
            </p:cNvSpPr>
            <p:nvPr/>
          </p:nvSpPr>
          <p:spPr>
            <a:xfrm>
              <a:off x="816308" y="1079098"/>
              <a:ext cx="3794261" cy="305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</a:t>
              </a:r>
            </a:p>
            <a:p>
              <a:pPr marL="152400" indent="0" algn="ctr">
                <a:buFont typeface="Barlow"/>
                <a:buNone/>
              </a:pPr>
              <a:endParaRPr lang="en-US" sz="160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9C13135-A552-DA16-60EF-A94EEACDE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3480" y="1480418"/>
              <a:ext cx="3794261" cy="2837447"/>
            </a:xfrm>
            <a:prstGeom prst="rect">
              <a:avLst/>
            </a:prstGeom>
          </p:spPr>
        </p:pic>
      </p:grp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6D5E447D-18F0-4D5A-0758-8F023D68F8E5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14/17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EB4B799-869C-F66F-186B-2AEA00346F69}"/>
              </a:ext>
            </a:extLst>
          </p:cNvPr>
          <p:cNvSpPr/>
          <p:nvPr/>
        </p:nvSpPr>
        <p:spPr>
          <a:xfrm>
            <a:off x="3184865" y="2449666"/>
            <a:ext cx="1152959" cy="3052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650039-342E-BC34-E942-D96468D01B31}"/>
              </a:ext>
            </a:extLst>
          </p:cNvPr>
          <p:cNvSpPr/>
          <p:nvPr/>
        </p:nvSpPr>
        <p:spPr>
          <a:xfrm>
            <a:off x="6971485" y="2270556"/>
            <a:ext cx="1152959" cy="3052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7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CCD13093-2022-59FD-3BBF-F52E08F65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1987C6C1-BD42-E25A-BB83-D2DAE20678AC}"/>
              </a:ext>
            </a:extLst>
          </p:cNvPr>
          <p:cNvSpPr/>
          <p:nvPr/>
        </p:nvSpPr>
        <p:spPr>
          <a:xfrm rot="19891822">
            <a:off x="1688330" y="1968727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2" name="Google Shape;8942;p55">
            <a:extLst>
              <a:ext uri="{FF2B5EF4-FFF2-40B4-BE49-F238E27FC236}">
                <a16:creationId xmlns:a16="http://schemas.microsoft.com/office/drawing/2014/main" id="{50646BD3-F534-311A-D732-2567D8E6A45B}"/>
              </a:ext>
            </a:extLst>
          </p:cNvPr>
          <p:cNvSpPr/>
          <p:nvPr/>
        </p:nvSpPr>
        <p:spPr>
          <a:xfrm rot="-1708178">
            <a:off x="2059452" y="3432100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>
            <a:extLst>
              <a:ext uri="{FF2B5EF4-FFF2-40B4-BE49-F238E27FC236}">
                <a16:creationId xmlns:a16="http://schemas.microsoft.com/office/drawing/2014/main" id="{DB60BB67-9937-15AF-5160-87E9C60BE992}"/>
              </a:ext>
            </a:extLst>
          </p:cNvPr>
          <p:cNvSpPr/>
          <p:nvPr/>
        </p:nvSpPr>
        <p:spPr>
          <a:xfrm>
            <a:off x="5370840" y="1886296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>
            <a:extLst>
              <a:ext uri="{FF2B5EF4-FFF2-40B4-BE49-F238E27FC236}">
                <a16:creationId xmlns:a16="http://schemas.microsoft.com/office/drawing/2014/main" id="{C7A51D7E-5991-E2D6-A786-9C8979874FED}"/>
              </a:ext>
            </a:extLst>
          </p:cNvPr>
          <p:cNvSpPr/>
          <p:nvPr/>
        </p:nvSpPr>
        <p:spPr>
          <a:xfrm>
            <a:off x="5370840" y="1886296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>
            <a:extLst>
              <a:ext uri="{FF2B5EF4-FFF2-40B4-BE49-F238E27FC236}">
                <a16:creationId xmlns:a16="http://schemas.microsoft.com/office/drawing/2014/main" id="{FCBD283F-C2B0-08D6-3114-2D5DE68C3CD0}"/>
              </a:ext>
            </a:extLst>
          </p:cNvPr>
          <p:cNvSpPr/>
          <p:nvPr/>
        </p:nvSpPr>
        <p:spPr>
          <a:xfrm>
            <a:off x="4610569" y="3527829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>
            <a:extLst>
              <a:ext uri="{FF2B5EF4-FFF2-40B4-BE49-F238E27FC236}">
                <a16:creationId xmlns:a16="http://schemas.microsoft.com/office/drawing/2014/main" id="{0EC7D0F1-DDB2-E6FF-C609-9EAE3CD6B9AD}"/>
              </a:ext>
            </a:extLst>
          </p:cNvPr>
          <p:cNvSpPr/>
          <p:nvPr/>
        </p:nvSpPr>
        <p:spPr>
          <a:xfrm>
            <a:off x="4937596" y="3527829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>
            <a:extLst>
              <a:ext uri="{FF2B5EF4-FFF2-40B4-BE49-F238E27FC236}">
                <a16:creationId xmlns:a16="http://schemas.microsoft.com/office/drawing/2014/main" id="{95AB0F28-621A-B9F8-1689-C6485D787343}"/>
              </a:ext>
            </a:extLst>
          </p:cNvPr>
          <p:cNvSpPr/>
          <p:nvPr/>
        </p:nvSpPr>
        <p:spPr>
          <a:xfrm>
            <a:off x="3731596" y="1929489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>
            <a:extLst>
              <a:ext uri="{FF2B5EF4-FFF2-40B4-BE49-F238E27FC236}">
                <a16:creationId xmlns:a16="http://schemas.microsoft.com/office/drawing/2014/main" id="{A9B827B9-1C45-3E2C-695E-B9D1D90D6998}"/>
              </a:ext>
            </a:extLst>
          </p:cNvPr>
          <p:cNvSpPr/>
          <p:nvPr/>
        </p:nvSpPr>
        <p:spPr>
          <a:xfrm>
            <a:off x="3731596" y="1929489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>
            <a:extLst>
              <a:ext uri="{FF2B5EF4-FFF2-40B4-BE49-F238E27FC236}">
                <a16:creationId xmlns:a16="http://schemas.microsoft.com/office/drawing/2014/main" id="{2FAF3306-5FA2-1C2F-B1B8-938DD87279DE}"/>
              </a:ext>
            </a:extLst>
          </p:cNvPr>
          <p:cNvSpPr/>
          <p:nvPr/>
        </p:nvSpPr>
        <p:spPr>
          <a:xfrm>
            <a:off x="4727089" y="2166030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>
            <a:extLst>
              <a:ext uri="{FF2B5EF4-FFF2-40B4-BE49-F238E27FC236}">
                <a16:creationId xmlns:a16="http://schemas.microsoft.com/office/drawing/2014/main" id="{008EB4BC-235D-A3DB-30C8-F008CEACF3B6}"/>
              </a:ext>
            </a:extLst>
          </p:cNvPr>
          <p:cNvSpPr/>
          <p:nvPr/>
        </p:nvSpPr>
        <p:spPr>
          <a:xfrm>
            <a:off x="7489720" y="2899142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>
            <a:extLst>
              <a:ext uri="{FF2B5EF4-FFF2-40B4-BE49-F238E27FC236}">
                <a16:creationId xmlns:a16="http://schemas.microsoft.com/office/drawing/2014/main" id="{FD54BDBC-5EC1-F15E-7217-8EC5B8DF255D}"/>
              </a:ext>
            </a:extLst>
          </p:cNvPr>
          <p:cNvSpPr/>
          <p:nvPr/>
        </p:nvSpPr>
        <p:spPr>
          <a:xfrm>
            <a:off x="7262136" y="2899142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A78F4D8E-E7ED-AD6C-5971-737033F49E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19025" y="302311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5" name="Google Shape;8940;p55">
            <a:extLst>
              <a:ext uri="{FF2B5EF4-FFF2-40B4-BE49-F238E27FC236}">
                <a16:creationId xmlns:a16="http://schemas.microsoft.com/office/drawing/2014/main" id="{42AF39AC-12BB-893B-7367-531DB08D55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44" y="3723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Results – Mid Tc </a:t>
            </a:r>
            <a:endParaRPr sz="3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B5E382-64EF-600A-C890-9254D8DAD982}"/>
              </a:ext>
            </a:extLst>
          </p:cNvPr>
          <p:cNvGrpSpPr/>
          <p:nvPr/>
        </p:nvGrpSpPr>
        <p:grpSpPr>
          <a:xfrm>
            <a:off x="529729" y="1043253"/>
            <a:ext cx="8084542" cy="3397766"/>
            <a:chOff x="581744" y="1025632"/>
            <a:chExt cx="8084542" cy="3397766"/>
          </a:xfrm>
        </p:grpSpPr>
        <p:sp>
          <p:nvSpPr>
            <p:cNvPr id="12" name="Google Shape;8104;p47">
              <a:extLst>
                <a:ext uri="{FF2B5EF4-FFF2-40B4-BE49-F238E27FC236}">
                  <a16:creationId xmlns:a16="http://schemas.microsoft.com/office/drawing/2014/main" id="{674ABC80-D62E-E427-547F-4AB09C2E55EF}"/>
                </a:ext>
              </a:extLst>
            </p:cNvPr>
            <p:cNvSpPr txBox="1">
              <a:spLocks/>
            </p:cNvSpPr>
            <p:nvPr/>
          </p:nvSpPr>
          <p:spPr>
            <a:xfrm>
              <a:off x="4676032" y="1025632"/>
              <a:ext cx="3858928" cy="276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 Outer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sp>
          <p:nvSpPr>
            <p:cNvPr id="13" name="Google Shape;8104;p47">
              <a:extLst>
                <a:ext uri="{FF2B5EF4-FFF2-40B4-BE49-F238E27FC236}">
                  <a16:creationId xmlns:a16="http://schemas.microsoft.com/office/drawing/2014/main" id="{DF329F90-FB51-6CF4-2486-7001AF1F028D}"/>
                </a:ext>
              </a:extLst>
            </p:cNvPr>
            <p:cNvSpPr txBox="1">
              <a:spLocks/>
            </p:cNvSpPr>
            <p:nvPr/>
          </p:nvSpPr>
          <p:spPr>
            <a:xfrm>
              <a:off x="729371" y="1043819"/>
              <a:ext cx="3842629" cy="305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 Inner</a:t>
              </a:r>
            </a:p>
            <a:p>
              <a:pPr marL="152400" indent="0" algn="ctr">
                <a:buFont typeface="Barlow"/>
                <a:buNone/>
              </a:pPr>
              <a:endParaRPr lang="en-US" sz="1600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2D7E84B-E689-7456-63E4-F769E2772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744" y="1518051"/>
              <a:ext cx="3990256" cy="290534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DFF00E1-2242-75F9-C669-FBC695C4C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6032" y="1518051"/>
              <a:ext cx="3990254" cy="2905347"/>
            </a:xfrm>
            <a:prstGeom prst="rect">
              <a:avLst/>
            </a:prstGeom>
          </p:spPr>
        </p:pic>
      </p:grpSp>
      <p:sp>
        <p:nvSpPr>
          <p:cNvPr id="6" name="Google Shape;6752;p33">
            <a:extLst>
              <a:ext uri="{FF2B5EF4-FFF2-40B4-BE49-F238E27FC236}">
                <a16:creationId xmlns:a16="http://schemas.microsoft.com/office/drawing/2014/main" id="{94F229A4-117C-001A-31D5-321FB4402213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15/17</a:t>
            </a:r>
          </a:p>
        </p:txBody>
      </p:sp>
    </p:spTree>
    <p:extLst>
      <p:ext uri="{BB962C8B-B14F-4D97-AF65-F5344CB8AC3E}">
        <p14:creationId xmlns:p14="http://schemas.microsoft.com/office/powerpoint/2010/main" val="58572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2000">
        <p159:morph option="byObject"/>
      </p:transition>
    </mc:Choice>
    <mc:Fallback xmlns="">
      <p:transition spd="med" advTm="2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79293D9B-636B-052A-8EEE-79D8EF89D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1" name="Google Shape;8941;p55">
            <a:extLst>
              <a:ext uri="{FF2B5EF4-FFF2-40B4-BE49-F238E27FC236}">
                <a16:creationId xmlns:a16="http://schemas.microsoft.com/office/drawing/2014/main" id="{D258EB3A-090B-B7B9-7B2E-71A8B096FBE6}"/>
              </a:ext>
            </a:extLst>
          </p:cNvPr>
          <p:cNvSpPr/>
          <p:nvPr/>
        </p:nvSpPr>
        <p:spPr>
          <a:xfrm rot="19891822">
            <a:off x="1688330" y="1968727"/>
            <a:ext cx="1993372" cy="2160341"/>
          </a:xfrm>
          <a:custGeom>
            <a:avLst/>
            <a:gdLst/>
            <a:ahLst/>
            <a:cxnLst/>
            <a:rect l="l" t="t" r="r" b="b"/>
            <a:pathLst>
              <a:path w="106767" h="115710" extrusionOk="0">
                <a:moveTo>
                  <a:pt x="6936" y="1"/>
                </a:moveTo>
                <a:lnTo>
                  <a:pt x="1" y="115710"/>
                </a:lnTo>
                <a:lnTo>
                  <a:pt x="1" y="115710"/>
                </a:lnTo>
                <a:lnTo>
                  <a:pt x="106767" y="83430"/>
                </a:lnTo>
                <a:lnTo>
                  <a:pt x="69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2" name="Google Shape;8942;p55">
            <a:extLst>
              <a:ext uri="{FF2B5EF4-FFF2-40B4-BE49-F238E27FC236}">
                <a16:creationId xmlns:a16="http://schemas.microsoft.com/office/drawing/2014/main" id="{07366AD5-F0FF-F9D4-03EC-68BF2362E116}"/>
              </a:ext>
            </a:extLst>
          </p:cNvPr>
          <p:cNvSpPr/>
          <p:nvPr/>
        </p:nvSpPr>
        <p:spPr>
          <a:xfrm rot="-1708178">
            <a:off x="2059452" y="3432100"/>
            <a:ext cx="1993372" cy="602696"/>
          </a:xfrm>
          <a:custGeom>
            <a:avLst/>
            <a:gdLst/>
            <a:ahLst/>
            <a:cxnLst/>
            <a:rect l="l" t="t" r="r" b="b"/>
            <a:pathLst>
              <a:path w="106767" h="32281" extrusionOk="0">
                <a:moveTo>
                  <a:pt x="106767" y="1"/>
                </a:moveTo>
                <a:lnTo>
                  <a:pt x="1" y="32281"/>
                </a:lnTo>
                <a:lnTo>
                  <a:pt x="1" y="32281"/>
                </a:lnTo>
                <a:lnTo>
                  <a:pt x="82426" y="25826"/>
                </a:lnTo>
                <a:lnTo>
                  <a:pt x="1067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3" name="Google Shape;8943;p55">
            <a:extLst>
              <a:ext uri="{FF2B5EF4-FFF2-40B4-BE49-F238E27FC236}">
                <a16:creationId xmlns:a16="http://schemas.microsoft.com/office/drawing/2014/main" id="{AB1A1FD3-7AFD-D295-E331-69D74D6EEB26}"/>
              </a:ext>
            </a:extLst>
          </p:cNvPr>
          <p:cNvSpPr/>
          <p:nvPr/>
        </p:nvSpPr>
        <p:spPr>
          <a:xfrm>
            <a:off x="5370840" y="1886296"/>
            <a:ext cx="1672953" cy="1361375"/>
          </a:xfrm>
          <a:custGeom>
            <a:avLst/>
            <a:gdLst/>
            <a:ahLst/>
            <a:cxnLst/>
            <a:rect l="l" t="t" r="r" b="b"/>
            <a:pathLst>
              <a:path w="64061" h="52130" extrusionOk="0">
                <a:moveTo>
                  <a:pt x="1" y="1"/>
                </a:moveTo>
                <a:lnTo>
                  <a:pt x="33262" y="52130"/>
                </a:lnTo>
                <a:lnTo>
                  <a:pt x="64060" y="33764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4" name="Google Shape;8944;p55">
            <a:extLst>
              <a:ext uri="{FF2B5EF4-FFF2-40B4-BE49-F238E27FC236}">
                <a16:creationId xmlns:a16="http://schemas.microsoft.com/office/drawing/2014/main" id="{8B3D576C-EB85-C8EB-DB40-57E161C5707D}"/>
              </a:ext>
            </a:extLst>
          </p:cNvPr>
          <p:cNvSpPr/>
          <p:nvPr/>
        </p:nvSpPr>
        <p:spPr>
          <a:xfrm>
            <a:off x="5370840" y="1886296"/>
            <a:ext cx="868663" cy="1361375"/>
          </a:xfrm>
          <a:custGeom>
            <a:avLst/>
            <a:gdLst/>
            <a:ahLst/>
            <a:cxnLst/>
            <a:rect l="l" t="t" r="r" b="b"/>
            <a:pathLst>
              <a:path w="33263" h="52130" extrusionOk="0">
                <a:moveTo>
                  <a:pt x="1" y="1"/>
                </a:moveTo>
                <a:lnTo>
                  <a:pt x="8442" y="50646"/>
                </a:lnTo>
                <a:lnTo>
                  <a:pt x="33262" y="52130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5" name="Google Shape;8945;p55">
            <a:extLst>
              <a:ext uri="{FF2B5EF4-FFF2-40B4-BE49-F238E27FC236}">
                <a16:creationId xmlns:a16="http://schemas.microsoft.com/office/drawing/2014/main" id="{1DF2D5D9-11DE-6B77-EC0B-3A6A95111449}"/>
              </a:ext>
            </a:extLst>
          </p:cNvPr>
          <p:cNvSpPr/>
          <p:nvPr/>
        </p:nvSpPr>
        <p:spPr>
          <a:xfrm>
            <a:off x="4610569" y="3527829"/>
            <a:ext cx="653554" cy="872241"/>
          </a:xfrm>
          <a:custGeom>
            <a:avLst/>
            <a:gdLst/>
            <a:ahLst/>
            <a:cxnLst/>
            <a:rect l="l" t="t" r="r" b="b"/>
            <a:pathLst>
              <a:path w="25026" h="33400" extrusionOk="0">
                <a:moveTo>
                  <a:pt x="25025" y="1"/>
                </a:moveTo>
                <a:lnTo>
                  <a:pt x="0" y="5704"/>
                </a:lnTo>
                <a:lnTo>
                  <a:pt x="12524" y="33399"/>
                </a:lnTo>
                <a:lnTo>
                  <a:pt x="250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6" name="Google Shape;8946;p55">
            <a:extLst>
              <a:ext uri="{FF2B5EF4-FFF2-40B4-BE49-F238E27FC236}">
                <a16:creationId xmlns:a16="http://schemas.microsoft.com/office/drawing/2014/main" id="{7C30B8A7-DB51-9F32-CABE-C96EBAB86253}"/>
              </a:ext>
            </a:extLst>
          </p:cNvPr>
          <p:cNvSpPr/>
          <p:nvPr/>
        </p:nvSpPr>
        <p:spPr>
          <a:xfrm>
            <a:off x="4937596" y="3527829"/>
            <a:ext cx="415881" cy="872241"/>
          </a:xfrm>
          <a:custGeom>
            <a:avLst/>
            <a:gdLst/>
            <a:ahLst/>
            <a:cxnLst/>
            <a:rect l="l" t="t" r="r" b="b"/>
            <a:pathLst>
              <a:path w="15925" h="33400" extrusionOk="0">
                <a:moveTo>
                  <a:pt x="12502" y="1"/>
                </a:moveTo>
                <a:lnTo>
                  <a:pt x="1" y="33399"/>
                </a:lnTo>
                <a:lnTo>
                  <a:pt x="1" y="33399"/>
                </a:lnTo>
                <a:lnTo>
                  <a:pt x="15924" y="18982"/>
                </a:lnTo>
                <a:lnTo>
                  <a:pt x="125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7" name="Google Shape;8947;p55">
            <a:extLst>
              <a:ext uri="{FF2B5EF4-FFF2-40B4-BE49-F238E27FC236}">
                <a16:creationId xmlns:a16="http://schemas.microsoft.com/office/drawing/2014/main" id="{5D83FC22-3EC2-7ED7-3F86-062888110971}"/>
              </a:ext>
            </a:extLst>
          </p:cNvPr>
          <p:cNvSpPr/>
          <p:nvPr/>
        </p:nvSpPr>
        <p:spPr>
          <a:xfrm>
            <a:off x="3731596" y="1929489"/>
            <a:ext cx="1420917" cy="812647"/>
          </a:xfrm>
          <a:custGeom>
            <a:avLst/>
            <a:gdLst/>
            <a:ahLst/>
            <a:cxnLst/>
            <a:rect l="l" t="t" r="r" b="b"/>
            <a:pathLst>
              <a:path w="54410" h="31118" extrusionOk="0">
                <a:moveTo>
                  <a:pt x="1" y="0"/>
                </a:moveTo>
                <a:lnTo>
                  <a:pt x="38121" y="31118"/>
                </a:lnTo>
                <a:lnTo>
                  <a:pt x="54410" y="9058"/>
                </a:lnTo>
                <a:lnTo>
                  <a:pt x="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8" name="Google Shape;8948;p55">
            <a:extLst>
              <a:ext uri="{FF2B5EF4-FFF2-40B4-BE49-F238E27FC236}">
                <a16:creationId xmlns:a16="http://schemas.microsoft.com/office/drawing/2014/main" id="{38F8123B-C02F-F265-3B59-3BB9076868BE}"/>
              </a:ext>
            </a:extLst>
          </p:cNvPr>
          <p:cNvSpPr/>
          <p:nvPr/>
        </p:nvSpPr>
        <p:spPr>
          <a:xfrm>
            <a:off x="3731596" y="1929489"/>
            <a:ext cx="1074815" cy="1274960"/>
          </a:xfrm>
          <a:custGeom>
            <a:avLst/>
            <a:gdLst/>
            <a:ahLst/>
            <a:cxnLst/>
            <a:rect l="l" t="t" r="r" b="b"/>
            <a:pathLst>
              <a:path w="41157" h="48821" extrusionOk="0">
                <a:moveTo>
                  <a:pt x="1" y="0"/>
                </a:moveTo>
                <a:lnTo>
                  <a:pt x="41156" y="48821"/>
                </a:lnTo>
                <a:lnTo>
                  <a:pt x="38121" y="31118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9" name="Google Shape;8949;p55">
            <a:extLst>
              <a:ext uri="{FF2B5EF4-FFF2-40B4-BE49-F238E27FC236}">
                <a16:creationId xmlns:a16="http://schemas.microsoft.com/office/drawing/2014/main" id="{4CDC8DB4-D997-D731-A5CE-322F0DE1BEC0}"/>
              </a:ext>
            </a:extLst>
          </p:cNvPr>
          <p:cNvSpPr/>
          <p:nvPr/>
        </p:nvSpPr>
        <p:spPr>
          <a:xfrm>
            <a:off x="4727089" y="2166030"/>
            <a:ext cx="425387" cy="1038411"/>
          </a:xfrm>
          <a:custGeom>
            <a:avLst/>
            <a:gdLst/>
            <a:ahLst/>
            <a:cxnLst/>
            <a:rect l="l" t="t" r="r" b="b"/>
            <a:pathLst>
              <a:path w="16289" h="39763" extrusionOk="0">
                <a:moveTo>
                  <a:pt x="16289" y="0"/>
                </a:moveTo>
                <a:lnTo>
                  <a:pt x="0" y="22060"/>
                </a:lnTo>
                <a:lnTo>
                  <a:pt x="3035" y="39763"/>
                </a:lnTo>
                <a:lnTo>
                  <a:pt x="1628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0" name="Google Shape;8950;p55">
            <a:extLst>
              <a:ext uri="{FF2B5EF4-FFF2-40B4-BE49-F238E27FC236}">
                <a16:creationId xmlns:a16="http://schemas.microsoft.com/office/drawing/2014/main" id="{AB45FAB8-E606-33BF-DB87-D2D6362CE1C5}"/>
              </a:ext>
            </a:extLst>
          </p:cNvPr>
          <p:cNvSpPr/>
          <p:nvPr/>
        </p:nvSpPr>
        <p:spPr>
          <a:xfrm>
            <a:off x="7489720" y="2899142"/>
            <a:ext cx="490936" cy="610099"/>
          </a:xfrm>
          <a:custGeom>
            <a:avLst/>
            <a:gdLst/>
            <a:ahLst/>
            <a:cxnLst/>
            <a:rect l="l" t="t" r="r" b="b"/>
            <a:pathLst>
              <a:path w="18799" h="23362" extrusionOk="0">
                <a:moveTo>
                  <a:pt x="4174" y="1"/>
                </a:moveTo>
                <a:lnTo>
                  <a:pt x="0" y="23362"/>
                </a:lnTo>
                <a:lnTo>
                  <a:pt x="18799" y="20213"/>
                </a:lnTo>
                <a:lnTo>
                  <a:pt x="4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1" name="Google Shape;8951;p55">
            <a:extLst>
              <a:ext uri="{FF2B5EF4-FFF2-40B4-BE49-F238E27FC236}">
                <a16:creationId xmlns:a16="http://schemas.microsoft.com/office/drawing/2014/main" id="{FBECDF9E-24EF-28D7-C89A-C1325C61C086}"/>
              </a:ext>
            </a:extLst>
          </p:cNvPr>
          <p:cNvSpPr/>
          <p:nvPr/>
        </p:nvSpPr>
        <p:spPr>
          <a:xfrm>
            <a:off x="7262136" y="2899142"/>
            <a:ext cx="336622" cy="610099"/>
          </a:xfrm>
          <a:custGeom>
            <a:avLst/>
            <a:gdLst/>
            <a:ahLst/>
            <a:cxnLst/>
            <a:rect l="l" t="t" r="r" b="b"/>
            <a:pathLst>
              <a:path w="12890" h="23362" extrusionOk="0">
                <a:moveTo>
                  <a:pt x="12889" y="1"/>
                </a:moveTo>
                <a:lnTo>
                  <a:pt x="1" y="9424"/>
                </a:lnTo>
                <a:lnTo>
                  <a:pt x="8715" y="23362"/>
                </a:lnTo>
                <a:lnTo>
                  <a:pt x="1288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40444A9C-D471-714C-7BB7-F0BC8404C5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19025" y="302311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5" name="Google Shape;8940;p55">
            <a:extLst>
              <a:ext uri="{FF2B5EF4-FFF2-40B4-BE49-F238E27FC236}">
                <a16:creationId xmlns:a16="http://schemas.microsoft.com/office/drawing/2014/main" id="{238D1830-934E-68E8-2804-1C0F0F8AB3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44" y="3723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Results – Mid Tc </a:t>
            </a:r>
            <a:endParaRPr sz="3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022AFBA-7280-ADA6-D7FC-E894B872B54F}"/>
              </a:ext>
            </a:extLst>
          </p:cNvPr>
          <p:cNvGrpSpPr/>
          <p:nvPr/>
        </p:nvGrpSpPr>
        <p:grpSpPr>
          <a:xfrm>
            <a:off x="529729" y="1043253"/>
            <a:ext cx="8084542" cy="3397766"/>
            <a:chOff x="581744" y="1025632"/>
            <a:chExt cx="8084542" cy="3397766"/>
          </a:xfrm>
        </p:grpSpPr>
        <p:sp>
          <p:nvSpPr>
            <p:cNvPr id="12" name="Google Shape;8104;p47">
              <a:extLst>
                <a:ext uri="{FF2B5EF4-FFF2-40B4-BE49-F238E27FC236}">
                  <a16:creationId xmlns:a16="http://schemas.microsoft.com/office/drawing/2014/main" id="{CC6F82D9-DF0B-E025-60C1-08051535DAEB}"/>
                </a:ext>
              </a:extLst>
            </p:cNvPr>
            <p:cNvSpPr txBox="1">
              <a:spLocks/>
            </p:cNvSpPr>
            <p:nvPr/>
          </p:nvSpPr>
          <p:spPr>
            <a:xfrm>
              <a:off x="4676032" y="1025632"/>
              <a:ext cx="3858928" cy="2764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 Outer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sp>
          <p:nvSpPr>
            <p:cNvPr id="13" name="Google Shape;8104;p47">
              <a:extLst>
                <a:ext uri="{FF2B5EF4-FFF2-40B4-BE49-F238E27FC236}">
                  <a16:creationId xmlns:a16="http://schemas.microsoft.com/office/drawing/2014/main" id="{F586DC21-8123-6DAC-C5B6-0D7D5F594F82}"/>
                </a:ext>
              </a:extLst>
            </p:cNvPr>
            <p:cNvSpPr txBox="1">
              <a:spLocks/>
            </p:cNvSpPr>
            <p:nvPr/>
          </p:nvSpPr>
          <p:spPr>
            <a:xfrm>
              <a:off x="729371" y="1043819"/>
              <a:ext cx="3842629" cy="3050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 Inner</a:t>
              </a:r>
            </a:p>
            <a:p>
              <a:pPr marL="152400" indent="0" algn="ctr">
                <a:buFont typeface="Barlow"/>
                <a:buNone/>
              </a:pPr>
              <a:endParaRPr lang="en-US" sz="1600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3428F3B-90D6-842A-1E1C-E685F3FB2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744" y="1518051"/>
              <a:ext cx="3990256" cy="290534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08198FB-8705-D64D-934D-74EA5EB49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6032" y="1518051"/>
              <a:ext cx="3990254" cy="2905347"/>
            </a:xfrm>
            <a:prstGeom prst="rect">
              <a:avLst/>
            </a:prstGeom>
          </p:spPr>
        </p:pic>
      </p:grpSp>
      <p:sp>
        <p:nvSpPr>
          <p:cNvPr id="6" name="Google Shape;6752;p33">
            <a:extLst>
              <a:ext uri="{FF2B5EF4-FFF2-40B4-BE49-F238E27FC236}">
                <a16:creationId xmlns:a16="http://schemas.microsoft.com/office/drawing/2014/main" id="{67F79687-2092-2432-66BD-D3000DF981BD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15/17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DCA23E-8EAD-7318-B318-79C517569083}"/>
              </a:ext>
            </a:extLst>
          </p:cNvPr>
          <p:cNvSpPr/>
          <p:nvPr/>
        </p:nvSpPr>
        <p:spPr>
          <a:xfrm>
            <a:off x="2161118" y="2835719"/>
            <a:ext cx="1466446" cy="492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370697-E3D4-7094-3CFB-47D5FAB07F1B}"/>
              </a:ext>
            </a:extLst>
          </p:cNvPr>
          <p:cNvSpPr/>
          <p:nvPr/>
        </p:nvSpPr>
        <p:spPr>
          <a:xfrm>
            <a:off x="6239503" y="2836559"/>
            <a:ext cx="1466446" cy="492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0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F4B0BA43-4234-AC13-5D9D-AB8CD7F50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0" name="Google Shape;8940;p55">
            <a:extLst>
              <a:ext uri="{FF2B5EF4-FFF2-40B4-BE49-F238E27FC236}">
                <a16:creationId xmlns:a16="http://schemas.microsoft.com/office/drawing/2014/main" id="{691543D5-1D86-9E26-52F9-08B197F3C9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44" y="3723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Results – Low Tc </a:t>
            </a:r>
            <a:endParaRPr sz="3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826F7E-8714-19D2-28B6-49C524F85BF0}"/>
              </a:ext>
            </a:extLst>
          </p:cNvPr>
          <p:cNvGrpSpPr/>
          <p:nvPr/>
        </p:nvGrpSpPr>
        <p:grpSpPr>
          <a:xfrm>
            <a:off x="527529" y="1039484"/>
            <a:ext cx="8088941" cy="3445580"/>
            <a:chOff x="622403" y="1037612"/>
            <a:chExt cx="8088941" cy="3445580"/>
          </a:xfrm>
        </p:grpSpPr>
        <p:sp>
          <p:nvSpPr>
            <p:cNvPr id="8941" name="Google Shape;8941;p55">
              <a:extLst>
                <a:ext uri="{FF2B5EF4-FFF2-40B4-BE49-F238E27FC236}">
                  <a16:creationId xmlns:a16="http://schemas.microsoft.com/office/drawing/2014/main" id="{59ACE1B1-DA62-251E-5C64-1F501D672661}"/>
                </a:ext>
              </a:extLst>
            </p:cNvPr>
            <p:cNvSpPr/>
            <p:nvPr/>
          </p:nvSpPr>
          <p:spPr>
            <a:xfrm rot="19891822">
              <a:off x="1688330" y="1968727"/>
              <a:ext cx="1993372" cy="2160341"/>
            </a:xfrm>
            <a:custGeom>
              <a:avLst/>
              <a:gdLst/>
              <a:ahLst/>
              <a:cxnLst/>
              <a:rect l="l" t="t" r="r" b="b"/>
              <a:pathLst>
                <a:path w="106767" h="115710" extrusionOk="0">
                  <a:moveTo>
                    <a:pt x="6936" y="1"/>
                  </a:moveTo>
                  <a:lnTo>
                    <a:pt x="1" y="115710"/>
                  </a:lnTo>
                  <a:lnTo>
                    <a:pt x="1" y="115710"/>
                  </a:lnTo>
                  <a:lnTo>
                    <a:pt x="106767" y="83430"/>
                  </a:lnTo>
                  <a:lnTo>
                    <a:pt x="69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55">
              <a:extLst>
                <a:ext uri="{FF2B5EF4-FFF2-40B4-BE49-F238E27FC236}">
                  <a16:creationId xmlns:a16="http://schemas.microsoft.com/office/drawing/2014/main" id="{BABBAFD0-66BC-EFB6-439E-0F236452DB72}"/>
                </a:ext>
              </a:extLst>
            </p:cNvPr>
            <p:cNvSpPr/>
            <p:nvPr/>
          </p:nvSpPr>
          <p:spPr>
            <a:xfrm rot="-1708178">
              <a:off x="2059452" y="3432100"/>
              <a:ext cx="1993372" cy="602696"/>
            </a:xfrm>
            <a:custGeom>
              <a:avLst/>
              <a:gdLst/>
              <a:ahLst/>
              <a:cxnLst/>
              <a:rect l="l" t="t" r="r" b="b"/>
              <a:pathLst>
                <a:path w="106767" h="32281" extrusionOk="0">
                  <a:moveTo>
                    <a:pt x="106767" y="1"/>
                  </a:moveTo>
                  <a:lnTo>
                    <a:pt x="1" y="32281"/>
                  </a:lnTo>
                  <a:lnTo>
                    <a:pt x="1" y="32281"/>
                  </a:lnTo>
                  <a:lnTo>
                    <a:pt x="82426" y="25826"/>
                  </a:lnTo>
                  <a:lnTo>
                    <a:pt x="1067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55">
              <a:extLst>
                <a:ext uri="{FF2B5EF4-FFF2-40B4-BE49-F238E27FC236}">
                  <a16:creationId xmlns:a16="http://schemas.microsoft.com/office/drawing/2014/main" id="{E88E03CF-9DED-18AE-BB83-8648F8F170E9}"/>
                </a:ext>
              </a:extLst>
            </p:cNvPr>
            <p:cNvSpPr/>
            <p:nvPr/>
          </p:nvSpPr>
          <p:spPr>
            <a:xfrm>
              <a:off x="5370840" y="1886296"/>
              <a:ext cx="1672953" cy="1361375"/>
            </a:xfrm>
            <a:custGeom>
              <a:avLst/>
              <a:gdLst/>
              <a:ahLst/>
              <a:cxnLst/>
              <a:rect l="l" t="t" r="r" b="b"/>
              <a:pathLst>
                <a:path w="64061" h="52130" extrusionOk="0">
                  <a:moveTo>
                    <a:pt x="1" y="1"/>
                  </a:moveTo>
                  <a:lnTo>
                    <a:pt x="33262" y="52130"/>
                  </a:lnTo>
                  <a:lnTo>
                    <a:pt x="64060" y="3376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55">
              <a:extLst>
                <a:ext uri="{FF2B5EF4-FFF2-40B4-BE49-F238E27FC236}">
                  <a16:creationId xmlns:a16="http://schemas.microsoft.com/office/drawing/2014/main" id="{E769B9F0-D33B-CB0D-F5AB-3B92404A6393}"/>
                </a:ext>
              </a:extLst>
            </p:cNvPr>
            <p:cNvSpPr/>
            <p:nvPr/>
          </p:nvSpPr>
          <p:spPr>
            <a:xfrm>
              <a:off x="5370840" y="1886296"/>
              <a:ext cx="868663" cy="1361375"/>
            </a:xfrm>
            <a:custGeom>
              <a:avLst/>
              <a:gdLst/>
              <a:ahLst/>
              <a:cxnLst/>
              <a:rect l="l" t="t" r="r" b="b"/>
              <a:pathLst>
                <a:path w="33263" h="52130" extrusionOk="0">
                  <a:moveTo>
                    <a:pt x="1" y="1"/>
                  </a:moveTo>
                  <a:lnTo>
                    <a:pt x="8442" y="50646"/>
                  </a:lnTo>
                  <a:lnTo>
                    <a:pt x="33262" y="5213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55">
              <a:extLst>
                <a:ext uri="{FF2B5EF4-FFF2-40B4-BE49-F238E27FC236}">
                  <a16:creationId xmlns:a16="http://schemas.microsoft.com/office/drawing/2014/main" id="{676222C5-4180-5AB8-4B2F-1743A578B96E}"/>
                </a:ext>
              </a:extLst>
            </p:cNvPr>
            <p:cNvSpPr/>
            <p:nvPr/>
          </p:nvSpPr>
          <p:spPr>
            <a:xfrm>
              <a:off x="4610569" y="3527829"/>
              <a:ext cx="653554" cy="872241"/>
            </a:xfrm>
            <a:custGeom>
              <a:avLst/>
              <a:gdLst/>
              <a:ahLst/>
              <a:cxnLst/>
              <a:rect l="l" t="t" r="r" b="b"/>
              <a:pathLst>
                <a:path w="25026" h="33400" extrusionOk="0">
                  <a:moveTo>
                    <a:pt x="25025" y="1"/>
                  </a:moveTo>
                  <a:lnTo>
                    <a:pt x="0" y="5704"/>
                  </a:lnTo>
                  <a:lnTo>
                    <a:pt x="12524" y="33399"/>
                  </a:lnTo>
                  <a:lnTo>
                    <a:pt x="25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55">
              <a:extLst>
                <a:ext uri="{FF2B5EF4-FFF2-40B4-BE49-F238E27FC236}">
                  <a16:creationId xmlns:a16="http://schemas.microsoft.com/office/drawing/2014/main" id="{DA6097E7-50BB-949A-EE38-74C3C64EE1C9}"/>
                </a:ext>
              </a:extLst>
            </p:cNvPr>
            <p:cNvSpPr/>
            <p:nvPr/>
          </p:nvSpPr>
          <p:spPr>
            <a:xfrm>
              <a:off x="4937596" y="3527829"/>
              <a:ext cx="415881" cy="872241"/>
            </a:xfrm>
            <a:custGeom>
              <a:avLst/>
              <a:gdLst/>
              <a:ahLst/>
              <a:cxnLst/>
              <a:rect l="l" t="t" r="r" b="b"/>
              <a:pathLst>
                <a:path w="15925" h="33400" extrusionOk="0">
                  <a:moveTo>
                    <a:pt x="12502" y="1"/>
                  </a:moveTo>
                  <a:lnTo>
                    <a:pt x="1" y="33399"/>
                  </a:lnTo>
                  <a:lnTo>
                    <a:pt x="1" y="33399"/>
                  </a:lnTo>
                  <a:lnTo>
                    <a:pt x="15924" y="18982"/>
                  </a:lnTo>
                  <a:lnTo>
                    <a:pt x="125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55">
              <a:extLst>
                <a:ext uri="{FF2B5EF4-FFF2-40B4-BE49-F238E27FC236}">
                  <a16:creationId xmlns:a16="http://schemas.microsoft.com/office/drawing/2014/main" id="{AA34F1DD-01BE-20A7-06C4-5C4FB7C4889E}"/>
                </a:ext>
              </a:extLst>
            </p:cNvPr>
            <p:cNvSpPr/>
            <p:nvPr/>
          </p:nvSpPr>
          <p:spPr>
            <a:xfrm>
              <a:off x="3731596" y="1929489"/>
              <a:ext cx="1420917" cy="812647"/>
            </a:xfrm>
            <a:custGeom>
              <a:avLst/>
              <a:gdLst/>
              <a:ahLst/>
              <a:cxnLst/>
              <a:rect l="l" t="t" r="r" b="b"/>
              <a:pathLst>
                <a:path w="54410" h="31118" extrusionOk="0">
                  <a:moveTo>
                    <a:pt x="1" y="0"/>
                  </a:moveTo>
                  <a:lnTo>
                    <a:pt x="38121" y="31118"/>
                  </a:lnTo>
                  <a:lnTo>
                    <a:pt x="54410" y="90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55">
              <a:extLst>
                <a:ext uri="{FF2B5EF4-FFF2-40B4-BE49-F238E27FC236}">
                  <a16:creationId xmlns:a16="http://schemas.microsoft.com/office/drawing/2014/main" id="{2D42EC24-B954-7921-27FD-C0CF57A8FF37}"/>
                </a:ext>
              </a:extLst>
            </p:cNvPr>
            <p:cNvSpPr/>
            <p:nvPr/>
          </p:nvSpPr>
          <p:spPr>
            <a:xfrm>
              <a:off x="3731596" y="1929489"/>
              <a:ext cx="1074815" cy="1274960"/>
            </a:xfrm>
            <a:custGeom>
              <a:avLst/>
              <a:gdLst/>
              <a:ahLst/>
              <a:cxnLst/>
              <a:rect l="l" t="t" r="r" b="b"/>
              <a:pathLst>
                <a:path w="41157" h="48821" extrusionOk="0">
                  <a:moveTo>
                    <a:pt x="1" y="0"/>
                  </a:moveTo>
                  <a:lnTo>
                    <a:pt x="41156" y="48821"/>
                  </a:lnTo>
                  <a:lnTo>
                    <a:pt x="38121" y="311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55">
              <a:extLst>
                <a:ext uri="{FF2B5EF4-FFF2-40B4-BE49-F238E27FC236}">
                  <a16:creationId xmlns:a16="http://schemas.microsoft.com/office/drawing/2014/main" id="{E02CE08F-4F11-06E5-BA83-B9AE8AA23859}"/>
                </a:ext>
              </a:extLst>
            </p:cNvPr>
            <p:cNvSpPr/>
            <p:nvPr/>
          </p:nvSpPr>
          <p:spPr>
            <a:xfrm>
              <a:off x="4727089" y="2166030"/>
              <a:ext cx="425387" cy="1038411"/>
            </a:xfrm>
            <a:custGeom>
              <a:avLst/>
              <a:gdLst/>
              <a:ahLst/>
              <a:cxnLst/>
              <a:rect l="l" t="t" r="r" b="b"/>
              <a:pathLst>
                <a:path w="16289" h="39763" extrusionOk="0">
                  <a:moveTo>
                    <a:pt x="16289" y="0"/>
                  </a:moveTo>
                  <a:lnTo>
                    <a:pt x="0" y="22060"/>
                  </a:lnTo>
                  <a:lnTo>
                    <a:pt x="3035" y="39763"/>
                  </a:lnTo>
                  <a:lnTo>
                    <a:pt x="162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55">
              <a:extLst>
                <a:ext uri="{FF2B5EF4-FFF2-40B4-BE49-F238E27FC236}">
                  <a16:creationId xmlns:a16="http://schemas.microsoft.com/office/drawing/2014/main" id="{BA4A9012-6111-4323-4E5D-A82BE56171B0}"/>
                </a:ext>
              </a:extLst>
            </p:cNvPr>
            <p:cNvSpPr/>
            <p:nvPr/>
          </p:nvSpPr>
          <p:spPr>
            <a:xfrm>
              <a:off x="7489720" y="2899142"/>
              <a:ext cx="490936" cy="610099"/>
            </a:xfrm>
            <a:custGeom>
              <a:avLst/>
              <a:gdLst/>
              <a:ahLst/>
              <a:cxnLst/>
              <a:rect l="l" t="t" r="r" b="b"/>
              <a:pathLst>
                <a:path w="18799" h="23362" extrusionOk="0">
                  <a:moveTo>
                    <a:pt x="4174" y="1"/>
                  </a:moveTo>
                  <a:lnTo>
                    <a:pt x="0" y="23362"/>
                  </a:lnTo>
                  <a:lnTo>
                    <a:pt x="18799" y="20213"/>
                  </a:lnTo>
                  <a:lnTo>
                    <a:pt x="4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55">
              <a:extLst>
                <a:ext uri="{FF2B5EF4-FFF2-40B4-BE49-F238E27FC236}">
                  <a16:creationId xmlns:a16="http://schemas.microsoft.com/office/drawing/2014/main" id="{3C7B1DCB-1ECB-AF5C-5D06-AFE5C646D0A6}"/>
                </a:ext>
              </a:extLst>
            </p:cNvPr>
            <p:cNvSpPr/>
            <p:nvPr/>
          </p:nvSpPr>
          <p:spPr>
            <a:xfrm>
              <a:off x="7262136" y="2899142"/>
              <a:ext cx="336622" cy="610099"/>
            </a:xfrm>
            <a:custGeom>
              <a:avLst/>
              <a:gdLst/>
              <a:ahLst/>
              <a:cxnLst/>
              <a:rect l="l" t="t" r="r" b="b"/>
              <a:pathLst>
                <a:path w="12890" h="23362" extrusionOk="0">
                  <a:moveTo>
                    <a:pt x="12889" y="1"/>
                  </a:moveTo>
                  <a:lnTo>
                    <a:pt x="1" y="9424"/>
                  </a:lnTo>
                  <a:lnTo>
                    <a:pt x="8715" y="23362"/>
                  </a:lnTo>
                  <a:lnTo>
                    <a:pt x="1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AutoShape 2">
              <a:extLst>
                <a:ext uri="{FF2B5EF4-FFF2-40B4-BE49-F238E27FC236}">
                  <a16:creationId xmlns:a16="http://schemas.microsoft.com/office/drawing/2014/main" id="{BAD5D5DE-8A0D-D40D-4841-22B63AC1233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19025" y="3023119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" name="Google Shape;8104;p47">
              <a:extLst>
                <a:ext uri="{FF2B5EF4-FFF2-40B4-BE49-F238E27FC236}">
                  <a16:creationId xmlns:a16="http://schemas.microsoft.com/office/drawing/2014/main" id="{B2D2FBAC-2922-CAC2-D7A2-84ED5DC20DEC}"/>
                </a:ext>
              </a:extLst>
            </p:cNvPr>
            <p:cNvSpPr txBox="1">
              <a:spLocks/>
            </p:cNvSpPr>
            <p:nvPr/>
          </p:nvSpPr>
          <p:spPr>
            <a:xfrm>
              <a:off x="4727088" y="1037612"/>
              <a:ext cx="3984253" cy="340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>
                  <a:sym typeface="Wingdings" pitchFamily="2" charset="2"/>
                </a:rPr>
                <a:t>Intermediate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sp>
          <p:nvSpPr>
            <p:cNvPr id="6" name="Google Shape;8104;p47">
              <a:extLst>
                <a:ext uri="{FF2B5EF4-FFF2-40B4-BE49-F238E27FC236}">
                  <a16:creationId xmlns:a16="http://schemas.microsoft.com/office/drawing/2014/main" id="{539CD6A3-ACFE-1C3D-CEE1-156FABA3D179}"/>
                </a:ext>
              </a:extLst>
            </p:cNvPr>
            <p:cNvSpPr txBox="1">
              <a:spLocks/>
            </p:cNvSpPr>
            <p:nvPr/>
          </p:nvSpPr>
          <p:spPr>
            <a:xfrm>
              <a:off x="622403" y="1037613"/>
              <a:ext cx="3984254" cy="382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4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●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○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Barlow"/>
                <a:buChar char="■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152400" indent="0" algn="ctr">
                <a:buFont typeface="Barlow"/>
                <a:buNone/>
              </a:pPr>
              <a:r>
                <a:rPr lang="en-US" sz="1600"/>
                <a:t>One-block</a:t>
              </a:r>
            </a:p>
            <a:p>
              <a:pPr marL="152400" indent="0">
                <a:buFont typeface="Barlow"/>
                <a:buNone/>
              </a:pPr>
              <a:endParaRPr lang="en-US" sz="160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34512F-5532-A497-8D95-9E8C9270D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481" y="1503663"/>
              <a:ext cx="3984254" cy="297952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C29B99-95D8-883B-BBD3-E306869DD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7089" y="1493938"/>
              <a:ext cx="3984255" cy="2979530"/>
            </a:xfrm>
            <a:prstGeom prst="rect">
              <a:avLst/>
            </a:prstGeom>
          </p:spPr>
        </p:pic>
      </p:grp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0EE63C2D-DA55-D6A8-7BF8-17400F987E7F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16/17</a:t>
            </a:r>
          </a:p>
        </p:txBody>
      </p:sp>
    </p:spTree>
    <p:extLst>
      <p:ext uri="{BB962C8B-B14F-4D97-AF65-F5344CB8AC3E}">
        <p14:creationId xmlns:p14="http://schemas.microsoft.com/office/powerpoint/2010/main" val="887992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63B0FB79-466D-25A4-2095-0A4E133C7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0" name="Google Shape;8940;p55">
            <a:extLst>
              <a:ext uri="{FF2B5EF4-FFF2-40B4-BE49-F238E27FC236}">
                <a16:creationId xmlns:a16="http://schemas.microsoft.com/office/drawing/2014/main" id="{62E33F85-49AA-6102-1E18-03CBC6B008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0287" y="43732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Conclusion</a:t>
            </a:r>
            <a:endParaRPr sz="3200" dirty="0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B9C5C542-3C69-6120-2767-0E03F8264259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17/17</a:t>
            </a:r>
          </a:p>
        </p:txBody>
      </p:sp>
      <p:sp>
        <p:nvSpPr>
          <p:cNvPr id="17" name="Google Shape;7671;p41">
            <a:extLst>
              <a:ext uri="{FF2B5EF4-FFF2-40B4-BE49-F238E27FC236}">
                <a16:creationId xmlns:a16="http://schemas.microsoft.com/office/drawing/2014/main" id="{75BE3DC7-B57F-DAFF-7473-7AEEB7E64298}"/>
              </a:ext>
            </a:extLst>
          </p:cNvPr>
          <p:cNvSpPr txBox="1">
            <a:spLocks/>
          </p:cNvSpPr>
          <p:nvPr/>
        </p:nvSpPr>
        <p:spPr>
          <a:xfrm>
            <a:off x="1194993" y="1244749"/>
            <a:ext cx="3146271" cy="314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sz="1600" b="1" dirty="0"/>
              <a:t>Project-Specific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 b="1" dirty="0"/>
          </a:p>
          <a:p>
            <a:pPr marL="285750" indent="-285750">
              <a:lnSpc>
                <a:spcPct val="114000"/>
              </a:lnSpc>
            </a:pPr>
            <a:r>
              <a:rPr lang="en-US" sz="1600" dirty="0"/>
              <a:t>Expected vs. actual noise different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 dirty="0"/>
          </a:p>
          <a:p>
            <a:pPr marL="0" indent="0">
              <a:lnSpc>
                <a:spcPct val="114000"/>
              </a:lnSpc>
              <a:buNone/>
            </a:pPr>
            <a:endParaRPr lang="en-US" sz="1600" dirty="0"/>
          </a:p>
          <a:p>
            <a:pPr marL="0" indent="0">
              <a:lnSpc>
                <a:spcPct val="114000"/>
              </a:lnSpc>
              <a:buNone/>
            </a:pPr>
            <a:endParaRPr lang="en-US" sz="160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600" b="1" dirty="0"/>
              <a:t>Looking Forward: Detector optimization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 b="1" dirty="0"/>
          </a:p>
          <a:p>
            <a:pPr marL="285750" indent="-285750">
              <a:lnSpc>
                <a:spcPct val="114000"/>
              </a:lnSpc>
            </a:pPr>
            <a:r>
              <a:rPr lang="en-US" sz="1600" dirty="0">
                <a:sym typeface="Wingdings" pitchFamily="2" charset="2"/>
              </a:rPr>
              <a:t>High/mid Tc: TFN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 dirty="0"/>
          </a:p>
          <a:p>
            <a:pPr marL="0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</p:txBody>
      </p:sp>
      <p:sp>
        <p:nvSpPr>
          <p:cNvPr id="2" name="Google Shape;7671;p41">
            <a:extLst>
              <a:ext uri="{FF2B5EF4-FFF2-40B4-BE49-F238E27FC236}">
                <a16:creationId xmlns:a16="http://schemas.microsoft.com/office/drawing/2014/main" id="{773484BF-D33D-0AC0-38E2-61B560DDD968}"/>
              </a:ext>
            </a:extLst>
          </p:cNvPr>
          <p:cNvSpPr txBox="1">
            <a:spLocks/>
          </p:cNvSpPr>
          <p:nvPr/>
        </p:nvSpPr>
        <p:spPr>
          <a:xfrm>
            <a:off x="4204531" y="1244749"/>
            <a:ext cx="4648911" cy="325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en-US" sz="1600" b="1" dirty="0"/>
          </a:p>
          <a:p>
            <a:pPr marL="0" indent="0">
              <a:lnSpc>
                <a:spcPct val="114000"/>
              </a:lnSpc>
              <a:buNone/>
            </a:pPr>
            <a:endParaRPr lang="en-US" sz="1600" b="1" dirty="0"/>
          </a:p>
          <a:p>
            <a:pPr marL="285750" indent="-285750">
              <a:lnSpc>
                <a:spcPct val="114000"/>
              </a:lnSpc>
            </a:pPr>
            <a:r>
              <a:rPr lang="en-US" sz="1600" b="1" dirty="0">
                <a:sym typeface="Wingdings" pitchFamily="2" charset="2"/>
              </a:rPr>
              <a:t>Improvements</a:t>
            </a:r>
          </a:p>
          <a:p>
            <a:pPr marL="742950" lvl="1" indent="-285750">
              <a:lnSpc>
                <a:spcPct val="114000"/>
              </a:lnSpc>
            </a:pPr>
            <a:r>
              <a:rPr lang="en-US" sz="1600" dirty="0">
                <a:sym typeface="Wingdings" pitchFamily="2" charset="2"/>
              </a:rPr>
              <a:t>Understanding low Tc noise model </a:t>
            </a:r>
          </a:p>
          <a:p>
            <a:pPr marL="742950" lvl="1" indent="-285750">
              <a:lnSpc>
                <a:spcPct val="114000"/>
              </a:lnSpc>
            </a:pPr>
            <a:r>
              <a:rPr lang="en-US" sz="1600" dirty="0">
                <a:sym typeface="Wingdings" pitchFamily="2" charset="2"/>
              </a:rPr>
              <a:t>Discrepancies</a:t>
            </a:r>
          </a:p>
          <a:p>
            <a:pPr marL="457200" lvl="1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  <a:p>
            <a:pPr marL="457200" lvl="1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  <a:p>
            <a:pPr marL="457200" lvl="1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  <a:p>
            <a:pPr marL="457200" lvl="1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  <a:p>
            <a:pPr marL="457200" lvl="1" indent="0">
              <a:lnSpc>
                <a:spcPct val="114000"/>
              </a:lnSpc>
              <a:buNone/>
            </a:pPr>
            <a:endParaRPr lang="en-US" sz="1600" dirty="0">
              <a:sym typeface="Wingdings" pitchFamily="2" charset="2"/>
            </a:endParaRPr>
          </a:p>
          <a:p>
            <a:pPr marL="285750" indent="-285750">
              <a:lnSpc>
                <a:spcPct val="114000"/>
              </a:lnSpc>
            </a:pPr>
            <a:r>
              <a:rPr lang="en-US" sz="1600" dirty="0">
                <a:sym typeface="Wingdings" pitchFamily="2" charset="2"/>
              </a:rPr>
              <a:t>Low Tc: SQUID</a:t>
            </a:r>
          </a:p>
        </p:txBody>
      </p:sp>
    </p:spTree>
    <p:extLst>
      <p:ext uri="{BB962C8B-B14F-4D97-AF65-F5344CB8AC3E}">
        <p14:creationId xmlns:p14="http://schemas.microsoft.com/office/powerpoint/2010/main" val="2373794000"/>
      </p:ext>
    </p:extLst>
  </p:cSld>
  <p:clrMapOvr>
    <a:masterClrMapping/>
  </p:clrMapOvr>
  <p:transition spd="med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938">
          <a:extLst>
            <a:ext uri="{FF2B5EF4-FFF2-40B4-BE49-F238E27FC236}">
              <a16:creationId xmlns:a16="http://schemas.microsoft.com/office/drawing/2014/main" id="{FE7AC0D8-865C-4890-7CFF-901D89CFA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0" name="Google Shape;8940;p55">
            <a:extLst>
              <a:ext uri="{FF2B5EF4-FFF2-40B4-BE49-F238E27FC236}">
                <a16:creationId xmlns:a16="http://schemas.microsoft.com/office/drawing/2014/main" id="{BE47B155-0EC4-0097-C243-9986A4E2FA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0287" y="43732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Conclusion</a:t>
            </a:r>
            <a:endParaRPr sz="3200"/>
          </a:p>
        </p:txBody>
      </p:sp>
      <p:sp>
        <p:nvSpPr>
          <p:cNvPr id="17" name="Google Shape;7671;p41">
            <a:extLst>
              <a:ext uri="{FF2B5EF4-FFF2-40B4-BE49-F238E27FC236}">
                <a16:creationId xmlns:a16="http://schemas.microsoft.com/office/drawing/2014/main" id="{0D805BB3-A938-4027-DBC5-CDD0A00CA2AF}"/>
              </a:ext>
            </a:extLst>
          </p:cNvPr>
          <p:cNvSpPr txBox="1">
            <a:spLocks/>
          </p:cNvSpPr>
          <p:nvPr/>
        </p:nvSpPr>
        <p:spPr>
          <a:xfrm>
            <a:off x="696999" y="1166595"/>
            <a:ext cx="7403129" cy="314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285750" indent="-285750">
              <a:lnSpc>
                <a:spcPct val="114000"/>
              </a:lnSpc>
            </a:pPr>
            <a:r>
              <a:rPr lang="en-US" sz="1600"/>
              <a:t>Baseline resolution:</a:t>
            </a:r>
          </a:p>
          <a:p>
            <a:pPr marL="742950" lvl="1" indent="-285750">
              <a:lnSpc>
                <a:spcPct val="114000"/>
              </a:lnSpc>
            </a:pPr>
            <a:r>
              <a:rPr lang="en-US" sz="1600"/>
              <a:t>High Tc = 86 </a:t>
            </a:r>
            <a:r>
              <a:rPr lang="en-US" sz="1600" err="1"/>
              <a:t>meV</a:t>
            </a:r>
            <a:endParaRPr lang="en-US" sz="1600"/>
          </a:p>
          <a:p>
            <a:pPr marL="742950" lvl="1" indent="-285750">
              <a:lnSpc>
                <a:spcPct val="114000"/>
              </a:lnSpc>
            </a:pPr>
            <a:r>
              <a:rPr lang="en-US" sz="1600"/>
              <a:t>Mid Tc = 130 </a:t>
            </a:r>
            <a:r>
              <a:rPr lang="en-US" sz="1600" err="1"/>
              <a:t>meV</a:t>
            </a:r>
            <a:endParaRPr lang="en-US" sz="1600"/>
          </a:p>
          <a:p>
            <a:pPr marL="742950" lvl="1" indent="-285750">
              <a:lnSpc>
                <a:spcPct val="114000"/>
              </a:lnSpc>
            </a:pPr>
            <a:r>
              <a:rPr lang="en-US" sz="1600"/>
              <a:t>Low Tc = 146 </a:t>
            </a:r>
            <a:r>
              <a:rPr lang="en-US" sz="1600" err="1"/>
              <a:t>meV</a:t>
            </a:r>
            <a:endParaRPr lang="en-US" sz="1600"/>
          </a:p>
          <a:p>
            <a:pPr marL="742950" lvl="1" indent="-285750">
              <a:lnSpc>
                <a:spcPct val="114000"/>
              </a:lnSpc>
            </a:pPr>
            <a:endParaRPr lang="en-US" sz="1600"/>
          </a:p>
          <a:p>
            <a:pPr marL="285750" indent="-285750">
              <a:lnSpc>
                <a:spcPct val="114000"/>
              </a:lnSpc>
            </a:pPr>
            <a:r>
              <a:rPr lang="en-US" sz="1600"/>
              <a:t>In practice, the resolution is higher </a:t>
            </a:r>
            <a:r>
              <a:rPr lang="en-US" sz="1600">
                <a:sym typeface="Wingdings" pitchFamily="2" charset="2"/>
              </a:rPr>
              <a:t> phonon collection efficiency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>
              <a:sym typeface="Wingdings" pitchFamily="2" charset="2"/>
            </a:endParaRPr>
          </a:p>
          <a:p>
            <a:pPr marL="285750" indent="-285750">
              <a:lnSpc>
                <a:spcPct val="114000"/>
              </a:lnSpc>
            </a:pPr>
            <a:r>
              <a:rPr lang="en-US" sz="1600"/>
              <a:t>High/Mid Tc noise floor dominated by TFN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600"/>
          </a:p>
          <a:p>
            <a:pPr marL="285750" indent="-285750">
              <a:lnSpc>
                <a:spcPct val="114000"/>
              </a:lnSpc>
            </a:pPr>
            <a:r>
              <a:rPr lang="en-US" sz="1600">
                <a:sym typeface="Wingdings" pitchFamily="2" charset="2"/>
              </a:rPr>
              <a:t>Low Tc noise floor dominated by SQUID</a:t>
            </a:r>
          </a:p>
          <a:p>
            <a:pPr marL="285750" indent="-285750">
              <a:lnSpc>
                <a:spcPct val="114000"/>
              </a:lnSpc>
            </a:pPr>
            <a:endParaRPr lang="en-US" sz="1600"/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B1EA820E-6AD1-C368-88FA-48A65FA8B489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16/19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399D73F0-BDC0-95D8-22EA-104A4FE144FD}"/>
              </a:ext>
            </a:extLst>
          </p:cNvPr>
          <p:cNvSpPr/>
          <p:nvPr/>
        </p:nvSpPr>
        <p:spPr>
          <a:xfrm>
            <a:off x="4819812" y="3232438"/>
            <a:ext cx="395235" cy="744467"/>
          </a:xfrm>
          <a:prstGeom prst="rightBrace">
            <a:avLst/>
          </a:prstGeom>
          <a:noFill/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44BDEF-8628-E2A9-B713-A7A5F730FEEC}"/>
              </a:ext>
            </a:extLst>
          </p:cNvPr>
          <p:cNvSpPr txBox="1"/>
          <p:nvPr/>
        </p:nvSpPr>
        <p:spPr>
          <a:xfrm>
            <a:off x="5215047" y="3435394"/>
            <a:ext cx="3663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solidFill>
                  <a:schemeClr val="tx1"/>
                </a:solidFill>
                <a:latin typeface="Barlow" pitchFamily="2" charset="77"/>
              </a:rPr>
              <a:t>How to improve/make better detectors</a:t>
            </a:r>
          </a:p>
        </p:txBody>
      </p:sp>
    </p:spTree>
    <p:extLst>
      <p:ext uri="{BB962C8B-B14F-4D97-AF65-F5344CB8AC3E}">
        <p14:creationId xmlns:p14="http://schemas.microsoft.com/office/powerpoint/2010/main" val="254261845"/>
      </p:ext>
    </p:extLst>
  </p:cSld>
  <p:clrMapOvr>
    <a:masterClrMapping/>
  </p:clrMapOvr>
  <p:transition spd="med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8">
          <a:extLst>
            <a:ext uri="{FF2B5EF4-FFF2-40B4-BE49-F238E27FC236}">
              <a16:creationId xmlns:a16="http://schemas.microsoft.com/office/drawing/2014/main" id="{256D3E96-0A64-5CE2-14EF-600B40474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0" name="Google Shape;8940;p55">
            <a:extLst>
              <a:ext uri="{FF2B5EF4-FFF2-40B4-BE49-F238E27FC236}">
                <a16:creationId xmlns:a16="http://schemas.microsoft.com/office/drawing/2014/main" id="{F2267212-47B1-5AB0-6A99-3AEF232655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0287" y="43732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/>
              <a:t>Acknowledgements</a:t>
            </a:r>
            <a:endParaRPr sz="3200"/>
          </a:p>
        </p:txBody>
      </p:sp>
      <p:sp>
        <p:nvSpPr>
          <p:cNvPr id="16" name="Google Shape;7671;p41">
            <a:extLst>
              <a:ext uri="{FF2B5EF4-FFF2-40B4-BE49-F238E27FC236}">
                <a16:creationId xmlns:a16="http://schemas.microsoft.com/office/drawing/2014/main" id="{EBB0830D-D0EE-4E2D-B690-D440B7DA0D01}"/>
              </a:ext>
            </a:extLst>
          </p:cNvPr>
          <p:cNvSpPr txBox="1">
            <a:spLocks/>
          </p:cNvSpPr>
          <p:nvPr/>
        </p:nvSpPr>
        <p:spPr>
          <a:xfrm>
            <a:off x="5012953" y="1209233"/>
            <a:ext cx="2682751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sz="1500"/>
              <a:t>Graduate Students: </a:t>
            </a:r>
          </a:p>
          <a:p>
            <a:pPr marL="285750" indent="-285750">
              <a:lnSpc>
                <a:spcPct val="114000"/>
              </a:lnSpc>
            </a:pPr>
            <a:r>
              <a:rPr lang="en-US" sz="1500"/>
              <a:t>Antoine Rehberg, </a:t>
            </a:r>
            <a:r>
              <a:rPr lang="en-US" sz="1500" err="1"/>
              <a:t>UofT</a:t>
            </a:r>
            <a:r>
              <a:rPr lang="en-US" sz="1500"/>
              <a:t> </a:t>
            </a:r>
          </a:p>
          <a:p>
            <a:pPr marL="285750" indent="-285750">
              <a:lnSpc>
                <a:spcPct val="114000"/>
              </a:lnSpc>
            </a:pPr>
            <a:r>
              <a:rPr lang="en-US" sz="1500"/>
              <a:t>Ry Pressman-Cyna, </a:t>
            </a:r>
            <a:r>
              <a:rPr lang="en-US" sz="1500" err="1"/>
              <a:t>UofT</a:t>
            </a:r>
            <a:endParaRPr lang="en-US" sz="1500"/>
          </a:p>
          <a:p>
            <a:pPr marL="285750" indent="-285750">
              <a:lnSpc>
                <a:spcPct val="114000"/>
              </a:lnSpc>
            </a:pPr>
            <a:r>
              <a:rPr lang="en-US" sz="1500" err="1"/>
              <a:t>Weigeng</a:t>
            </a:r>
            <a:r>
              <a:rPr lang="en-US" sz="1500"/>
              <a:t> Peng, </a:t>
            </a:r>
            <a:r>
              <a:rPr lang="en-US" sz="1500" err="1"/>
              <a:t>UofT</a:t>
            </a:r>
            <a:r>
              <a:rPr lang="en-US" sz="1500"/>
              <a:t> </a:t>
            </a:r>
          </a:p>
        </p:txBody>
      </p:sp>
      <p:sp>
        <p:nvSpPr>
          <p:cNvPr id="17" name="Google Shape;7671;p41">
            <a:extLst>
              <a:ext uri="{FF2B5EF4-FFF2-40B4-BE49-F238E27FC236}">
                <a16:creationId xmlns:a16="http://schemas.microsoft.com/office/drawing/2014/main" id="{2AA40D2D-5A84-E8D6-0327-71F6110BF3A1}"/>
              </a:ext>
            </a:extLst>
          </p:cNvPr>
          <p:cNvSpPr txBox="1">
            <a:spLocks/>
          </p:cNvSpPr>
          <p:nvPr/>
        </p:nvSpPr>
        <p:spPr>
          <a:xfrm>
            <a:off x="1483185" y="1209233"/>
            <a:ext cx="2948620" cy="175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sz="1500"/>
              <a:t>Principal Investigators: </a:t>
            </a:r>
          </a:p>
          <a:p>
            <a:pPr marL="285750" indent="-285750">
              <a:lnSpc>
                <a:spcPct val="114000"/>
              </a:lnSpc>
            </a:pPr>
            <a:r>
              <a:rPr lang="en-US" sz="1500"/>
              <a:t>Prof. </a:t>
            </a:r>
            <a:r>
              <a:rPr lang="en-US" sz="1500" err="1"/>
              <a:t>Ziqing</a:t>
            </a:r>
            <a:r>
              <a:rPr lang="en-US" sz="1500"/>
              <a:t> Hong, </a:t>
            </a:r>
            <a:r>
              <a:rPr lang="en-US" sz="1500" err="1"/>
              <a:t>UofT</a:t>
            </a:r>
            <a:endParaRPr lang="en-US" sz="1500"/>
          </a:p>
          <a:p>
            <a:pPr marL="285750" indent="-285750">
              <a:lnSpc>
                <a:spcPct val="114000"/>
              </a:lnSpc>
            </a:pPr>
            <a:r>
              <a:rPr lang="en-US" sz="1500"/>
              <a:t>Prof. Miriam Diamond, </a:t>
            </a:r>
            <a:r>
              <a:rPr lang="en-US" sz="1500" err="1"/>
              <a:t>UofT</a:t>
            </a:r>
            <a:endParaRPr lang="en-US" sz="1500"/>
          </a:p>
          <a:p>
            <a:pPr marL="0" indent="0">
              <a:lnSpc>
                <a:spcPct val="114000"/>
              </a:lnSpc>
              <a:buNone/>
            </a:pPr>
            <a:endParaRPr lang="en-US" sz="1500"/>
          </a:p>
          <a:p>
            <a:pPr marL="0" indent="0">
              <a:lnSpc>
                <a:spcPct val="114000"/>
              </a:lnSpc>
              <a:buNone/>
            </a:pPr>
            <a:r>
              <a:rPr lang="en-US" sz="1500"/>
              <a:t>Postdoctoral Fellows: </a:t>
            </a:r>
          </a:p>
          <a:p>
            <a:pPr marL="285750" indent="-285750">
              <a:lnSpc>
                <a:spcPct val="114000"/>
              </a:lnSpc>
            </a:pPr>
            <a:r>
              <a:rPr lang="en-US" sz="1500" err="1"/>
              <a:t>Runze</a:t>
            </a:r>
            <a:r>
              <a:rPr lang="en-US" sz="1500"/>
              <a:t> (Tom) Ren, </a:t>
            </a:r>
            <a:r>
              <a:rPr lang="en-US" sz="1500" err="1"/>
              <a:t>UofT</a:t>
            </a:r>
            <a:r>
              <a:rPr lang="en-US" sz="1500"/>
              <a:t> </a:t>
            </a:r>
          </a:p>
          <a:p>
            <a:pPr marL="0" indent="0">
              <a:lnSpc>
                <a:spcPct val="114000"/>
              </a:lnSpc>
              <a:buNone/>
            </a:pPr>
            <a:endParaRPr lang="en-US" sz="1500"/>
          </a:p>
        </p:txBody>
      </p:sp>
      <p:sp>
        <p:nvSpPr>
          <p:cNvPr id="20" name="Google Shape;7671;p41">
            <a:extLst>
              <a:ext uri="{FF2B5EF4-FFF2-40B4-BE49-F238E27FC236}">
                <a16:creationId xmlns:a16="http://schemas.microsoft.com/office/drawing/2014/main" id="{BD377311-FC04-1437-0B3D-82D2FA864093}"/>
              </a:ext>
            </a:extLst>
          </p:cNvPr>
          <p:cNvSpPr txBox="1">
            <a:spLocks/>
          </p:cNvSpPr>
          <p:nvPr/>
        </p:nvSpPr>
        <p:spPr>
          <a:xfrm>
            <a:off x="5012951" y="2360175"/>
            <a:ext cx="2682751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sz="1500"/>
              <a:t>Funding:</a:t>
            </a:r>
          </a:p>
          <a:p>
            <a:pPr marL="285750" indent="-285750">
              <a:lnSpc>
                <a:spcPct val="114000"/>
              </a:lnSpc>
            </a:pPr>
            <a:r>
              <a:rPr lang="en-US" sz="1500"/>
              <a:t>NSERC USRA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D6CEB3C-E479-D94E-5D72-EB8EB795F2BF}"/>
              </a:ext>
            </a:extLst>
          </p:cNvPr>
          <p:cNvGrpSpPr/>
          <p:nvPr/>
        </p:nvGrpSpPr>
        <p:grpSpPr>
          <a:xfrm>
            <a:off x="1114463" y="3223812"/>
            <a:ext cx="7095648" cy="1092858"/>
            <a:chOff x="1483185" y="3253018"/>
            <a:chExt cx="7095648" cy="109285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96B297D-40C2-ED5F-8B98-970414B05604}"/>
                </a:ext>
              </a:extLst>
            </p:cNvPr>
            <p:cNvGrpSpPr/>
            <p:nvPr/>
          </p:nvGrpSpPr>
          <p:grpSpPr>
            <a:xfrm>
              <a:off x="1483185" y="3253018"/>
              <a:ext cx="7095648" cy="1084364"/>
              <a:chOff x="1223933" y="3327721"/>
              <a:chExt cx="7095648" cy="108436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F2ACA00-D2EF-5EF4-A8C2-48206D3F7142}"/>
                  </a:ext>
                </a:extLst>
              </p:cNvPr>
              <p:cNvGrpSpPr/>
              <p:nvPr/>
            </p:nvGrpSpPr>
            <p:grpSpPr>
              <a:xfrm>
                <a:off x="1223933" y="3340359"/>
                <a:ext cx="1744411" cy="1069800"/>
                <a:chOff x="793497" y="2425958"/>
                <a:chExt cx="3545632" cy="2090056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8E2809E6-084A-C454-7EA8-2E4861C164DF}"/>
                    </a:ext>
                  </a:extLst>
                </p:cNvPr>
                <p:cNvSpPr/>
                <p:nvPr/>
              </p:nvSpPr>
              <p:spPr>
                <a:xfrm>
                  <a:off x="793497" y="2425958"/>
                  <a:ext cx="3545632" cy="209005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" name="Picture 1" descr="SuperCDMS · GitLab">
                  <a:extLst>
                    <a:ext uri="{FF2B5EF4-FFF2-40B4-BE49-F238E27FC236}">
                      <a16:creationId xmlns:a16="http://schemas.microsoft.com/office/drawing/2014/main" id="{31E37FFC-37D8-CE50-BA6B-8D131C7229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93459" y="2571748"/>
                  <a:ext cx="3065751" cy="1749804"/>
                </a:xfrm>
                <a:prstGeom prst="rect">
                  <a:avLst/>
                </a:prstGeom>
              </p:spPr>
            </p:pic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E595618-7645-9CFC-B9FA-FEFF920B212A}"/>
                  </a:ext>
                </a:extLst>
              </p:cNvPr>
              <p:cNvGrpSpPr/>
              <p:nvPr/>
            </p:nvGrpSpPr>
            <p:grpSpPr>
              <a:xfrm>
                <a:off x="5568288" y="3327721"/>
                <a:ext cx="2751293" cy="1084364"/>
                <a:chOff x="4628940" y="3325128"/>
                <a:chExt cx="2751293" cy="1084364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1B4B99B-479F-8D06-2B2E-7CD3C94BB69C}"/>
                    </a:ext>
                  </a:extLst>
                </p:cNvPr>
                <p:cNvSpPr/>
                <p:nvPr/>
              </p:nvSpPr>
              <p:spPr>
                <a:xfrm>
                  <a:off x="4628940" y="3325128"/>
                  <a:ext cx="2751293" cy="108436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" name="Picture 7" descr="University of Toronto - Affiliate University - McDonald Institute">
                  <a:extLst>
                    <a:ext uri="{FF2B5EF4-FFF2-40B4-BE49-F238E27FC236}">
                      <a16:creationId xmlns:a16="http://schemas.microsoft.com/office/drawing/2014/main" id="{903A2CF4-3998-1E3B-932D-18D72CEE28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50509" y="3410169"/>
                  <a:ext cx="2530336" cy="89786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1" name="Picture 20" descr="NSERC - USRA - Office of Undergraduate Research - Faculty of Science -  McMaster University">
              <a:extLst>
                <a:ext uri="{FF2B5EF4-FFF2-40B4-BE49-F238E27FC236}">
                  <a16:creationId xmlns:a16="http://schemas.microsoft.com/office/drawing/2014/main" id="{1C8365B0-A5AF-2E00-0F82-817E8EEB0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25975" y="3261512"/>
              <a:ext cx="2403186" cy="1084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6235410"/>
      </p:ext>
    </p:extLst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309">
          <a:extLst>
            <a:ext uri="{FF2B5EF4-FFF2-40B4-BE49-F238E27FC236}">
              <a16:creationId xmlns:a16="http://schemas.microsoft.com/office/drawing/2014/main" id="{D4ECA042-9B1F-A692-B7F6-3A036472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Google Shape;7671;p41">
                <a:extLst>
                  <a:ext uri="{FF2B5EF4-FFF2-40B4-BE49-F238E27FC236}">
                    <a16:creationId xmlns:a16="http://schemas.microsoft.com/office/drawing/2014/main" id="{A27A8093-E29E-E552-1661-CC03698BB8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2129" y="1197916"/>
                <a:ext cx="7519741" cy="1818943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71450" indent="-171450">
                  <a:lnSpc>
                    <a:spcPct val="1140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Particles scatter in crystal and deposit energy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𝑟𝑒𝑐𝑜𝑖𝑙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 as </a:t>
                </a:r>
                <a:r>
                  <a:rPr lang="en-US" b="1">
                    <a:solidFill>
                      <a:schemeClr val="tx1"/>
                    </a:solidFill>
                    <a:latin typeface="Barlow" pitchFamily="2" charset="77"/>
                  </a:rPr>
                  <a:t>recoil phonons </a:t>
                </a:r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𝑒ℎ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 </a:t>
                </a:r>
                <a:r>
                  <a:rPr lang="en-US" b="1">
                    <a:solidFill>
                      <a:schemeClr val="tx1"/>
                    </a:solidFill>
                    <a:latin typeface="Barlow" pitchFamily="2" charset="77"/>
                  </a:rPr>
                  <a:t>electron-hole pairs</a:t>
                </a:r>
              </a:p>
              <a:p>
                <a:pPr marL="171450" indent="-171450">
                  <a:lnSpc>
                    <a:spcPct val="1140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Bias voltage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𝑏𝑖𝑎𝑠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 drifts the electrons and holes to opposite faces of the detector</a:t>
                </a:r>
              </a:p>
              <a:p>
                <a:pPr marL="171450" indent="-171450">
                  <a:lnSpc>
                    <a:spcPct val="1140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b="1">
                    <a:solidFill>
                      <a:schemeClr val="tx1"/>
                    </a:solidFill>
                    <a:latin typeface="Barlow" pitchFamily="2" charset="77"/>
                  </a:rPr>
                  <a:t>NTL effect: </a:t>
                </a:r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as one charge crosses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𝑏𝑖𝑎𝑠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, it gains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𝑏𝑖𝑎𝑠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 of energy, adding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𝑏𝑖𝑎𝑠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 of Luke phonons </a:t>
                </a:r>
              </a:p>
              <a:p>
                <a:pPr marL="171450" indent="-171450">
                  <a:lnSpc>
                    <a:spcPct val="1140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1"/>
                    </a:solidFill>
                    <a:latin typeface="Barlow" pitchFamily="2" charset="77"/>
                  </a:rPr>
                  <a:t>Total phonon  (heat) energy is then:</a:t>
                </a:r>
              </a:p>
              <a:p>
                <a:pPr marL="171450" indent="-171450">
                  <a:lnSpc>
                    <a:spcPct val="1140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endParaRPr lang="en-US">
                  <a:solidFill>
                    <a:schemeClr val="tx1"/>
                  </a:solidFill>
                  <a:latin typeface="Barlow" pitchFamily="2" charset="77"/>
                </a:endParaRPr>
              </a:p>
            </p:txBody>
          </p:sp>
        </mc:Choice>
        <mc:Fallback xmlns="">
          <p:sp>
            <p:nvSpPr>
              <p:cNvPr id="37" name="Google Shape;7671;p41">
                <a:extLst>
                  <a:ext uri="{FF2B5EF4-FFF2-40B4-BE49-F238E27FC236}">
                    <a16:creationId xmlns:a16="http://schemas.microsoft.com/office/drawing/2014/main" id="{A27A8093-E29E-E552-1661-CC03698BB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129" y="1197916"/>
                <a:ext cx="7519741" cy="1818943"/>
              </a:xfrm>
              <a:prstGeom prst="rect">
                <a:avLst/>
              </a:prstGeom>
              <a:blipFill>
                <a:blip r:embed="rId3"/>
                <a:stretch>
                  <a:fillRect l="-81" r="-6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ECE3096A-2BCC-40DC-60AC-E49DCC1D7787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A4D65E7-4884-F3A0-CDE6-2728C1E3BE06}"/>
              </a:ext>
            </a:extLst>
          </p:cNvPr>
          <p:cNvGrpSpPr/>
          <p:nvPr/>
        </p:nvGrpSpPr>
        <p:grpSpPr>
          <a:xfrm>
            <a:off x="2072449" y="2826821"/>
            <a:ext cx="4531887" cy="1959065"/>
            <a:chOff x="4364182" y="1420821"/>
            <a:chExt cx="4090901" cy="178503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102F1B1-DCEB-CC27-CBC4-C53E9E5B3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4182" y="1464181"/>
              <a:ext cx="4090901" cy="174167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0D79D42-F0F3-A7D8-BB8E-2178DE1B36BF}"/>
                    </a:ext>
                  </a:extLst>
                </p:cNvPr>
                <p:cNvSpPr txBox="1"/>
                <p:nvPr/>
              </p:nvSpPr>
              <p:spPr>
                <a:xfrm>
                  <a:off x="4539593" y="2053580"/>
                  <a:ext cx="34028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0D79D42-F0F3-A7D8-BB8E-2178DE1B36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9593" y="2053580"/>
                  <a:ext cx="340285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76951A0-9B7A-AB84-C932-0E174738B6D1}"/>
                    </a:ext>
                  </a:extLst>
                </p:cNvPr>
                <p:cNvSpPr txBox="1"/>
                <p:nvPr/>
              </p:nvSpPr>
              <p:spPr>
                <a:xfrm>
                  <a:off x="7065560" y="1420821"/>
                  <a:ext cx="34028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76951A0-9B7A-AB84-C932-0E174738B6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5560" y="1420821"/>
                  <a:ext cx="340285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81F362AD-7541-5822-045F-9C6578BCA9B8}"/>
                </a:ext>
              </a:extLst>
            </p:cNvPr>
            <p:cNvCxnSpPr>
              <a:cxnSpLocks/>
            </p:cNvCxnSpPr>
            <p:nvPr/>
          </p:nvCxnSpPr>
          <p:spPr>
            <a:xfrm>
              <a:off x="4510166" y="1993372"/>
              <a:ext cx="949893" cy="57296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CD0A3B4-EC4B-A263-FA67-CECB81C692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5874" y="1629363"/>
              <a:ext cx="1532467" cy="93697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331286A-FD3D-8E54-3BB3-B1266C545873}"/>
                  </a:ext>
                </a:extLst>
              </p:cNvPr>
              <p:cNvSpPr txBox="1"/>
              <p:nvPr/>
            </p:nvSpPr>
            <p:spPr>
              <a:xfrm>
                <a:off x="3776854" y="2436073"/>
                <a:ext cx="3104940" cy="390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𝑝ℎ𝑜𝑛𝑜𝑛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𝑟𝑒𝑐𝑜𝑖𝑙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𝑒ℎ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</m:oMath>
                  </m:oMathPara>
                </a14:m>
                <a:endParaRPr lang="en-CA" sz="18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331286A-FD3D-8E54-3BB3-B1266C545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54" y="2436073"/>
                <a:ext cx="3104940" cy="390748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605D7E43-C775-CA51-4E26-FDFC98D58472}"/>
              </a:ext>
            </a:extLst>
          </p:cNvPr>
          <p:cNvSpPr txBox="1"/>
          <p:nvPr/>
        </p:nvSpPr>
        <p:spPr>
          <a:xfrm>
            <a:off x="5618353" y="3791695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/>
              <a:t>bias</a:t>
            </a:r>
          </a:p>
        </p:txBody>
      </p: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E78EF280-F7CD-2F70-3917-57FA4C71BB7D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4/19</a:t>
            </a:r>
          </a:p>
        </p:txBody>
      </p:sp>
    </p:spTree>
    <p:extLst>
      <p:ext uri="{BB962C8B-B14F-4D97-AF65-F5344CB8AC3E}">
        <p14:creationId xmlns:p14="http://schemas.microsoft.com/office/powerpoint/2010/main" val="3933107608"/>
      </p:ext>
    </p:extLst>
  </p:cSld>
  <p:clrMapOvr>
    <a:masterClrMapping/>
  </p:clrMapOvr>
  <p:transition spd="med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0">
          <a:extLst>
            <a:ext uri="{FF2B5EF4-FFF2-40B4-BE49-F238E27FC236}">
              <a16:creationId xmlns:a16="http://schemas.microsoft.com/office/drawing/2014/main" id="{81F11592-5B3E-084B-96F3-73BB97B3F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51" name="Google Shape;7451;p39">
            <a:extLst>
              <a:ext uri="{FF2B5EF4-FFF2-40B4-BE49-F238E27FC236}">
                <a16:creationId xmlns:a16="http://schemas.microsoft.com/office/drawing/2014/main" id="{9843D997-5C2C-FD08-1923-DE942807D088}"/>
              </a:ext>
            </a:extLst>
          </p:cNvPr>
          <p:cNvGrpSpPr/>
          <p:nvPr/>
        </p:nvGrpSpPr>
        <p:grpSpPr>
          <a:xfrm rot="6112628">
            <a:off x="3617372" y="4062564"/>
            <a:ext cx="1835780" cy="1792851"/>
            <a:chOff x="6412250" y="-147537"/>
            <a:chExt cx="1592199" cy="1554966"/>
          </a:xfrm>
        </p:grpSpPr>
        <p:sp>
          <p:nvSpPr>
            <p:cNvPr id="7452" name="Google Shape;7452;p39">
              <a:extLst>
                <a:ext uri="{FF2B5EF4-FFF2-40B4-BE49-F238E27FC236}">
                  <a16:creationId xmlns:a16="http://schemas.microsoft.com/office/drawing/2014/main" id="{D07801A8-67EA-B809-B48F-11B9ED97325C}"/>
                </a:ext>
              </a:extLst>
            </p:cNvPr>
            <p:cNvSpPr/>
            <p:nvPr/>
          </p:nvSpPr>
          <p:spPr>
            <a:xfrm>
              <a:off x="6412250" y="363133"/>
              <a:ext cx="612352" cy="669945"/>
            </a:xfrm>
            <a:custGeom>
              <a:avLst/>
              <a:gdLst/>
              <a:ahLst/>
              <a:cxnLst/>
              <a:rect l="l" t="t" r="r" b="b"/>
              <a:pathLst>
                <a:path w="17352" h="18984" extrusionOk="0">
                  <a:moveTo>
                    <a:pt x="0" y="0"/>
                  </a:moveTo>
                  <a:lnTo>
                    <a:pt x="7289" y="18984"/>
                  </a:lnTo>
                  <a:lnTo>
                    <a:pt x="17351" y="14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39">
              <a:extLst>
                <a:ext uri="{FF2B5EF4-FFF2-40B4-BE49-F238E27FC236}">
                  <a16:creationId xmlns:a16="http://schemas.microsoft.com/office/drawing/2014/main" id="{7811F7BB-05F6-DC79-55A3-BA92D33FD9DE}"/>
                </a:ext>
              </a:extLst>
            </p:cNvPr>
            <p:cNvSpPr/>
            <p:nvPr/>
          </p:nvSpPr>
          <p:spPr>
            <a:xfrm>
              <a:off x="6669472" y="873169"/>
              <a:ext cx="513187" cy="450618"/>
            </a:xfrm>
            <a:custGeom>
              <a:avLst/>
              <a:gdLst/>
              <a:ahLst/>
              <a:cxnLst/>
              <a:rect l="l" t="t" r="r" b="b"/>
              <a:pathLst>
                <a:path w="14542" h="12769" extrusionOk="0">
                  <a:moveTo>
                    <a:pt x="10062" y="0"/>
                  </a:moveTo>
                  <a:lnTo>
                    <a:pt x="0" y="4531"/>
                  </a:lnTo>
                  <a:lnTo>
                    <a:pt x="14541" y="12768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39">
              <a:extLst>
                <a:ext uri="{FF2B5EF4-FFF2-40B4-BE49-F238E27FC236}">
                  <a16:creationId xmlns:a16="http://schemas.microsoft.com/office/drawing/2014/main" id="{6BCABED7-91BB-E73A-7A23-805E079FF89D}"/>
                </a:ext>
              </a:extLst>
            </p:cNvPr>
            <p:cNvSpPr/>
            <p:nvPr/>
          </p:nvSpPr>
          <p:spPr>
            <a:xfrm>
              <a:off x="7024552" y="873169"/>
              <a:ext cx="708447" cy="534255"/>
            </a:xfrm>
            <a:custGeom>
              <a:avLst/>
              <a:gdLst/>
              <a:ahLst/>
              <a:cxnLst/>
              <a:rect l="l" t="t" r="r" b="b"/>
              <a:pathLst>
                <a:path w="20075" h="15139" extrusionOk="0">
                  <a:moveTo>
                    <a:pt x="0" y="0"/>
                  </a:moveTo>
                  <a:lnTo>
                    <a:pt x="4479" y="12768"/>
                  </a:lnTo>
                  <a:lnTo>
                    <a:pt x="20074" y="15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39">
              <a:extLst>
                <a:ext uri="{FF2B5EF4-FFF2-40B4-BE49-F238E27FC236}">
                  <a16:creationId xmlns:a16="http://schemas.microsoft.com/office/drawing/2014/main" id="{6244D747-53D3-2DBF-6161-4FDD6B92C34D}"/>
                </a:ext>
              </a:extLst>
            </p:cNvPr>
            <p:cNvSpPr/>
            <p:nvPr/>
          </p:nvSpPr>
          <p:spPr>
            <a:xfrm>
              <a:off x="6412250" y="-147537"/>
              <a:ext cx="1098225" cy="510717"/>
            </a:xfrm>
            <a:custGeom>
              <a:avLst/>
              <a:gdLst/>
              <a:ahLst/>
              <a:cxnLst/>
              <a:rect l="l" t="t" r="r" b="b"/>
              <a:pathLst>
                <a:path w="31120" h="14472" extrusionOk="0">
                  <a:moveTo>
                    <a:pt x="15525" y="1"/>
                  </a:moveTo>
                  <a:lnTo>
                    <a:pt x="0" y="14471"/>
                  </a:lnTo>
                  <a:lnTo>
                    <a:pt x="0" y="14471"/>
                  </a:lnTo>
                  <a:lnTo>
                    <a:pt x="31120" y="7201"/>
                  </a:lnTo>
                  <a:lnTo>
                    <a:pt x="15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39">
              <a:extLst>
                <a:ext uri="{FF2B5EF4-FFF2-40B4-BE49-F238E27FC236}">
                  <a16:creationId xmlns:a16="http://schemas.microsoft.com/office/drawing/2014/main" id="{B4A00FC3-A007-DC0D-CE10-63AF77073B23}"/>
                </a:ext>
              </a:extLst>
            </p:cNvPr>
            <p:cNvSpPr/>
            <p:nvPr/>
          </p:nvSpPr>
          <p:spPr>
            <a:xfrm>
              <a:off x="6412250" y="106545"/>
              <a:ext cx="1098225" cy="766675"/>
            </a:xfrm>
            <a:custGeom>
              <a:avLst/>
              <a:gdLst/>
              <a:ahLst/>
              <a:cxnLst/>
              <a:rect l="l" t="t" r="r" b="b"/>
              <a:pathLst>
                <a:path w="31120" h="21725" extrusionOk="0">
                  <a:moveTo>
                    <a:pt x="31120" y="1"/>
                  </a:moveTo>
                  <a:lnTo>
                    <a:pt x="0" y="7271"/>
                  </a:lnTo>
                  <a:lnTo>
                    <a:pt x="17351" y="21724"/>
                  </a:lnTo>
                  <a:lnTo>
                    <a:pt x="31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39">
              <a:extLst>
                <a:ext uri="{FF2B5EF4-FFF2-40B4-BE49-F238E27FC236}">
                  <a16:creationId xmlns:a16="http://schemas.microsoft.com/office/drawing/2014/main" id="{43E90D02-D771-0238-41BB-9C6830F9FB57}"/>
                </a:ext>
              </a:extLst>
            </p:cNvPr>
            <p:cNvSpPr/>
            <p:nvPr/>
          </p:nvSpPr>
          <p:spPr>
            <a:xfrm>
              <a:off x="7024552" y="106545"/>
              <a:ext cx="979897" cy="766675"/>
            </a:xfrm>
            <a:custGeom>
              <a:avLst/>
              <a:gdLst/>
              <a:ahLst/>
              <a:cxnLst/>
              <a:rect l="l" t="t" r="r" b="b"/>
              <a:pathLst>
                <a:path w="27767" h="21725" extrusionOk="0">
                  <a:moveTo>
                    <a:pt x="13769" y="1"/>
                  </a:moveTo>
                  <a:lnTo>
                    <a:pt x="0" y="21724"/>
                  </a:lnTo>
                  <a:lnTo>
                    <a:pt x="27766" y="15912"/>
                  </a:lnTo>
                  <a:lnTo>
                    <a:pt x="137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39">
              <a:extLst>
                <a:ext uri="{FF2B5EF4-FFF2-40B4-BE49-F238E27FC236}">
                  <a16:creationId xmlns:a16="http://schemas.microsoft.com/office/drawing/2014/main" id="{48E60BB9-039D-0769-C99E-A6655F8FA89B}"/>
                </a:ext>
              </a:extLst>
            </p:cNvPr>
            <p:cNvSpPr/>
            <p:nvPr/>
          </p:nvSpPr>
          <p:spPr>
            <a:xfrm>
              <a:off x="7024552" y="668032"/>
              <a:ext cx="979897" cy="739396"/>
            </a:xfrm>
            <a:custGeom>
              <a:avLst/>
              <a:gdLst/>
              <a:ahLst/>
              <a:cxnLst/>
              <a:rect l="l" t="t" r="r" b="b"/>
              <a:pathLst>
                <a:path w="27767" h="20952" extrusionOk="0">
                  <a:moveTo>
                    <a:pt x="27766" y="1"/>
                  </a:moveTo>
                  <a:lnTo>
                    <a:pt x="0" y="5813"/>
                  </a:lnTo>
                  <a:lnTo>
                    <a:pt x="20074" y="20951"/>
                  </a:lnTo>
                  <a:lnTo>
                    <a:pt x="277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60" name="Google Shape;7460;p39">
            <a:extLst>
              <a:ext uri="{FF2B5EF4-FFF2-40B4-BE49-F238E27FC236}">
                <a16:creationId xmlns:a16="http://schemas.microsoft.com/office/drawing/2014/main" id="{3E9D8D29-8CE1-6854-97F0-0C2FC81DA4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>
              <a:latin typeface="League Spartan Light"/>
              <a:ea typeface="League Spartan Light"/>
              <a:cs typeface="League Spartan Light"/>
              <a:sym typeface="League Spartan Light"/>
            </a:endParaRPr>
          </a:p>
        </p:txBody>
      </p:sp>
      <p:grpSp>
        <p:nvGrpSpPr>
          <p:cNvPr id="7464" name="Google Shape;7464;p39">
            <a:extLst>
              <a:ext uri="{FF2B5EF4-FFF2-40B4-BE49-F238E27FC236}">
                <a16:creationId xmlns:a16="http://schemas.microsoft.com/office/drawing/2014/main" id="{7255260B-8CE4-29C7-ACFA-09E35578C97A}"/>
              </a:ext>
            </a:extLst>
          </p:cNvPr>
          <p:cNvGrpSpPr/>
          <p:nvPr/>
        </p:nvGrpSpPr>
        <p:grpSpPr>
          <a:xfrm rot="1957596">
            <a:off x="7334101" y="-1018746"/>
            <a:ext cx="1688953" cy="2456848"/>
            <a:chOff x="840525" y="-740425"/>
            <a:chExt cx="1398800" cy="2034775"/>
          </a:xfrm>
        </p:grpSpPr>
        <p:sp>
          <p:nvSpPr>
            <p:cNvPr id="7465" name="Google Shape;7465;p39">
              <a:extLst>
                <a:ext uri="{FF2B5EF4-FFF2-40B4-BE49-F238E27FC236}">
                  <a16:creationId xmlns:a16="http://schemas.microsoft.com/office/drawing/2014/main" id="{71ADCC63-0BE7-6BFB-D0E4-8DC835EF39AF}"/>
                </a:ext>
              </a:extLst>
            </p:cNvPr>
            <p:cNvSpPr/>
            <p:nvPr/>
          </p:nvSpPr>
          <p:spPr>
            <a:xfrm>
              <a:off x="1301100" y="-432950"/>
              <a:ext cx="2650" cy="2650"/>
            </a:xfrm>
            <a:custGeom>
              <a:avLst/>
              <a:gdLst/>
              <a:ahLst/>
              <a:cxnLst/>
              <a:rect l="l" t="t" r="r" b="b"/>
              <a:pathLst>
                <a:path w="106" h="106" extrusionOk="0">
                  <a:moveTo>
                    <a:pt x="52" y="0"/>
                  </a:moveTo>
                  <a:cubicBezTo>
                    <a:pt x="17" y="19"/>
                    <a:pt x="0" y="36"/>
                    <a:pt x="0" y="71"/>
                  </a:cubicBezTo>
                  <a:cubicBezTo>
                    <a:pt x="17" y="89"/>
                    <a:pt x="35" y="106"/>
                    <a:pt x="71" y="106"/>
                  </a:cubicBezTo>
                  <a:cubicBezTo>
                    <a:pt x="87" y="106"/>
                    <a:pt x="106" y="71"/>
                    <a:pt x="106" y="54"/>
                  </a:cubicBezTo>
                  <a:cubicBezTo>
                    <a:pt x="106" y="19"/>
                    <a:pt x="71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39">
              <a:extLst>
                <a:ext uri="{FF2B5EF4-FFF2-40B4-BE49-F238E27FC236}">
                  <a16:creationId xmlns:a16="http://schemas.microsoft.com/office/drawing/2014/main" id="{20DB5FA4-7749-C9CA-C232-E5BBC6E85C1E}"/>
                </a:ext>
              </a:extLst>
            </p:cNvPr>
            <p:cNvSpPr/>
            <p:nvPr/>
          </p:nvSpPr>
          <p:spPr>
            <a:xfrm>
              <a:off x="1256725" y="-447425"/>
              <a:ext cx="2675" cy="2650"/>
            </a:xfrm>
            <a:custGeom>
              <a:avLst/>
              <a:gdLst/>
              <a:ahLst/>
              <a:cxnLst/>
              <a:rect l="l" t="t" r="r" b="b"/>
              <a:pathLst>
                <a:path w="107" h="106" extrusionOk="0">
                  <a:moveTo>
                    <a:pt x="54" y="1"/>
                  </a:moveTo>
                  <a:cubicBezTo>
                    <a:pt x="19" y="1"/>
                    <a:pt x="1" y="36"/>
                    <a:pt x="1" y="53"/>
                  </a:cubicBezTo>
                  <a:cubicBezTo>
                    <a:pt x="19" y="88"/>
                    <a:pt x="36" y="106"/>
                    <a:pt x="71" y="106"/>
                  </a:cubicBezTo>
                  <a:cubicBezTo>
                    <a:pt x="89" y="106"/>
                    <a:pt x="106" y="71"/>
                    <a:pt x="106" y="36"/>
                  </a:cubicBezTo>
                  <a:cubicBezTo>
                    <a:pt x="106" y="17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39">
              <a:extLst>
                <a:ext uri="{FF2B5EF4-FFF2-40B4-BE49-F238E27FC236}">
                  <a16:creationId xmlns:a16="http://schemas.microsoft.com/office/drawing/2014/main" id="{9B441B99-9A9A-218D-55CA-ED84F5FE995D}"/>
                </a:ext>
              </a:extLst>
            </p:cNvPr>
            <p:cNvSpPr/>
            <p:nvPr/>
          </p:nvSpPr>
          <p:spPr>
            <a:xfrm>
              <a:off x="1279150" y="-452275"/>
              <a:ext cx="3075" cy="2800"/>
            </a:xfrm>
            <a:custGeom>
              <a:avLst/>
              <a:gdLst/>
              <a:ahLst/>
              <a:cxnLst/>
              <a:rect l="l" t="t" r="r" b="b"/>
              <a:pathLst>
                <a:path w="123" h="112" extrusionOk="0">
                  <a:moveTo>
                    <a:pt x="52" y="1"/>
                  </a:moveTo>
                  <a:cubicBezTo>
                    <a:pt x="17" y="1"/>
                    <a:pt x="0" y="36"/>
                    <a:pt x="0" y="71"/>
                  </a:cubicBezTo>
                  <a:cubicBezTo>
                    <a:pt x="14" y="86"/>
                    <a:pt x="28" y="111"/>
                    <a:pt x="52" y="111"/>
                  </a:cubicBezTo>
                  <a:cubicBezTo>
                    <a:pt x="57" y="111"/>
                    <a:pt x="64" y="110"/>
                    <a:pt x="70" y="106"/>
                  </a:cubicBezTo>
                  <a:cubicBezTo>
                    <a:pt x="106" y="106"/>
                    <a:pt x="122" y="71"/>
                    <a:pt x="122" y="36"/>
                  </a:cubicBezTo>
                  <a:cubicBezTo>
                    <a:pt x="106" y="19"/>
                    <a:pt x="87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39">
              <a:extLst>
                <a:ext uri="{FF2B5EF4-FFF2-40B4-BE49-F238E27FC236}">
                  <a16:creationId xmlns:a16="http://schemas.microsoft.com/office/drawing/2014/main" id="{8B9388C2-0960-DC33-3CAC-8A5A8E1229DC}"/>
                </a:ext>
              </a:extLst>
            </p:cNvPr>
            <p:cNvSpPr/>
            <p:nvPr/>
          </p:nvSpPr>
          <p:spPr>
            <a:xfrm>
              <a:off x="1068825" y="-656125"/>
              <a:ext cx="20675" cy="19625"/>
            </a:xfrm>
            <a:custGeom>
              <a:avLst/>
              <a:gdLst/>
              <a:ahLst/>
              <a:cxnLst/>
              <a:rect l="l" t="t" r="r" b="b"/>
              <a:pathLst>
                <a:path w="827" h="785" extrusionOk="0">
                  <a:moveTo>
                    <a:pt x="416" y="1"/>
                  </a:moveTo>
                  <a:cubicBezTo>
                    <a:pt x="395" y="1"/>
                    <a:pt x="373" y="2"/>
                    <a:pt x="352" y="6"/>
                  </a:cubicBezTo>
                  <a:cubicBezTo>
                    <a:pt x="141" y="60"/>
                    <a:pt x="0" y="252"/>
                    <a:pt x="36" y="463"/>
                  </a:cubicBezTo>
                  <a:cubicBezTo>
                    <a:pt x="67" y="652"/>
                    <a:pt x="226" y="784"/>
                    <a:pt x="411" y="784"/>
                  </a:cubicBezTo>
                  <a:cubicBezTo>
                    <a:pt x="432" y="784"/>
                    <a:pt x="454" y="782"/>
                    <a:pt x="475" y="779"/>
                  </a:cubicBezTo>
                  <a:cubicBezTo>
                    <a:pt x="686" y="744"/>
                    <a:pt x="827" y="533"/>
                    <a:pt x="791" y="322"/>
                  </a:cubicBezTo>
                  <a:cubicBezTo>
                    <a:pt x="760" y="133"/>
                    <a:pt x="60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39">
              <a:extLst>
                <a:ext uri="{FF2B5EF4-FFF2-40B4-BE49-F238E27FC236}">
                  <a16:creationId xmlns:a16="http://schemas.microsoft.com/office/drawing/2014/main" id="{F8766736-22A3-9F8D-4426-35B0A4281798}"/>
                </a:ext>
              </a:extLst>
            </p:cNvPr>
            <p:cNvSpPr/>
            <p:nvPr/>
          </p:nvSpPr>
          <p:spPr>
            <a:xfrm>
              <a:off x="1040300" y="-740425"/>
              <a:ext cx="22850" cy="21075"/>
            </a:xfrm>
            <a:custGeom>
              <a:avLst/>
              <a:gdLst/>
              <a:ahLst/>
              <a:cxnLst/>
              <a:rect l="l" t="t" r="r" b="b"/>
              <a:pathLst>
                <a:path w="914" h="843" extrusionOk="0">
                  <a:moveTo>
                    <a:pt x="456" y="1"/>
                  </a:moveTo>
                  <a:cubicBezTo>
                    <a:pt x="434" y="1"/>
                    <a:pt x="410" y="3"/>
                    <a:pt x="387" y="6"/>
                  </a:cubicBezTo>
                  <a:cubicBezTo>
                    <a:pt x="141" y="41"/>
                    <a:pt x="1" y="270"/>
                    <a:pt x="36" y="498"/>
                  </a:cubicBezTo>
                  <a:cubicBezTo>
                    <a:pt x="66" y="697"/>
                    <a:pt x="243" y="842"/>
                    <a:pt x="439" y="842"/>
                  </a:cubicBezTo>
                  <a:cubicBezTo>
                    <a:pt x="468" y="842"/>
                    <a:pt x="498" y="839"/>
                    <a:pt x="527" y="832"/>
                  </a:cubicBezTo>
                  <a:cubicBezTo>
                    <a:pt x="755" y="797"/>
                    <a:pt x="914" y="568"/>
                    <a:pt x="879" y="341"/>
                  </a:cubicBezTo>
                  <a:cubicBezTo>
                    <a:pt x="831" y="135"/>
                    <a:pt x="656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39">
              <a:extLst>
                <a:ext uri="{FF2B5EF4-FFF2-40B4-BE49-F238E27FC236}">
                  <a16:creationId xmlns:a16="http://schemas.microsoft.com/office/drawing/2014/main" id="{29B1BA3D-7811-39FF-890E-F68CB80EBB3F}"/>
                </a:ext>
              </a:extLst>
            </p:cNvPr>
            <p:cNvSpPr/>
            <p:nvPr/>
          </p:nvSpPr>
          <p:spPr>
            <a:xfrm>
              <a:off x="869500" y="-482175"/>
              <a:ext cx="11025" cy="10250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212" y="0"/>
                  </a:moveTo>
                  <a:cubicBezTo>
                    <a:pt x="200" y="0"/>
                    <a:pt x="188" y="1"/>
                    <a:pt x="176" y="3"/>
                  </a:cubicBezTo>
                  <a:cubicBezTo>
                    <a:pt x="71" y="21"/>
                    <a:pt x="0" y="126"/>
                    <a:pt x="19" y="248"/>
                  </a:cubicBezTo>
                  <a:cubicBezTo>
                    <a:pt x="34" y="343"/>
                    <a:pt x="121" y="410"/>
                    <a:pt x="228" y="410"/>
                  </a:cubicBezTo>
                  <a:cubicBezTo>
                    <a:pt x="240" y="410"/>
                    <a:pt x="252" y="409"/>
                    <a:pt x="265" y="407"/>
                  </a:cubicBezTo>
                  <a:cubicBezTo>
                    <a:pt x="370" y="389"/>
                    <a:pt x="440" y="284"/>
                    <a:pt x="422" y="178"/>
                  </a:cubicBezTo>
                  <a:cubicBezTo>
                    <a:pt x="407" y="68"/>
                    <a:pt x="320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39">
              <a:extLst>
                <a:ext uri="{FF2B5EF4-FFF2-40B4-BE49-F238E27FC236}">
                  <a16:creationId xmlns:a16="http://schemas.microsoft.com/office/drawing/2014/main" id="{FF167A13-53B8-D7DE-5F78-92141D592C37}"/>
                </a:ext>
              </a:extLst>
            </p:cNvPr>
            <p:cNvSpPr/>
            <p:nvPr/>
          </p:nvSpPr>
          <p:spPr>
            <a:xfrm>
              <a:off x="1051725" y="-545050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1"/>
                  </a:moveTo>
                  <a:cubicBezTo>
                    <a:pt x="339" y="1"/>
                    <a:pt x="318" y="3"/>
                    <a:pt x="298" y="7"/>
                  </a:cubicBezTo>
                  <a:cubicBezTo>
                    <a:pt x="122" y="24"/>
                    <a:pt x="0" y="199"/>
                    <a:pt x="35" y="375"/>
                  </a:cubicBezTo>
                  <a:cubicBezTo>
                    <a:pt x="66" y="530"/>
                    <a:pt x="193" y="645"/>
                    <a:pt x="356" y="645"/>
                  </a:cubicBezTo>
                  <a:cubicBezTo>
                    <a:pt x="378" y="645"/>
                    <a:pt x="399" y="643"/>
                    <a:pt x="422" y="639"/>
                  </a:cubicBezTo>
                  <a:cubicBezTo>
                    <a:pt x="597" y="621"/>
                    <a:pt x="703" y="445"/>
                    <a:pt x="684" y="270"/>
                  </a:cubicBezTo>
                  <a:cubicBezTo>
                    <a:pt x="653" y="114"/>
                    <a:pt x="513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39">
              <a:extLst>
                <a:ext uri="{FF2B5EF4-FFF2-40B4-BE49-F238E27FC236}">
                  <a16:creationId xmlns:a16="http://schemas.microsoft.com/office/drawing/2014/main" id="{19640227-A01B-CA55-41F3-DD8FB229CFB9}"/>
                </a:ext>
              </a:extLst>
            </p:cNvPr>
            <p:cNvSpPr/>
            <p:nvPr/>
          </p:nvSpPr>
          <p:spPr>
            <a:xfrm>
              <a:off x="840525" y="-398775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07" y="1"/>
                  </a:moveTo>
                  <a:cubicBezTo>
                    <a:pt x="197" y="1"/>
                    <a:pt x="187" y="2"/>
                    <a:pt x="176" y="3"/>
                  </a:cubicBezTo>
                  <a:cubicBezTo>
                    <a:pt x="71" y="22"/>
                    <a:pt x="0" y="109"/>
                    <a:pt x="19" y="214"/>
                  </a:cubicBezTo>
                  <a:cubicBezTo>
                    <a:pt x="33" y="306"/>
                    <a:pt x="115" y="358"/>
                    <a:pt x="205" y="358"/>
                  </a:cubicBezTo>
                  <a:cubicBezTo>
                    <a:pt x="219" y="358"/>
                    <a:pt x="233" y="357"/>
                    <a:pt x="246" y="354"/>
                  </a:cubicBezTo>
                  <a:cubicBezTo>
                    <a:pt x="335" y="338"/>
                    <a:pt x="405" y="249"/>
                    <a:pt x="387" y="144"/>
                  </a:cubicBezTo>
                  <a:cubicBezTo>
                    <a:pt x="372" y="65"/>
                    <a:pt x="298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39">
              <a:extLst>
                <a:ext uri="{FF2B5EF4-FFF2-40B4-BE49-F238E27FC236}">
                  <a16:creationId xmlns:a16="http://schemas.microsoft.com/office/drawing/2014/main" id="{0E4FD17F-A342-7E86-5ED8-4C4950DEDEA5}"/>
                </a:ext>
              </a:extLst>
            </p:cNvPr>
            <p:cNvSpPr/>
            <p:nvPr/>
          </p:nvSpPr>
          <p:spPr>
            <a:xfrm>
              <a:off x="1187375" y="-149125"/>
              <a:ext cx="25475" cy="23225"/>
            </a:xfrm>
            <a:custGeom>
              <a:avLst/>
              <a:gdLst/>
              <a:ahLst/>
              <a:cxnLst/>
              <a:rect l="l" t="t" r="r" b="b"/>
              <a:pathLst>
                <a:path w="1019" h="929" extrusionOk="0">
                  <a:moveTo>
                    <a:pt x="516" y="1"/>
                  </a:moveTo>
                  <a:cubicBezTo>
                    <a:pt x="485" y="1"/>
                    <a:pt x="454" y="4"/>
                    <a:pt x="422" y="11"/>
                  </a:cubicBezTo>
                  <a:cubicBezTo>
                    <a:pt x="176" y="46"/>
                    <a:pt x="0" y="291"/>
                    <a:pt x="53" y="537"/>
                  </a:cubicBezTo>
                  <a:cubicBezTo>
                    <a:pt x="101" y="776"/>
                    <a:pt x="294" y="929"/>
                    <a:pt x="525" y="929"/>
                  </a:cubicBezTo>
                  <a:cubicBezTo>
                    <a:pt x="549" y="929"/>
                    <a:pt x="573" y="927"/>
                    <a:pt x="597" y="924"/>
                  </a:cubicBezTo>
                  <a:cubicBezTo>
                    <a:pt x="843" y="870"/>
                    <a:pt x="1019" y="624"/>
                    <a:pt x="967" y="379"/>
                  </a:cubicBezTo>
                  <a:cubicBezTo>
                    <a:pt x="920" y="163"/>
                    <a:pt x="739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39">
              <a:extLst>
                <a:ext uri="{FF2B5EF4-FFF2-40B4-BE49-F238E27FC236}">
                  <a16:creationId xmlns:a16="http://schemas.microsoft.com/office/drawing/2014/main" id="{67A719E9-3282-5244-BD00-0EBF00D1B69C}"/>
                </a:ext>
              </a:extLst>
            </p:cNvPr>
            <p:cNvSpPr/>
            <p:nvPr/>
          </p:nvSpPr>
          <p:spPr>
            <a:xfrm>
              <a:off x="843600" y="538050"/>
              <a:ext cx="18900" cy="17450"/>
            </a:xfrm>
            <a:custGeom>
              <a:avLst/>
              <a:gdLst/>
              <a:ahLst/>
              <a:cxnLst/>
              <a:rect l="l" t="t" r="r" b="b"/>
              <a:pathLst>
                <a:path w="756" h="698" extrusionOk="0">
                  <a:moveTo>
                    <a:pt x="378" y="1"/>
                  </a:moveTo>
                  <a:cubicBezTo>
                    <a:pt x="357" y="1"/>
                    <a:pt x="337" y="3"/>
                    <a:pt x="317" y="7"/>
                  </a:cubicBezTo>
                  <a:cubicBezTo>
                    <a:pt x="123" y="25"/>
                    <a:pt x="1" y="218"/>
                    <a:pt x="36" y="411"/>
                  </a:cubicBezTo>
                  <a:cubicBezTo>
                    <a:pt x="51" y="569"/>
                    <a:pt x="208" y="698"/>
                    <a:pt x="379" y="698"/>
                  </a:cubicBezTo>
                  <a:cubicBezTo>
                    <a:pt x="399" y="698"/>
                    <a:pt x="419" y="696"/>
                    <a:pt x="439" y="692"/>
                  </a:cubicBezTo>
                  <a:cubicBezTo>
                    <a:pt x="615" y="657"/>
                    <a:pt x="755" y="463"/>
                    <a:pt x="720" y="288"/>
                  </a:cubicBezTo>
                  <a:cubicBezTo>
                    <a:pt x="689" y="117"/>
                    <a:pt x="535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39">
              <a:extLst>
                <a:ext uri="{FF2B5EF4-FFF2-40B4-BE49-F238E27FC236}">
                  <a16:creationId xmlns:a16="http://schemas.microsoft.com/office/drawing/2014/main" id="{F4480149-155E-6DD9-CC3A-B16C48B6B0B3}"/>
                </a:ext>
              </a:extLst>
            </p:cNvPr>
            <p:cNvSpPr/>
            <p:nvPr/>
          </p:nvSpPr>
          <p:spPr>
            <a:xfrm>
              <a:off x="1002975" y="270700"/>
              <a:ext cx="17150" cy="15675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342" y="0"/>
                  </a:moveTo>
                  <a:cubicBezTo>
                    <a:pt x="322" y="0"/>
                    <a:pt x="302" y="2"/>
                    <a:pt x="281" y="6"/>
                  </a:cubicBezTo>
                  <a:cubicBezTo>
                    <a:pt x="124" y="42"/>
                    <a:pt x="0" y="199"/>
                    <a:pt x="35" y="375"/>
                  </a:cubicBezTo>
                  <a:cubicBezTo>
                    <a:pt x="66" y="515"/>
                    <a:pt x="194" y="626"/>
                    <a:pt x="344" y="626"/>
                  </a:cubicBezTo>
                  <a:cubicBezTo>
                    <a:pt x="364" y="626"/>
                    <a:pt x="384" y="624"/>
                    <a:pt x="405" y="620"/>
                  </a:cubicBezTo>
                  <a:cubicBezTo>
                    <a:pt x="562" y="585"/>
                    <a:pt x="686" y="428"/>
                    <a:pt x="651" y="252"/>
                  </a:cubicBezTo>
                  <a:cubicBezTo>
                    <a:pt x="620" y="112"/>
                    <a:pt x="492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39">
              <a:extLst>
                <a:ext uri="{FF2B5EF4-FFF2-40B4-BE49-F238E27FC236}">
                  <a16:creationId xmlns:a16="http://schemas.microsoft.com/office/drawing/2014/main" id="{18C185F3-65A6-7B0B-97EA-F93CE221D7C8}"/>
                </a:ext>
              </a:extLst>
            </p:cNvPr>
            <p:cNvSpPr/>
            <p:nvPr/>
          </p:nvSpPr>
          <p:spPr>
            <a:xfrm>
              <a:off x="980125" y="97350"/>
              <a:ext cx="10575" cy="9825"/>
            </a:xfrm>
            <a:custGeom>
              <a:avLst/>
              <a:gdLst/>
              <a:ahLst/>
              <a:cxnLst/>
              <a:rect l="l" t="t" r="r" b="b"/>
              <a:pathLst>
                <a:path w="423" h="393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27"/>
                    <a:pt x="19" y="232"/>
                  </a:cubicBezTo>
                  <a:cubicBezTo>
                    <a:pt x="34" y="326"/>
                    <a:pt x="120" y="392"/>
                    <a:pt x="213" y="392"/>
                  </a:cubicBezTo>
                  <a:cubicBezTo>
                    <a:pt x="224" y="392"/>
                    <a:pt x="236" y="391"/>
                    <a:pt x="247" y="389"/>
                  </a:cubicBezTo>
                  <a:cubicBezTo>
                    <a:pt x="352" y="372"/>
                    <a:pt x="422" y="267"/>
                    <a:pt x="406" y="162"/>
                  </a:cubicBezTo>
                  <a:cubicBezTo>
                    <a:pt x="389" y="67"/>
                    <a:pt x="302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39">
              <a:extLst>
                <a:ext uri="{FF2B5EF4-FFF2-40B4-BE49-F238E27FC236}">
                  <a16:creationId xmlns:a16="http://schemas.microsoft.com/office/drawing/2014/main" id="{F663EBE8-018C-EB91-5C45-BCAB69047A36}"/>
                </a:ext>
              </a:extLst>
            </p:cNvPr>
            <p:cNvSpPr/>
            <p:nvPr/>
          </p:nvSpPr>
          <p:spPr>
            <a:xfrm>
              <a:off x="1222075" y="98675"/>
              <a:ext cx="14475" cy="13425"/>
            </a:xfrm>
            <a:custGeom>
              <a:avLst/>
              <a:gdLst/>
              <a:ahLst/>
              <a:cxnLst/>
              <a:rect l="l" t="t" r="r" b="b"/>
              <a:pathLst>
                <a:path w="579" h="537" extrusionOk="0">
                  <a:moveTo>
                    <a:pt x="269" y="1"/>
                  </a:moveTo>
                  <a:cubicBezTo>
                    <a:pt x="255" y="1"/>
                    <a:pt x="242" y="2"/>
                    <a:pt x="228" y="3"/>
                  </a:cubicBezTo>
                  <a:cubicBezTo>
                    <a:pt x="87" y="38"/>
                    <a:pt x="0" y="179"/>
                    <a:pt x="17" y="319"/>
                  </a:cubicBezTo>
                  <a:cubicBezTo>
                    <a:pt x="48" y="441"/>
                    <a:pt x="158" y="537"/>
                    <a:pt x="278" y="537"/>
                  </a:cubicBezTo>
                  <a:cubicBezTo>
                    <a:pt x="296" y="537"/>
                    <a:pt x="315" y="535"/>
                    <a:pt x="333" y="530"/>
                  </a:cubicBezTo>
                  <a:cubicBezTo>
                    <a:pt x="474" y="512"/>
                    <a:pt x="579" y="371"/>
                    <a:pt x="544" y="231"/>
                  </a:cubicBezTo>
                  <a:cubicBezTo>
                    <a:pt x="528" y="87"/>
                    <a:pt x="410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39">
              <a:extLst>
                <a:ext uri="{FF2B5EF4-FFF2-40B4-BE49-F238E27FC236}">
                  <a16:creationId xmlns:a16="http://schemas.microsoft.com/office/drawing/2014/main" id="{6A21688C-30B5-1D56-537A-F50B9236C7E7}"/>
                </a:ext>
              </a:extLst>
            </p:cNvPr>
            <p:cNvSpPr/>
            <p:nvPr/>
          </p:nvSpPr>
          <p:spPr>
            <a:xfrm>
              <a:off x="868625" y="-182300"/>
              <a:ext cx="13200" cy="12425"/>
            </a:xfrm>
            <a:custGeom>
              <a:avLst/>
              <a:gdLst/>
              <a:ahLst/>
              <a:cxnLst/>
              <a:rect l="l" t="t" r="r" b="b"/>
              <a:pathLst>
                <a:path w="528" h="497" extrusionOk="0">
                  <a:moveTo>
                    <a:pt x="262" y="0"/>
                  </a:moveTo>
                  <a:cubicBezTo>
                    <a:pt x="251" y="0"/>
                    <a:pt x="240" y="1"/>
                    <a:pt x="229" y="3"/>
                  </a:cubicBezTo>
                  <a:cubicBezTo>
                    <a:pt x="89" y="38"/>
                    <a:pt x="0" y="160"/>
                    <a:pt x="35" y="284"/>
                  </a:cubicBezTo>
                  <a:cubicBezTo>
                    <a:pt x="52" y="413"/>
                    <a:pt x="156" y="497"/>
                    <a:pt x="282" y="497"/>
                  </a:cubicBezTo>
                  <a:cubicBezTo>
                    <a:pt x="293" y="497"/>
                    <a:pt x="305" y="496"/>
                    <a:pt x="316" y="495"/>
                  </a:cubicBezTo>
                  <a:cubicBezTo>
                    <a:pt x="440" y="459"/>
                    <a:pt x="527" y="336"/>
                    <a:pt x="510" y="214"/>
                  </a:cubicBezTo>
                  <a:cubicBezTo>
                    <a:pt x="494" y="85"/>
                    <a:pt x="375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39">
              <a:extLst>
                <a:ext uri="{FF2B5EF4-FFF2-40B4-BE49-F238E27FC236}">
                  <a16:creationId xmlns:a16="http://schemas.microsoft.com/office/drawing/2014/main" id="{F936A0A4-1FEE-ACCC-4CB6-5D575F38B010}"/>
                </a:ext>
              </a:extLst>
            </p:cNvPr>
            <p:cNvSpPr/>
            <p:nvPr/>
          </p:nvSpPr>
          <p:spPr>
            <a:xfrm>
              <a:off x="1225575" y="-577900"/>
              <a:ext cx="9225" cy="8525"/>
            </a:xfrm>
            <a:custGeom>
              <a:avLst/>
              <a:gdLst/>
              <a:ahLst/>
              <a:cxnLst/>
              <a:rect l="l" t="t" r="r" b="b"/>
              <a:pathLst>
                <a:path w="369" h="341" extrusionOk="0">
                  <a:moveTo>
                    <a:pt x="185" y="1"/>
                  </a:moveTo>
                  <a:cubicBezTo>
                    <a:pt x="176" y="1"/>
                    <a:pt x="167" y="1"/>
                    <a:pt x="158" y="3"/>
                  </a:cubicBezTo>
                  <a:cubicBezTo>
                    <a:pt x="53" y="21"/>
                    <a:pt x="1" y="108"/>
                    <a:pt x="18" y="197"/>
                  </a:cubicBezTo>
                  <a:cubicBezTo>
                    <a:pt x="34" y="289"/>
                    <a:pt x="102" y="341"/>
                    <a:pt x="179" y="341"/>
                  </a:cubicBezTo>
                  <a:cubicBezTo>
                    <a:pt x="189" y="341"/>
                    <a:pt x="200" y="340"/>
                    <a:pt x="211" y="337"/>
                  </a:cubicBezTo>
                  <a:cubicBezTo>
                    <a:pt x="299" y="319"/>
                    <a:pt x="369" y="232"/>
                    <a:pt x="352" y="144"/>
                  </a:cubicBezTo>
                  <a:cubicBezTo>
                    <a:pt x="335" y="65"/>
                    <a:pt x="263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39">
              <a:extLst>
                <a:ext uri="{FF2B5EF4-FFF2-40B4-BE49-F238E27FC236}">
                  <a16:creationId xmlns:a16="http://schemas.microsoft.com/office/drawing/2014/main" id="{BCBCBFF3-6A96-3CBC-55A0-8B979763AD0C}"/>
                </a:ext>
              </a:extLst>
            </p:cNvPr>
            <p:cNvSpPr/>
            <p:nvPr/>
          </p:nvSpPr>
          <p:spPr>
            <a:xfrm>
              <a:off x="874775" y="410725"/>
              <a:ext cx="16275" cy="15175"/>
            </a:xfrm>
            <a:custGeom>
              <a:avLst/>
              <a:gdLst/>
              <a:ahLst/>
              <a:cxnLst/>
              <a:rect l="l" t="t" r="r" b="b"/>
              <a:pathLst>
                <a:path w="651" h="607" extrusionOk="0">
                  <a:moveTo>
                    <a:pt x="342" y="0"/>
                  </a:moveTo>
                  <a:cubicBezTo>
                    <a:pt x="322" y="0"/>
                    <a:pt x="302" y="2"/>
                    <a:pt x="281" y="7"/>
                  </a:cubicBezTo>
                  <a:cubicBezTo>
                    <a:pt x="106" y="42"/>
                    <a:pt x="0" y="183"/>
                    <a:pt x="35" y="358"/>
                  </a:cubicBezTo>
                  <a:cubicBezTo>
                    <a:pt x="52" y="505"/>
                    <a:pt x="188" y="606"/>
                    <a:pt x="347" y="606"/>
                  </a:cubicBezTo>
                  <a:cubicBezTo>
                    <a:pt x="360" y="606"/>
                    <a:pt x="373" y="605"/>
                    <a:pt x="387" y="604"/>
                  </a:cubicBezTo>
                  <a:cubicBezTo>
                    <a:pt x="545" y="569"/>
                    <a:pt x="651" y="412"/>
                    <a:pt x="632" y="253"/>
                  </a:cubicBezTo>
                  <a:cubicBezTo>
                    <a:pt x="602" y="100"/>
                    <a:pt x="479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39">
              <a:extLst>
                <a:ext uri="{FF2B5EF4-FFF2-40B4-BE49-F238E27FC236}">
                  <a16:creationId xmlns:a16="http://schemas.microsoft.com/office/drawing/2014/main" id="{653192C2-3A68-5157-3406-95EAF7642A4D}"/>
                </a:ext>
              </a:extLst>
            </p:cNvPr>
            <p:cNvSpPr/>
            <p:nvPr/>
          </p:nvSpPr>
          <p:spPr>
            <a:xfrm>
              <a:off x="1214175" y="113550"/>
              <a:ext cx="22850" cy="21350"/>
            </a:xfrm>
            <a:custGeom>
              <a:avLst/>
              <a:gdLst/>
              <a:ahLst/>
              <a:cxnLst/>
              <a:rect l="l" t="t" r="r" b="b"/>
              <a:pathLst>
                <a:path w="914" h="854" extrusionOk="0">
                  <a:moveTo>
                    <a:pt x="436" y="0"/>
                  </a:moveTo>
                  <a:cubicBezTo>
                    <a:pt x="414" y="0"/>
                    <a:pt x="391" y="2"/>
                    <a:pt x="368" y="5"/>
                  </a:cubicBezTo>
                  <a:cubicBezTo>
                    <a:pt x="141" y="57"/>
                    <a:pt x="0" y="268"/>
                    <a:pt x="35" y="497"/>
                  </a:cubicBezTo>
                  <a:cubicBezTo>
                    <a:pt x="67" y="703"/>
                    <a:pt x="257" y="853"/>
                    <a:pt x="463" y="853"/>
                  </a:cubicBezTo>
                  <a:cubicBezTo>
                    <a:pt x="484" y="853"/>
                    <a:pt x="506" y="852"/>
                    <a:pt x="527" y="848"/>
                  </a:cubicBezTo>
                  <a:cubicBezTo>
                    <a:pt x="755" y="795"/>
                    <a:pt x="913" y="584"/>
                    <a:pt x="860" y="357"/>
                  </a:cubicBezTo>
                  <a:cubicBezTo>
                    <a:pt x="828" y="149"/>
                    <a:pt x="652" y="0"/>
                    <a:pt x="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39">
              <a:extLst>
                <a:ext uri="{FF2B5EF4-FFF2-40B4-BE49-F238E27FC236}">
                  <a16:creationId xmlns:a16="http://schemas.microsoft.com/office/drawing/2014/main" id="{C6B9CD85-164D-1AF4-76B0-6A6A4FA3CF42}"/>
                </a:ext>
              </a:extLst>
            </p:cNvPr>
            <p:cNvSpPr/>
            <p:nvPr/>
          </p:nvSpPr>
          <p:spPr>
            <a:xfrm>
              <a:off x="1955700" y="-764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3" y="19"/>
                    <a:pt x="0" y="89"/>
                    <a:pt x="18" y="141"/>
                  </a:cubicBezTo>
                  <a:cubicBezTo>
                    <a:pt x="33" y="202"/>
                    <a:pt x="75" y="250"/>
                    <a:pt x="131" y="250"/>
                  </a:cubicBezTo>
                  <a:cubicBezTo>
                    <a:pt x="140" y="250"/>
                    <a:pt x="149" y="249"/>
                    <a:pt x="159" y="246"/>
                  </a:cubicBezTo>
                  <a:cubicBezTo>
                    <a:pt x="229" y="229"/>
                    <a:pt x="281" y="176"/>
                    <a:pt x="264" y="106"/>
                  </a:cubicBezTo>
                  <a:cubicBezTo>
                    <a:pt x="246" y="36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39">
              <a:extLst>
                <a:ext uri="{FF2B5EF4-FFF2-40B4-BE49-F238E27FC236}">
                  <a16:creationId xmlns:a16="http://schemas.microsoft.com/office/drawing/2014/main" id="{7DFAB5B3-F53F-3127-B992-A6A36A1B5B9B}"/>
                </a:ext>
              </a:extLst>
            </p:cNvPr>
            <p:cNvSpPr/>
            <p:nvPr/>
          </p:nvSpPr>
          <p:spPr>
            <a:xfrm>
              <a:off x="1973250" y="-45350"/>
              <a:ext cx="7500" cy="6775"/>
            </a:xfrm>
            <a:custGeom>
              <a:avLst/>
              <a:gdLst/>
              <a:ahLst/>
              <a:cxnLst/>
              <a:rect l="l" t="t" r="r" b="b"/>
              <a:pathLst>
                <a:path w="300" h="271" extrusionOk="0">
                  <a:moveTo>
                    <a:pt x="158" y="0"/>
                  </a:moveTo>
                  <a:cubicBezTo>
                    <a:pt x="147" y="0"/>
                    <a:pt x="136" y="2"/>
                    <a:pt x="124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6" y="267"/>
                    <a:pt x="300" y="197"/>
                    <a:pt x="282" y="109"/>
                  </a:cubicBezTo>
                  <a:cubicBezTo>
                    <a:pt x="282" y="49"/>
                    <a:pt x="229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39">
              <a:extLst>
                <a:ext uri="{FF2B5EF4-FFF2-40B4-BE49-F238E27FC236}">
                  <a16:creationId xmlns:a16="http://schemas.microsoft.com/office/drawing/2014/main" id="{14472C74-21B0-D39B-4002-E532CA5DD50A}"/>
                </a:ext>
              </a:extLst>
            </p:cNvPr>
            <p:cNvSpPr/>
            <p:nvPr/>
          </p:nvSpPr>
          <p:spPr>
            <a:xfrm>
              <a:off x="1408650" y="-2902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35" y="0"/>
                  </a:moveTo>
                  <a:cubicBezTo>
                    <a:pt x="0" y="18"/>
                    <a:pt x="0" y="35"/>
                    <a:pt x="0" y="54"/>
                  </a:cubicBezTo>
                  <a:cubicBezTo>
                    <a:pt x="0" y="89"/>
                    <a:pt x="18" y="89"/>
                    <a:pt x="54" y="89"/>
                  </a:cubicBezTo>
                  <a:cubicBezTo>
                    <a:pt x="70" y="89"/>
                    <a:pt x="89" y="70"/>
                    <a:pt x="89" y="35"/>
                  </a:cubicBezTo>
                  <a:cubicBezTo>
                    <a:pt x="70" y="18"/>
                    <a:pt x="5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39">
              <a:extLst>
                <a:ext uri="{FF2B5EF4-FFF2-40B4-BE49-F238E27FC236}">
                  <a16:creationId xmlns:a16="http://schemas.microsoft.com/office/drawing/2014/main" id="{80E92DA0-497F-A4DC-EDB8-43541E353E11}"/>
                </a:ext>
              </a:extLst>
            </p:cNvPr>
            <p:cNvSpPr/>
            <p:nvPr/>
          </p:nvSpPr>
          <p:spPr>
            <a:xfrm>
              <a:off x="1586475" y="192250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6" y="0"/>
                  </a:moveTo>
                  <a:cubicBezTo>
                    <a:pt x="17" y="0"/>
                    <a:pt x="0" y="18"/>
                    <a:pt x="17" y="35"/>
                  </a:cubicBezTo>
                  <a:cubicBezTo>
                    <a:pt x="17" y="35"/>
                    <a:pt x="17" y="54"/>
                    <a:pt x="36" y="54"/>
                  </a:cubicBezTo>
                  <a:cubicBezTo>
                    <a:pt x="52" y="54"/>
                    <a:pt x="71" y="35"/>
                    <a:pt x="71" y="18"/>
                  </a:cubicBezTo>
                  <a:cubicBezTo>
                    <a:pt x="52" y="0"/>
                    <a:pt x="52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39">
              <a:extLst>
                <a:ext uri="{FF2B5EF4-FFF2-40B4-BE49-F238E27FC236}">
                  <a16:creationId xmlns:a16="http://schemas.microsoft.com/office/drawing/2014/main" id="{194BB1D2-E541-DAA4-FA8D-9307CE785FB8}"/>
                </a:ext>
              </a:extLst>
            </p:cNvPr>
            <p:cNvSpPr/>
            <p:nvPr/>
          </p:nvSpPr>
          <p:spPr>
            <a:xfrm>
              <a:off x="1246200" y="-2103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cubicBezTo>
                    <a:pt x="19" y="1"/>
                    <a:pt x="0" y="1"/>
                    <a:pt x="0" y="18"/>
                  </a:cubicBez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8"/>
                    <a:pt x="35" y="18"/>
                  </a:cubicBezTo>
                  <a:cubicBezTo>
                    <a:pt x="35" y="1"/>
                    <a:pt x="35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39">
              <a:extLst>
                <a:ext uri="{FF2B5EF4-FFF2-40B4-BE49-F238E27FC236}">
                  <a16:creationId xmlns:a16="http://schemas.microsoft.com/office/drawing/2014/main" id="{54AC02EF-F6EA-8050-3E71-59B24CA3FEEA}"/>
                </a:ext>
              </a:extLst>
            </p:cNvPr>
            <p:cNvSpPr/>
            <p:nvPr/>
          </p:nvSpPr>
          <p:spPr>
            <a:xfrm>
              <a:off x="1187375" y="580300"/>
              <a:ext cx="14075" cy="12575"/>
            </a:xfrm>
            <a:custGeom>
              <a:avLst/>
              <a:gdLst/>
              <a:ahLst/>
              <a:cxnLst/>
              <a:rect l="l" t="t" r="r" b="b"/>
              <a:pathLst>
                <a:path w="563" h="503" extrusionOk="0">
                  <a:moveTo>
                    <a:pt x="264" y="1"/>
                  </a:moveTo>
                  <a:cubicBezTo>
                    <a:pt x="252" y="1"/>
                    <a:pt x="241" y="1"/>
                    <a:pt x="229" y="3"/>
                  </a:cubicBezTo>
                  <a:cubicBezTo>
                    <a:pt x="105" y="21"/>
                    <a:pt x="0" y="161"/>
                    <a:pt x="35" y="302"/>
                  </a:cubicBezTo>
                  <a:cubicBezTo>
                    <a:pt x="51" y="421"/>
                    <a:pt x="155" y="502"/>
                    <a:pt x="272" y="502"/>
                  </a:cubicBezTo>
                  <a:cubicBezTo>
                    <a:pt x="292" y="502"/>
                    <a:pt x="313" y="500"/>
                    <a:pt x="334" y="494"/>
                  </a:cubicBezTo>
                  <a:cubicBezTo>
                    <a:pt x="457" y="478"/>
                    <a:pt x="562" y="337"/>
                    <a:pt x="527" y="213"/>
                  </a:cubicBezTo>
                  <a:cubicBezTo>
                    <a:pt x="511" y="85"/>
                    <a:pt x="392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39">
              <a:extLst>
                <a:ext uri="{FF2B5EF4-FFF2-40B4-BE49-F238E27FC236}">
                  <a16:creationId xmlns:a16="http://schemas.microsoft.com/office/drawing/2014/main" id="{F905B66F-66FD-2ACD-4800-A942F78DA6FE}"/>
                </a:ext>
              </a:extLst>
            </p:cNvPr>
            <p:cNvSpPr/>
            <p:nvPr/>
          </p:nvSpPr>
          <p:spPr>
            <a:xfrm>
              <a:off x="958650" y="98750"/>
              <a:ext cx="3525" cy="3075"/>
            </a:xfrm>
            <a:custGeom>
              <a:avLst/>
              <a:gdLst/>
              <a:ahLst/>
              <a:cxnLst/>
              <a:rect l="l" t="t" r="r" b="b"/>
              <a:pathLst>
                <a:path w="141" h="123" extrusionOk="0">
                  <a:moveTo>
                    <a:pt x="52" y="0"/>
                  </a:moveTo>
                  <a:cubicBezTo>
                    <a:pt x="17" y="17"/>
                    <a:pt x="0" y="52"/>
                    <a:pt x="17" y="71"/>
                  </a:cubicBezTo>
                  <a:cubicBezTo>
                    <a:pt x="17" y="106"/>
                    <a:pt x="52" y="123"/>
                    <a:pt x="70" y="123"/>
                  </a:cubicBezTo>
                  <a:cubicBezTo>
                    <a:pt x="106" y="123"/>
                    <a:pt x="141" y="87"/>
                    <a:pt x="122" y="52"/>
                  </a:cubicBezTo>
                  <a:cubicBezTo>
                    <a:pt x="122" y="17"/>
                    <a:pt x="8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39">
              <a:extLst>
                <a:ext uri="{FF2B5EF4-FFF2-40B4-BE49-F238E27FC236}">
                  <a16:creationId xmlns:a16="http://schemas.microsoft.com/office/drawing/2014/main" id="{E9C4B2B2-0739-3856-B3F9-A42EF5419135}"/>
                </a:ext>
              </a:extLst>
            </p:cNvPr>
            <p:cNvSpPr/>
            <p:nvPr/>
          </p:nvSpPr>
          <p:spPr>
            <a:xfrm>
              <a:off x="868625" y="477875"/>
              <a:ext cx="29875" cy="27650"/>
            </a:xfrm>
            <a:custGeom>
              <a:avLst/>
              <a:gdLst/>
              <a:ahLst/>
              <a:cxnLst/>
              <a:rect l="l" t="t" r="r" b="b"/>
              <a:pathLst>
                <a:path w="1195" h="1106" extrusionOk="0">
                  <a:moveTo>
                    <a:pt x="590" y="0"/>
                  </a:moveTo>
                  <a:cubicBezTo>
                    <a:pt x="558" y="0"/>
                    <a:pt x="525" y="3"/>
                    <a:pt x="492" y="9"/>
                  </a:cubicBezTo>
                  <a:cubicBezTo>
                    <a:pt x="194" y="61"/>
                    <a:pt x="0" y="360"/>
                    <a:pt x="54" y="658"/>
                  </a:cubicBezTo>
                  <a:cubicBezTo>
                    <a:pt x="100" y="924"/>
                    <a:pt x="342" y="1106"/>
                    <a:pt x="605" y="1106"/>
                  </a:cubicBezTo>
                  <a:cubicBezTo>
                    <a:pt x="637" y="1106"/>
                    <a:pt x="670" y="1103"/>
                    <a:pt x="703" y="1097"/>
                  </a:cubicBezTo>
                  <a:cubicBezTo>
                    <a:pt x="1002" y="1044"/>
                    <a:pt x="1194" y="763"/>
                    <a:pt x="1143" y="465"/>
                  </a:cubicBezTo>
                  <a:cubicBezTo>
                    <a:pt x="1095" y="197"/>
                    <a:pt x="864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39">
              <a:extLst>
                <a:ext uri="{FF2B5EF4-FFF2-40B4-BE49-F238E27FC236}">
                  <a16:creationId xmlns:a16="http://schemas.microsoft.com/office/drawing/2014/main" id="{61F1D466-A754-18A6-EA3A-5C4197DB37BD}"/>
                </a:ext>
              </a:extLst>
            </p:cNvPr>
            <p:cNvSpPr/>
            <p:nvPr/>
          </p:nvSpPr>
          <p:spPr>
            <a:xfrm>
              <a:off x="1282650" y="631675"/>
              <a:ext cx="11875" cy="10700"/>
            </a:xfrm>
            <a:custGeom>
              <a:avLst/>
              <a:gdLst/>
              <a:ahLst/>
              <a:cxnLst/>
              <a:rect l="l" t="t" r="r" b="b"/>
              <a:pathLst>
                <a:path w="475" h="428" extrusionOk="0">
                  <a:moveTo>
                    <a:pt x="232" y="0"/>
                  </a:moveTo>
                  <a:cubicBezTo>
                    <a:pt x="219" y="0"/>
                    <a:pt x="206" y="1"/>
                    <a:pt x="193" y="3"/>
                  </a:cubicBezTo>
                  <a:cubicBezTo>
                    <a:pt x="88" y="20"/>
                    <a:pt x="1" y="144"/>
                    <a:pt x="18" y="249"/>
                  </a:cubicBezTo>
                  <a:cubicBezTo>
                    <a:pt x="49" y="359"/>
                    <a:pt x="138" y="427"/>
                    <a:pt x="246" y="427"/>
                  </a:cubicBezTo>
                  <a:cubicBezTo>
                    <a:pt x="257" y="427"/>
                    <a:pt x="269" y="426"/>
                    <a:pt x="282" y="425"/>
                  </a:cubicBezTo>
                  <a:cubicBezTo>
                    <a:pt x="387" y="406"/>
                    <a:pt x="474" y="301"/>
                    <a:pt x="439" y="179"/>
                  </a:cubicBezTo>
                  <a:cubicBezTo>
                    <a:pt x="424" y="68"/>
                    <a:pt x="338" y="0"/>
                    <a:pt x="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39">
              <a:extLst>
                <a:ext uri="{FF2B5EF4-FFF2-40B4-BE49-F238E27FC236}">
                  <a16:creationId xmlns:a16="http://schemas.microsoft.com/office/drawing/2014/main" id="{91E2124A-C186-78BC-F684-74A0D852FC3F}"/>
                </a:ext>
              </a:extLst>
            </p:cNvPr>
            <p:cNvSpPr/>
            <p:nvPr/>
          </p:nvSpPr>
          <p:spPr>
            <a:xfrm>
              <a:off x="1519750" y="203950"/>
              <a:ext cx="15825" cy="14400"/>
            </a:xfrm>
            <a:custGeom>
              <a:avLst/>
              <a:gdLst/>
              <a:ahLst/>
              <a:cxnLst/>
              <a:rect l="l" t="t" r="r" b="b"/>
              <a:pathLst>
                <a:path w="633" h="576" extrusionOk="0">
                  <a:moveTo>
                    <a:pt x="324" y="0"/>
                  </a:moveTo>
                  <a:cubicBezTo>
                    <a:pt x="304" y="0"/>
                    <a:pt x="283" y="2"/>
                    <a:pt x="263" y="7"/>
                  </a:cubicBezTo>
                  <a:cubicBezTo>
                    <a:pt x="105" y="42"/>
                    <a:pt x="0" y="183"/>
                    <a:pt x="35" y="340"/>
                  </a:cubicBezTo>
                  <a:cubicBezTo>
                    <a:pt x="66" y="478"/>
                    <a:pt x="176" y="576"/>
                    <a:pt x="308" y="576"/>
                  </a:cubicBezTo>
                  <a:cubicBezTo>
                    <a:pt x="327" y="576"/>
                    <a:pt x="348" y="574"/>
                    <a:pt x="368" y="569"/>
                  </a:cubicBezTo>
                  <a:cubicBezTo>
                    <a:pt x="527" y="551"/>
                    <a:pt x="632" y="393"/>
                    <a:pt x="597" y="235"/>
                  </a:cubicBezTo>
                  <a:cubicBezTo>
                    <a:pt x="581" y="98"/>
                    <a:pt x="460" y="0"/>
                    <a:pt x="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39">
              <a:extLst>
                <a:ext uri="{FF2B5EF4-FFF2-40B4-BE49-F238E27FC236}">
                  <a16:creationId xmlns:a16="http://schemas.microsoft.com/office/drawing/2014/main" id="{894CA2EE-149D-583F-6612-7B98F65E09F7}"/>
                </a:ext>
              </a:extLst>
            </p:cNvPr>
            <p:cNvSpPr/>
            <p:nvPr/>
          </p:nvSpPr>
          <p:spPr>
            <a:xfrm>
              <a:off x="1310300" y="724725"/>
              <a:ext cx="8375" cy="8075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76" y="1"/>
                  </a:moveTo>
                  <a:cubicBezTo>
                    <a:pt x="164" y="1"/>
                    <a:pt x="153" y="2"/>
                    <a:pt x="141" y="4"/>
                  </a:cubicBezTo>
                  <a:cubicBezTo>
                    <a:pt x="54" y="21"/>
                    <a:pt x="0" y="110"/>
                    <a:pt x="19" y="197"/>
                  </a:cubicBezTo>
                  <a:cubicBezTo>
                    <a:pt x="19" y="260"/>
                    <a:pt x="89" y="323"/>
                    <a:pt x="167" y="323"/>
                  </a:cubicBezTo>
                  <a:cubicBezTo>
                    <a:pt x="176" y="323"/>
                    <a:pt x="185" y="322"/>
                    <a:pt x="194" y="320"/>
                  </a:cubicBezTo>
                  <a:cubicBezTo>
                    <a:pt x="281" y="302"/>
                    <a:pt x="335" y="215"/>
                    <a:pt x="316" y="126"/>
                  </a:cubicBezTo>
                  <a:cubicBezTo>
                    <a:pt x="316" y="51"/>
                    <a:pt x="251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39">
              <a:extLst>
                <a:ext uri="{FF2B5EF4-FFF2-40B4-BE49-F238E27FC236}">
                  <a16:creationId xmlns:a16="http://schemas.microsoft.com/office/drawing/2014/main" id="{13F4227A-4048-5402-D7A6-EBA852A5789E}"/>
                </a:ext>
              </a:extLst>
            </p:cNvPr>
            <p:cNvSpPr/>
            <p:nvPr/>
          </p:nvSpPr>
          <p:spPr>
            <a:xfrm>
              <a:off x="1775250" y="-76125"/>
              <a:ext cx="7050" cy="6375"/>
            </a:xfrm>
            <a:custGeom>
              <a:avLst/>
              <a:gdLst/>
              <a:ahLst/>
              <a:cxnLst/>
              <a:rect l="l" t="t" r="r" b="b"/>
              <a:pathLst>
                <a:path w="282" h="255" extrusionOk="0">
                  <a:moveTo>
                    <a:pt x="159" y="1"/>
                  </a:moveTo>
                  <a:cubicBezTo>
                    <a:pt x="147" y="1"/>
                    <a:pt x="136" y="3"/>
                    <a:pt x="123" y="6"/>
                  </a:cubicBezTo>
                  <a:cubicBezTo>
                    <a:pt x="53" y="6"/>
                    <a:pt x="1" y="76"/>
                    <a:pt x="18" y="146"/>
                  </a:cubicBezTo>
                  <a:cubicBezTo>
                    <a:pt x="18" y="207"/>
                    <a:pt x="71" y="255"/>
                    <a:pt x="131" y="255"/>
                  </a:cubicBezTo>
                  <a:cubicBezTo>
                    <a:pt x="140" y="255"/>
                    <a:pt x="149" y="254"/>
                    <a:pt x="158" y="252"/>
                  </a:cubicBezTo>
                  <a:cubicBezTo>
                    <a:pt x="229" y="233"/>
                    <a:pt x="282" y="163"/>
                    <a:pt x="264" y="93"/>
                  </a:cubicBezTo>
                  <a:cubicBezTo>
                    <a:pt x="250" y="35"/>
                    <a:pt x="211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39">
              <a:extLst>
                <a:ext uri="{FF2B5EF4-FFF2-40B4-BE49-F238E27FC236}">
                  <a16:creationId xmlns:a16="http://schemas.microsoft.com/office/drawing/2014/main" id="{9A5ADAC8-1B0F-08C1-595F-52C1D061F356}"/>
                </a:ext>
              </a:extLst>
            </p:cNvPr>
            <p:cNvSpPr/>
            <p:nvPr/>
          </p:nvSpPr>
          <p:spPr>
            <a:xfrm>
              <a:off x="1437625" y="806825"/>
              <a:ext cx="7050" cy="6325"/>
            </a:xfrm>
            <a:custGeom>
              <a:avLst/>
              <a:gdLst/>
              <a:ahLst/>
              <a:cxnLst/>
              <a:rect l="l" t="t" r="r" b="b"/>
              <a:pathLst>
                <a:path w="282" h="253" extrusionOk="0">
                  <a:moveTo>
                    <a:pt x="151" y="0"/>
                  </a:moveTo>
                  <a:cubicBezTo>
                    <a:pt x="142" y="0"/>
                    <a:pt x="133" y="1"/>
                    <a:pt x="124" y="3"/>
                  </a:cubicBezTo>
                  <a:cubicBezTo>
                    <a:pt x="54" y="22"/>
                    <a:pt x="0" y="92"/>
                    <a:pt x="19" y="162"/>
                  </a:cubicBezTo>
                  <a:cubicBezTo>
                    <a:pt x="33" y="207"/>
                    <a:pt x="75" y="253"/>
                    <a:pt x="131" y="253"/>
                  </a:cubicBezTo>
                  <a:cubicBezTo>
                    <a:pt x="140" y="253"/>
                    <a:pt x="149" y="252"/>
                    <a:pt x="159" y="249"/>
                  </a:cubicBezTo>
                  <a:cubicBezTo>
                    <a:pt x="229" y="249"/>
                    <a:pt x="281" y="179"/>
                    <a:pt x="264" y="109"/>
                  </a:cubicBezTo>
                  <a:cubicBezTo>
                    <a:pt x="264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39">
              <a:extLst>
                <a:ext uri="{FF2B5EF4-FFF2-40B4-BE49-F238E27FC236}">
                  <a16:creationId xmlns:a16="http://schemas.microsoft.com/office/drawing/2014/main" id="{2EA488BF-E679-EC62-E9D7-29C9742E9A81}"/>
                </a:ext>
              </a:extLst>
            </p:cNvPr>
            <p:cNvSpPr/>
            <p:nvPr/>
          </p:nvSpPr>
          <p:spPr>
            <a:xfrm>
              <a:off x="1427950" y="-463300"/>
              <a:ext cx="13200" cy="12000"/>
            </a:xfrm>
            <a:custGeom>
              <a:avLst/>
              <a:gdLst/>
              <a:ahLst/>
              <a:cxnLst/>
              <a:rect l="l" t="t" r="r" b="b"/>
              <a:pathLst>
                <a:path w="528" h="480" extrusionOk="0">
                  <a:moveTo>
                    <a:pt x="262" y="1"/>
                  </a:moveTo>
                  <a:cubicBezTo>
                    <a:pt x="251" y="1"/>
                    <a:pt x="241" y="2"/>
                    <a:pt x="230" y="3"/>
                  </a:cubicBezTo>
                  <a:cubicBezTo>
                    <a:pt x="89" y="39"/>
                    <a:pt x="1" y="161"/>
                    <a:pt x="36" y="284"/>
                  </a:cubicBezTo>
                  <a:cubicBezTo>
                    <a:pt x="52" y="410"/>
                    <a:pt x="152" y="480"/>
                    <a:pt x="274" y="480"/>
                  </a:cubicBezTo>
                  <a:cubicBezTo>
                    <a:pt x="288" y="480"/>
                    <a:pt x="302" y="479"/>
                    <a:pt x="317" y="477"/>
                  </a:cubicBezTo>
                  <a:cubicBezTo>
                    <a:pt x="441" y="460"/>
                    <a:pt x="528" y="336"/>
                    <a:pt x="511" y="196"/>
                  </a:cubicBezTo>
                  <a:cubicBezTo>
                    <a:pt x="479" y="84"/>
                    <a:pt x="37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39">
              <a:extLst>
                <a:ext uri="{FF2B5EF4-FFF2-40B4-BE49-F238E27FC236}">
                  <a16:creationId xmlns:a16="http://schemas.microsoft.com/office/drawing/2014/main" id="{52C25701-80B6-D8FF-EE40-509899EAD4B6}"/>
                </a:ext>
              </a:extLst>
            </p:cNvPr>
            <p:cNvSpPr/>
            <p:nvPr/>
          </p:nvSpPr>
          <p:spPr>
            <a:xfrm>
              <a:off x="1247525" y="-325975"/>
              <a:ext cx="18025" cy="16575"/>
            </a:xfrm>
            <a:custGeom>
              <a:avLst/>
              <a:gdLst/>
              <a:ahLst/>
              <a:cxnLst/>
              <a:rect l="l" t="t" r="r" b="b"/>
              <a:pathLst>
                <a:path w="721" h="663" extrusionOk="0">
                  <a:moveTo>
                    <a:pt x="365" y="0"/>
                  </a:moveTo>
                  <a:cubicBezTo>
                    <a:pt x="343" y="0"/>
                    <a:pt x="321" y="2"/>
                    <a:pt x="299" y="6"/>
                  </a:cubicBezTo>
                  <a:cubicBezTo>
                    <a:pt x="123" y="42"/>
                    <a:pt x="1" y="217"/>
                    <a:pt x="36" y="393"/>
                  </a:cubicBezTo>
                  <a:cubicBezTo>
                    <a:pt x="67" y="548"/>
                    <a:pt x="208" y="663"/>
                    <a:pt x="362" y="663"/>
                  </a:cubicBezTo>
                  <a:cubicBezTo>
                    <a:pt x="382" y="663"/>
                    <a:pt x="402" y="661"/>
                    <a:pt x="422" y="657"/>
                  </a:cubicBezTo>
                  <a:cubicBezTo>
                    <a:pt x="598" y="622"/>
                    <a:pt x="720" y="446"/>
                    <a:pt x="685" y="271"/>
                  </a:cubicBezTo>
                  <a:cubicBezTo>
                    <a:pt x="670" y="115"/>
                    <a:pt x="53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39">
              <a:extLst>
                <a:ext uri="{FF2B5EF4-FFF2-40B4-BE49-F238E27FC236}">
                  <a16:creationId xmlns:a16="http://schemas.microsoft.com/office/drawing/2014/main" id="{53CBAB26-9227-3A4E-2A2B-796EA5F03624}"/>
                </a:ext>
              </a:extLst>
            </p:cNvPr>
            <p:cNvSpPr/>
            <p:nvPr/>
          </p:nvSpPr>
          <p:spPr>
            <a:xfrm>
              <a:off x="1620725" y="642625"/>
              <a:ext cx="9675" cy="8950"/>
            </a:xfrm>
            <a:custGeom>
              <a:avLst/>
              <a:gdLst/>
              <a:ahLst/>
              <a:cxnLst/>
              <a:rect l="l" t="t" r="r" b="b"/>
              <a:pathLst>
                <a:path w="387" h="358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70" y="22"/>
                    <a:pt x="0" y="109"/>
                    <a:pt x="17" y="214"/>
                  </a:cubicBezTo>
                  <a:cubicBezTo>
                    <a:pt x="33" y="293"/>
                    <a:pt x="104" y="358"/>
                    <a:pt x="194" y="358"/>
                  </a:cubicBezTo>
                  <a:cubicBezTo>
                    <a:pt x="205" y="358"/>
                    <a:pt x="216" y="357"/>
                    <a:pt x="228" y="355"/>
                  </a:cubicBezTo>
                  <a:cubicBezTo>
                    <a:pt x="316" y="338"/>
                    <a:pt x="387" y="249"/>
                    <a:pt x="368" y="144"/>
                  </a:cubicBezTo>
                  <a:cubicBezTo>
                    <a:pt x="353" y="66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39">
              <a:extLst>
                <a:ext uri="{FF2B5EF4-FFF2-40B4-BE49-F238E27FC236}">
                  <a16:creationId xmlns:a16="http://schemas.microsoft.com/office/drawing/2014/main" id="{C1673E16-0B2C-BF11-A8A9-191B9D2C6C4F}"/>
                </a:ext>
              </a:extLst>
            </p:cNvPr>
            <p:cNvSpPr/>
            <p:nvPr/>
          </p:nvSpPr>
          <p:spPr>
            <a:xfrm>
              <a:off x="1230850" y="-73875"/>
              <a:ext cx="15375" cy="13875"/>
            </a:xfrm>
            <a:custGeom>
              <a:avLst/>
              <a:gdLst/>
              <a:ahLst/>
              <a:cxnLst/>
              <a:rect l="l" t="t" r="r" b="b"/>
              <a:pathLst>
                <a:path w="615" h="555" extrusionOk="0">
                  <a:moveTo>
                    <a:pt x="298" y="1"/>
                  </a:moveTo>
                  <a:cubicBezTo>
                    <a:pt x="286" y="1"/>
                    <a:pt x="275" y="1"/>
                    <a:pt x="263" y="3"/>
                  </a:cubicBezTo>
                  <a:cubicBezTo>
                    <a:pt x="106" y="38"/>
                    <a:pt x="0" y="178"/>
                    <a:pt x="36" y="337"/>
                  </a:cubicBezTo>
                  <a:cubicBezTo>
                    <a:pt x="50" y="459"/>
                    <a:pt x="172" y="555"/>
                    <a:pt x="296" y="555"/>
                  </a:cubicBezTo>
                  <a:cubicBezTo>
                    <a:pt x="314" y="555"/>
                    <a:pt x="333" y="553"/>
                    <a:pt x="352" y="548"/>
                  </a:cubicBezTo>
                  <a:cubicBezTo>
                    <a:pt x="509" y="530"/>
                    <a:pt x="614" y="389"/>
                    <a:pt x="579" y="232"/>
                  </a:cubicBezTo>
                  <a:cubicBezTo>
                    <a:pt x="564" y="86"/>
                    <a:pt x="429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39">
              <a:extLst>
                <a:ext uri="{FF2B5EF4-FFF2-40B4-BE49-F238E27FC236}">
                  <a16:creationId xmlns:a16="http://schemas.microsoft.com/office/drawing/2014/main" id="{BE72268A-2220-1C89-6F58-10B6ABDB1864}"/>
                </a:ext>
              </a:extLst>
            </p:cNvPr>
            <p:cNvSpPr/>
            <p:nvPr/>
          </p:nvSpPr>
          <p:spPr>
            <a:xfrm>
              <a:off x="1000800" y="618850"/>
              <a:ext cx="20200" cy="18325"/>
            </a:xfrm>
            <a:custGeom>
              <a:avLst/>
              <a:gdLst/>
              <a:ahLst/>
              <a:cxnLst/>
              <a:rect l="l" t="t" r="r" b="b"/>
              <a:pathLst>
                <a:path w="808" h="733" extrusionOk="0">
                  <a:moveTo>
                    <a:pt x="399" y="0"/>
                  </a:moveTo>
                  <a:cubicBezTo>
                    <a:pt x="377" y="0"/>
                    <a:pt x="355" y="2"/>
                    <a:pt x="333" y="6"/>
                  </a:cubicBezTo>
                  <a:cubicBezTo>
                    <a:pt x="122" y="41"/>
                    <a:pt x="0" y="235"/>
                    <a:pt x="35" y="428"/>
                  </a:cubicBezTo>
                  <a:cubicBezTo>
                    <a:pt x="66" y="614"/>
                    <a:pt x="221" y="733"/>
                    <a:pt x="391" y="733"/>
                  </a:cubicBezTo>
                  <a:cubicBezTo>
                    <a:pt x="413" y="733"/>
                    <a:pt x="435" y="731"/>
                    <a:pt x="457" y="727"/>
                  </a:cubicBezTo>
                  <a:cubicBezTo>
                    <a:pt x="667" y="692"/>
                    <a:pt x="808" y="498"/>
                    <a:pt x="755" y="305"/>
                  </a:cubicBezTo>
                  <a:cubicBezTo>
                    <a:pt x="723" y="119"/>
                    <a:pt x="569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39">
              <a:extLst>
                <a:ext uri="{FF2B5EF4-FFF2-40B4-BE49-F238E27FC236}">
                  <a16:creationId xmlns:a16="http://schemas.microsoft.com/office/drawing/2014/main" id="{614B2A77-583C-2B87-3B9B-15B9AA899502}"/>
                </a:ext>
              </a:extLst>
            </p:cNvPr>
            <p:cNvSpPr/>
            <p:nvPr/>
          </p:nvSpPr>
          <p:spPr>
            <a:xfrm>
              <a:off x="1038550" y="647825"/>
              <a:ext cx="17575" cy="16125"/>
            </a:xfrm>
            <a:custGeom>
              <a:avLst/>
              <a:gdLst/>
              <a:ahLst/>
              <a:cxnLst/>
              <a:rect l="l" t="t" r="r" b="b"/>
              <a:pathLst>
                <a:path w="703" h="645" extrusionOk="0">
                  <a:moveTo>
                    <a:pt x="358" y="0"/>
                  </a:moveTo>
                  <a:cubicBezTo>
                    <a:pt x="338" y="0"/>
                    <a:pt x="318" y="2"/>
                    <a:pt x="298" y="6"/>
                  </a:cubicBezTo>
                  <a:cubicBezTo>
                    <a:pt x="123" y="41"/>
                    <a:pt x="0" y="200"/>
                    <a:pt x="35" y="376"/>
                  </a:cubicBezTo>
                  <a:cubicBezTo>
                    <a:pt x="67" y="531"/>
                    <a:pt x="193" y="644"/>
                    <a:pt x="343" y="644"/>
                  </a:cubicBezTo>
                  <a:cubicBezTo>
                    <a:pt x="363" y="644"/>
                    <a:pt x="383" y="642"/>
                    <a:pt x="404" y="638"/>
                  </a:cubicBezTo>
                  <a:cubicBezTo>
                    <a:pt x="579" y="603"/>
                    <a:pt x="703" y="446"/>
                    <a:pt x="668" y="270"/>
                  </a:cubicBezTo>
                  <a:cubicBezTo>
                    <a:pt x="637" y="115"/>
                    <a:pt x="50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39">
              <a:extLst>
                <a:ext uri="{FF2B5EF4-FFF2-40B4-BE49-F238E27FC236}">
                  <a16:creationId xmlns:a16="http://schemas.microsoft.com/office/drawing/2014/main" id="{6375E2DF-7A16-2FE8-8432-41E57A5AF81D}"/>
                </a:ext>
              </a:extLst>
            </p:cNvPr>
            <p:cNvSpPr/>
            <p:nvPr/>
          </p:nvSpPr>
          <p:spPr>
            <a:xfrm>
              <a:off x="953800" y="328150"/>
              <a:ext cx="32975" cy="30725"/>
            </a:xfrm>
            <a:custGeom>
              <a:avLst/>
              <a:gdLst/>
              <a:ahLst/>
              <a:cxnLst/>
              <a:rect l="l" t="t" r="r" b="b"/>
              <a:pathLst>
                <a:path w="1319" h="1229" extrusionOk="0">
                  <a:moveTo>
                    <a:pt x="658" y="1"/>
                  </a:moveTo>
                  <a:cubicBezTo>
                    <a:pt x="626" y="1"/>
                    <a:pt x="594" y="3"/>
                    <a:pt x="562" y="8"/>
                  </a:cubicBezTo>
                  <a:cubicBezTo>
                    <a:pt x="229" y="79"/>
                    <a:pt x="0" y="395"/>
                    <a:pt x="71" y="729"/>
                  </a:cubicBezTo>
                  <a:cubicBezTo>
                    <a:pt x="118" y="1028"/>
                    <a:pt x="378" y="1229"/>
                    <a:pt x="672" y="1229"/>
                  </a:cubicBezTo>
                  <a:cubicBezTo>
                    <a:pt x="705" y="1229"/>
                    <a:pt x="739" y="1226"/>
                    <a:pt x="773" y="1221"/>
                  </a:cubicBezTo>
                  <a:cubicBezTo>
                    <a:pt x="1107" y="1151"/>
                    <a:pt x="1318" y="834"/>
                    <a:pt x="1265" y="500"/>
                  </a:cubicBezTo>
                  <a:cubicBezTo>
                    <a:pt x="1218" y="214"/>
                    <a:pt x="955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39">
              <a:extLst>
                <a:ext uri="{FF2B5EF4-FFF2-40B4-BE49-F238E27FC236}">
                  <a16:creationId xmlns:a16="http://schemas.microsoft.com/office/drawing/2014/main" id="{BEA27941-5B56-2313-9073-084F26AC7D6A}"/>
                </a:ext>
              </a:extLst>
            </p:cNvPr>
            <p:cNvSpPr/>
            <p:nvPr/>
          </p:nvSpPr>
          <p:spPr>
            <a:xfrm>
              <a:off x="1242675" y="402400"/>
              <a:ext cx="18925" cy="17025"/>
            </a:xfrm>
            <a:custGeom>
              <a:avLst/>
              <a:gdLst/>
              <a:ahLst/>
              <a:cxnLst/>
              <a:rect l="l" t="t" r="r" b="b"/>
              <a:pathLst>
                <a:path w="757" h="681" extrusionOk="0">
                  <a:moveTo>
                    <a:pt x="383" y="1"/>
                  </a:moveTo>
                  <a:cubicBezTo>
                    <a:pt x="361" y="1"/>
                    <a:pt x="339" y="3"/>
                    <a:pt x="317" y="7"/>
                  </a:cubicBezTo>
                  <a:cubicBezTo>
                    <a:pt x="124" y="42"/>
                    <a:pt x="1" y="218"/>
                    <a:pt x="36" y="410"/>
                  </a:cubicBezTo>
                  <a:cubicBezTo>
                    <a:pt x="67" y="566"/>
                    <a:pt x="208" y="680"/>
                    <a:pt x="375" y="680"/>
                  </a:cubicBezTo>
                  <a:cubicBezTo>
                    <a:pt x="396" y="680"/>
                    <a:pt x="418" y="678"/>
                    <a:pt x="441" y="674"/>
                  </a:cubicBezTo>
                  <a:cubicBezTo>
                    <a:pt x="616" y="639"/>
                    <a:pt x="757" y="464"/>
                    <a:pt x="722" y="288"/>
                  </a:cubicBezTo>
                  <a:cubicBezTo>
                    <a:pt x="691" y="116"/>
                    <a:pt x="549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39">
              <a:extLst>
                <a:ext uri="{FF2B5EF4-FFF2-40B4-BE49-F238E27FC236}">
                  <a16:creationId xmlns:a16="http://schemas.microsoft.com/office/drawing/2014/main" id="{FDF4BD4C-ED76-CEE4-B232-3616D00B8262}"/>
                </a:ext>
              </a:extLst>
            </p:cNvPr>
            <p:cNvSpPr/>
            <p:nvPr/>
          </p:nvSpPr>
          <p:spPr>
            <a:xfrm>
              <a:off x="996825" y="-335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9" y="0"/>
                    <a:pt x="0" y="18"/>
                    <a:pt x="19" y="18"/>
                  </a:cubicBezTo>
                  <a:cubicBezTo>
                    <a:pt x="19" y="35"/>
                    <a:pt x="19" y="35"/>
                    <a:pt x="35" y="35"/>
                  </a:cubicBezTo>
                  <a:lnTo>
                    <a:pt x="35" y="18"/>
                  </a:lnTo>
                  <a:cubicBezTo>
                    <a:pt x="35" y="18"/>
                    <a:pt x="3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39">
              <a:extLst>
                <a:ext uri="{FF2B5EF4-FFF2-40B4-BE49-F238E27FC236}">
                  <a16:creationId xmlns:a16="http://schemas.microsoft.com/office/drawing/2014/main" id="{B70D70C4-D24B-46DD-CA66-8C7563FF4380}"/>
                </a:ext>
              </a:extLst>
            </p:cNvPr>
            <p:cNvSpPr/>
            <p:nvPr/>
          </p:nvSpPr>
          <p:spPr>
            <a:xfrm>
              <a:off x="1101775" y="-46150"/>
              <a:ext cx="450" cy="925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0" y="36"/>
                    <a:pt x="17" y="36"/>
                  </a:cubicBezTo>
                  <a:lnTo>
                    <a:pt x="17" y="18"/>
                  </a:lnTo>
                  <a:cubicBezTo>
                    <a:pt x="17" y="1"/>
                    <a:pt x="17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39">
              <a:extLst>
                <a:ext uri="{FF2B5EF4-FFF2-40B4-BE49-F238E27FC236}">
                  <a16:creationId xmlns:a16="http://schemas.microsoft.com/office/drawing/2014/main" id="{B5861D1D-9BE4-8E34-1A27-8A42E5DB4901}"/>
                </a:ext>
              </a:extLst>
            </p:cNvPr>
            <p:cNvSpPr/>
            <p:nvPr/>
          </p:nvSpPr>
          <p:spPr>
            <a:xfrm>
              <a:off x="1130750" y="-192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0"/>
                  </a:moveTo>
                  <a:lnTo>
                    <a:pt x="0" y="18"/>
                  </a:lnTo>
                  <a:cubicBezTo>
                    <a:pt x="17" y="18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39">
              <a:extLst>
                <a:ext uri="{FF2B5EF4-FFF2-40B4-BE49-F238E27FC236}">
                  <a16:creationId xmlns:a16="http://schemas.microsoft.com/office/drawing/2014/main" id="{CEB05189-A325-D222-CD04-2AAAFB0D5265}"/>
                </a:ext>
              </a:extLst>
            </p:cNvPr>
            <p:cNvSpPr/>
            <p:nvPr/>
          </p:nvSpPr>
          <p:spPr>
            <a:xfrm>
              <a:off x="961275" y="-3315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7" y="36"/>
                    <a:pt x="17" y="36"/>
                  </a:cubicBezTo>
                  <a:cubicBezTo>
                    <a:pt x="36" y="36"/>
                    <a:pt x="36" y="36"/>
                    <a:pt x="36" y="18"/>
                  </a:cubicBezTo>
                  <a:cubicBezTo>
                    <a:pt x="36" y="1"/>
                    <a:pt x="3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39">
              <a:extLst>
                <a:ext uri="{FF2B5EF4-FFF2-40B4-BE49-F238E27FC236}">
                  <a16:creationId xmlns:a16="http://schemas.microsoft.com/office/drawing/2014/main" id="{AD2F4888-3779-1209-4BA6-E345945ACCD1}"/>
                </a:ext>
              </a:extLst>
            </p:cNvPr>
            <p:cNvSpPr/>
            <p:nvPr/>
          </p:nvSpPr>
          <p:spPr>
            <a:xfrm>
              <a:off x="926575" y="-216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0" y="0"/>
                    <a:pt x="0" y="17"/>
                    <a:pt x="0" y="17"/>
                  </a:cubicBezTo>
                  <a:cubicBezTo>
                    <a:pt x="0" y="35"/>
                    <a:pt x="19" y="35"/>
                    <a:pt x="19" y="35"/>
                  </a:cubicBezTo>
                  <a:lnTo>
                    <a:pt x="36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39">
              <a:extLst>
                <a:ext uri="{FF2B5EF4-FFF2-40B4-BE49-F238E27FC236}">
                  <a16:creationId xmlns:a16="http://schemas.microsoft.com/office/drawing/2014/main" id="{615BB107-9937-8324-28AF-32ADC5EB25ED}"/>
                </a:ext>
              </a:extLst>
            </p:cNvPr>
            <p:cNvSpPr/>
            <p:nvPr/>
          </p:nvSpPr>
          <p:spPr>
            <a:xfrm>
              <a:off x="1077175" y="313000"/>
              <a:ext cx="3550" cy="3525"/>
            </a:xfrm>
            <a:custGeom>
              <a:avLst/>
              <a:gdLst/>
              <a:ahLst/>
              <a:cxnLst/>
              <a:rect l="l" t="t" r="r" b="b"/>
              <a:pathLst>
                <a:path w="142" h="141" extrusionOk="0">
                  <a:moveTo>
                    <a:pt x="53" y="0"/>
                  </a:moveTo>
                  <a:cubicBezTo>
                    <a:pt x="18" y="17"/>
                    <a:pt x="1" y="52"/>
                    <a:pt x="1" y="87"/>
                  </a:cubicBezTo>
                  <a:cubicBezTo>
                    <a:pt x="1" y="123"/>
                    <a:pt x="36" y="141"/>
                    <a:pt x="71" y="141"/>
                  </a:cubicBezTo>
                  <a:cubicBezTo>
                    <a:pt x="123" y="141"/>
                    <a:pt x="141" y="106"/>
                    <a:pt x="141" y="52"/>
                  </a:cubicBezTo>
                  <a:cubicBezTo>
                    <a:pt x="123" y="17"/>
                    <a:pt x="88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39">
              <a:extLst>
                <a:ext uri="{FF2B5EF4-FFF2-40B4-BE49-F238E27FC236}">
                  <a16:creationId xmlns:a16="http://schemas.microsoft.com/office/drawing/2014/main" id="{5A2EFC58-75BC-61EE-5879-0C3DD2CCF545}"/>
                </a:ext>
              </a:extLst>
            </p:cNvPr>
            <p:cNvSpPr/>
            <p:nvPr/>
          </p:nvSpPr>
          <p:spPr>
            <a:xfrm>
              <a:off x="929675" y="-243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lnTo>
                    <a:pt x="0" y="17"/>
                  </a:lnTo>
                  <a:lnTo>
                    <a:pt x="17" y="35"/>
                  </a:lnTo>
                  <a:cubicBezTo>
                    <a:pt x="35" y="35"/>
                    <a:pt x="35" y="17"/>
                    <a:pt x="35" y="17"/>
                  </a:cubicBezTo>
                  <a:cubicBezTo>
                    <a:pt x="35" y="0"/>
                    <a:pt x="35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39">
              <a:extLst>
                <a:ext uri="{FF2B5EF4-FFF2-40B4-BE49-F238E27FC236}">
                  <a16:creationId xmlns:a16="http://schemas.microsoft.com/office/drawing/2014/main" id="{3A0807D8-F616-8737-3D07-A70DE71664CC}"/>
                </a:ext>
              </a:extLst>
            </p:cNvPr>
            <p:cNvSpPr/>
            <p:nvPr/>
          </p:nvSpPr>
          <p:spPr>
            <a:xfrm>
              <a:off x="1226450" y="255050"/>
              <a:ext cx="1800" cy="1775"/>
            </a:xfrm>
            <a:custGeom>
              <a:avLst/>
              <a:gdLst/>
              <a:ahLst/>
              <a:cxnLst/>
              <a:rect l="l" t="t" r="r" b="b"/>
              <a:pathLst>
                <a:path w="72" h="71" extrusionOk="0">
                  <a:moveTo>
                    <a:pt x="18" y="0"/>
                  </a:moveTo>
                  <a:cubicBezTo>
                    <a:pt x="18" y="17"/>
                    <a:pt x="1" y="17"/>
                    <a:pt x="1" y="35"/>
                  </a:cubicBezTo>
                  <a:cubicBezTo>
                    <a:pt x="1" y="52"/>
                    <a:pt x="18" y="70"/>
                    <a:pt x="36" y="70"/>
                  </a:cubicBezTo>
                  <a:cubicBezTo>
                    <a:pt x="53" y="70"/>
                    <a:pt x="71" y="52"/>
                    <a:pt x="53" y="35"/>
                  </a:cubicBezTo>
                  <a:cubicBezTo>
                    <a:pt x="53" y="17"/>
                    <a:pt x="36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39">
              <a:extLst>
                <a:ext uri="{FF2B5EF4-FFF2-40B4-BE49-F238E27FC236}">
                  <a16:creationId xmlns:a16="http://schemas.microsoft.com/office/drawing/2014/main" id="{4CBC14FA-DD84-1CE6-81B3-37EDBFC79987}"/>
                </a:ext>
              </a:extLst>
            </p:cNvPr>
            <p:cNvSpPr/>
            <p:nvPr/>
          </p:nvSpPr>
          <p:spPr>
            <a:xfrm>
              <a:off x="918675" y="-1414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9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0" y="35"/>
                    <a:pt x="19" y="35"/>
                  </a:cubicBezTo>
                  <a:lnTo>
                    <a:pt x="19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39">
              <a:extLst>
                <a:ext uri="{FF2B5EF4-FFF2-40B4-BE49-F238E27FC236}">
                  <a16:creationId xmlns:a16="http://schemas.microsoft.com/office/drawing/2014/main" id="{54574AD7-9FCF-DCE3-4FBB-B7DC7B77D004}"/>
                </a:ext>
              </a:extLst>
            </p:cNvPr>
            <p:cNvSpPr/>
            <p:nvPr/>
          </p:nvSpPr>
          <p:spPr>
            <a:xfrm>
              <a:off x="1306775" y="1790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0"/>
                  </a:moveTo>
                  <a:cubicBezTo>
                    <a:pt x="1" y="0"/>
                    <a:pt x="1" y="19"/>
                    <a:pt x="1" y="19"/>
                  </a:cubicBezTo>
                  <a:cubicBezTo>
                    <a:pt x="1" y="35"/>
                    <a:pt x="19" y="35"/>
                    <a:pt x="19" y="35"/>
                  </a:cubicBezTo>
                  <a:cubicBezTo>
                    <a:pt x="36" y="35"/>
                    <a:pt x="36" y="19"/>
                    <a:pt x="36" y="1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39">
              <a:extLst>
                <a:ext uri="{FF2B5EF4-FFF2-40B4-BE49-F238E27FC236}">
                  <a16:creationId xmlns:a16="http://schemas.microsoft.com/office/drawing/2014/main" id="{D460FD28-468C-6D91-2F68-16C29D37DF03}"/>
                </a:ext>
              </a:extLst>
            </p:cNvPr>
            <p:cNvSpPr/>
            <p:nvPr/>
          </p:nvSpPr>
          <p:spPr>
            <a:xfrm>
              <a:off x="1109675" y="248900"/>
              <a:ext cx="2200" cy="22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35" y="0"/>
                  </a:moveTo>
                  <a:cubicBezTo>
                    <a:pt x="17" y="17"/>
                    <a:pt x="0" y="35"/>
                    <a:pt x="0" y="52"/>
                  </a:cubicBezTo>
                  <a:cubicBezTo>
                    <a:pt x="0" y="71"/>
                    <a:pt x="17" y="87"/>
                    <a:pt x="52" y="87"/>
                  </a:cubicBezTo>
                  <a:cubicBezTo>
                    <a:pt x="71" y="87"/>
                    <a:pt x="87" y="71"/>
                    <a:pt x="71" y="35"/>
                  </a:cubicBezTo>
                  <a:cubicBezTo>
                    <a:pt x="71" y="17"/>
                    <a:pt x="5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39">
              <a:extLst>
                <a:ext uri="{FF2B5EF4-FFF2-40B4-BE49-F238E27FC236}">
                  <a16:creationId xmlns:a16="http://schemas.microsoft.com/office/drawing/2014/main" id="{8A79CFAA-2B92-96E6-3164-526704D6B638}"/>
                </a:ext>
              </a:extLst>
            </p:cNvPr>
            <p:cNvSpPr/>
            <p:nvPr/>
          </p:nvSpPr>
          <p:spPr>
            <a:xfrm>
              <a:off x="1092100" y="143525"/>
              <a:ext cx="1800" cy="1325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36" y="1"/>
                  </a:moveTo>
                  <a:cubicBezTo>
                    <a:pt x="18" y="1"/>
                    <a:pt x="1" y="17"/>
                    <a:pt x="1" y="36"/>
                  </a:cubicBezTo>
                  <a:cubicBezTo>
                    <a:pt x="1" y="53"/>
                    <a:pt x="18" y="53"/>
                    <a:pt x="36" y="53"/>
                  </a:cubicBezTo>
                  <a:cubicBezTo>
                    <a:pt x="53" y="53"/>
                    <a:pt x="71" y="36"/>
                    <a:pt x="71" y="17"/>
                  </a:cubicBezTo>
                  <a:cubicBezTo>
                    <a:pt x="53" y="1"/>
                    <a:pt x="36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39">
              <a:extLst>
                <a:ext uri="{FF2B5EF4-FFF2-40B4-BE49-F238E27FC236}">
                  <a16:creationId xmlns:a16="http://schemas.microsoft.com/office/drawing/2014/main" id="{064DB282-0F2F-EFD6-0D8C-5A6BB173A31C}"/>
                </a:ext>
              </a:extLst>
            </p:cNvPr>
            <p:cNvSpPr/>
            <p:nvPr/>
          </p:nvSpPr>
          <p:spPr>
            <a:xfrm>
              <a:off x="906375" y="556475"/>
              <a:ext cx="17175" cy="15750"/>
            </a:xfrm>
            <a:custGeom>
              <a:avLst/>
              <a:gdLst/>
              <a:ahLst/>
              <a:cxnLst/>
              <a:rect l="l" t="t" r="r" b="b"/>
              <a:pathLst>
                <a:path w="687" h="630" extrusionOk="0">
                  <a:moveTo>
                    <a:pt x="349" y="1"/>
                  </a:moveTo>
                  <a:cubicBezTo>
                    <a:pt x="327" y="1"/>
                    <a:pt x="304" y="3"/>
                    <a:pt x="282" y="7"/>
                  </a:cubicBezTo>
                  <a:cubicBezTo>
                    <a:pt x="124" y="26"/>
                    <a:pt x="1" y="201"/>
                    <a:pt x="36" y="377"/>
                  </a:cubicBezTo>
                  <a:cubicBezTo>
                    <a:pt x="66" y="530"/>
                    <a:pt x="191" y="629"/>
                    <a:pt x="338" y="629"/>
                  </a:cubicBezTo>
                  <a:cubicBezTo>
                    <a:pt x="360" y="629"/>
                    <a:pt x="383" y="627"/>
                    <a:pt x="405" y="623"/>
                  </a:cubicBezTo>
                  <a:cubicBezTo>
                    <a:pt x="581" y="604"/>
                    <a:pt x="686" y="429"/>
                    <a:pt x="651" y="253"/>
                  </a:cubicBezTo>
                  <a:cubicBezTo>
                    <a:pt x="635" y="100"/>
                    <a:pt x="500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39">
              <a:extLst>
                <a:ext uri="{FF2B5EF4-FFF2-40B4-BE49-F238E27FC236}">
                  <a16:creationId xmlns:a16="http://schemas.microsoft.com/office/drawing/2014/main" id="{014DD5B4-162A-694F-29F8-10A5A618AE47}"/>
                </a:ext>
              </a:extLst>
            </p:cNvPr>
            <p:cNvSpPr/>
            <p:nvPr/>
          </p:nvSpPr>
          <p:spPr>
            <a:xfrm>
              <a:off x="1263325" y="1360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8" y="0"/>
                  </a:moveTo>
                  <a:cubicBezTo>
                    <a:pt x="18" y="0"/>
                    <a:pt x="1" y="0"/>
                    <a:pt x="18" y="19"/>
                  </a:cubicBezTo>
                  <a:lnTo>
                    <a:pt x="36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39">
              <a:extLst>
                <a:ext uri="{FF2B5EF4-FFF2-40B4-BE49-F238E27FC236}">
                  <a16:creationId xmlns:a16="http://schemas.microsoft.com/office/drawing/2014/main" id="{126F2AA7-93A9-318D-851D-3F1C2D5FC846}"/>
                </a:ext>
              </a:extLst>
            </p:cNvPr>
            <p:cNvSpPr/>
            <p:nvPr/>
          </p:nvSpPr>
          <p:spPr>
            <a:xfrm>
              <a:off x="1327850" y="-450175"/>
              <a:ext cx="3550" cy="3200"/>
            </a:xfrm>
            <a:custGeom>
              <a:avLst/>
              <a:gdLst/>
              <a:ahLst/>
              <a:cxnLst/>
              <a:rect l="l" t="t" r="r" b="b"/>
              <a:pathLst>
                <a:path w="142" h="128" extrusionOk="0">
                  <a:moveTo>
                    <a:pt x="74" y="0"/>
                  </a:moveTo>
                  <a:cubicBezTo>
                    <a:pt x="67" y="0"/>
                    <a:pt x="61" y="2"/>
                    <a:pt x="54" y="5"/>
                  </a:cubicBezTo>
                  <a:cubicBezTo>
                    <a:pt x="19" y="5"/>
                    <a:pt x="1" y="40"/>
                    <a:pt x="1" y="75"/>
                  </a:cubicBezTo>
                  <a:cubicBezTo>
                    <a:pt x="1" y="111"/>
                    <a:pt x="36" y="127"/>
                    <a:pt x="71" y="127"/>
                  </a:cubicBezTo>
                  <a:cubicBezTo>
                    <a:pt x="106" y="127"/>
                    <a:pt x="141" y="92"/>
                    <a:pt x="124" y="57"/>
                  </a:cubicBezTo>
                  <a:cubicBezTo>
                    <a:pt x="124" y="29"/>
                    <a:pt x="101" y="0"/>
                    <a:pt x="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39">
              <a:extLst>
                <a:ext uri="{FF2B5EF4-FFF2-40B4-BE49-F238E27FC236}">
                  <a16:creationId xmlns:a16="http://schemas.microsoft.com/office/drawing/2014/main" id="{E9FADB5D-301F-DF43-F225-51D2E6C9B660}"/>
                </a:ext>
              </a:extLst>
            </p:cNvPr>
            <p:cNvSpPr/>
            <p:nvPr/>
          </p:nvSpPr>
          <p:spPr>
            <a:xfrm>
              <a:off x="1350700" y="798125"/>
              <a:ext cx="7050" cy="6700"/>
            </a:xfrm>
            <a:custGeom>
              <a:avLst/>
              <a:gdLst/>
              <a:ahLst/>
              <a:cxnLst/>
              <a:rect l="l" t="t" r="r" b="b"/>
              <a:pathLst>
                <a:path w="282" h="268" extrusionOk="0">
                  <a:moveTo>
                    <a:pt x="124" y="0"/>
                  </a:moveTo>
                  <a:cubicBezTo>
                    <a:pt x="53" y="19"/>
                    <a:pt x="0" y="89"/>
                    <a:pt x="18" y="159"/>
                  </a:cubicBezTo>
                  <a:cubicBezTo>
                    <a:pt x="33" y="220"/>
                    <a:pt x="75" y="268"/>
                    <a:pt x="133" y="268"/>
                  </a:cubicBezTo>
                  <a:cubicBezTo>
                    <a:pt x="141" y="268"/>
                    <a:pt x="150" y="267"/>
                    <a:pt x="159" y="264"/>
                  </a:cubicBezTo>
                  <a:cubicBezTo>
                    <a:pt x="229" y="246"/>
                    <a:pt x="281" y="176"/>
                    <a:pt x="264" y="106"/>
                  </a:cubicBezTo>
                  <a:cubicBezTo>
                    <a:pt x="264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39">
              <a:extLst>
                <a:ext uri="{FF2B5EF4-FFF2-40B4-BE49-F238E27FC236}">
                  <a16:creationId xmlns:a16="http://schemas.microsoft.com/office/drawing/2014/main" id="{B9FEFA5D-2208-7E2A-7F67-5C8BD3027BD4}"/>
                </a:ext>
              </a:extLst>
            </p:cNvPr>
            <p:cNvSpPr/>
            <p:nvPr/>
          </p:nvSpPr>
          <p:spPr>
            <a:xfrm>
              <a:off x="1419175" y="835450"/>
              <a:ext cx="6625" cy="6175"/>
            </a:xfrm>
            <a:custGeom>
              <a:avLst/>
              <a:gdLst/>
              <a:ahLst/>
              <a:cxnLst/>
              <a:rect l="l" t="t" r="r" b="b"/>
              <a:pathLst>
                <a:path w="265" h="247" extrusionOk="0">
                  <a:moveTo>
                    <a:pt x="106" y="1"/>
                  </a:moveTo>
                  <a:cubicBezTo>
                    <a:pt x="36" y="18"/>
                    <a:pt x="1" y="71"/>
                    <a:pt x="1" y="141"/>
                  </a:cubicBezTo>
                  <a:cubicBezTo>
                    <a:pt x="19" y="211"/>
                    <a:pt x="89" y="247"/>
                    <a:pt x="141" y="247"/>
                  </a:cubicBezTo>
                  <a:cubicBezTo>
                    <a:pt x="211" y="228"/>
                    <a:pt x="265" y="176"/>
                    <a:pt x="247" y="106"/>
                  </a:cubicBezTo>
                  <a:cubicBezTo>
                    <a:pt x="230" y="36"/>
                    <a:pt x="176" y="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39">
              <a:extLst>
                <a:ext uri="{FF2B5EF4-FFF2-40B4-BE49-F238E27FC236}">
                  <a16:creationId xmlns:a16="http://schemas.microsoft.com/office/drawing/2014/main" id="{8DAF3427-E757-A583-6D2B-0920CC1D344B}"/>
                </a:ext>
              </a:extLst>
            </p:cNvPr>
            <p:cNvSpPr/>
            <p:nvPr/>
          </p:nvSpPr>
          <p:spPr>
            <a:xfrm>
              <a:off x="1935500" y="-73475"/>
              <a:ext cx="4400" cy="4200"/>
            </a:xfrm>
            <a:custGeom>
              <a:avLst/>
              <a:gdLst/>
              <a:ahLst/>
              <a:cxnLst/>
              <a:rect l="l" t="t" r="r" b="b"/>
              <a:pathLst>
                <a:path w="176" h="168" extrusionOk="0">
                  <a:moveTo>
                    <a:pt x="91" y="0"/>
                  </a:moveTo>
                  <a:cubicBezTo>
                    <a:pt x="84" y="0"/>
                    <a:pt x="77" y="2"/>
                    <a:pt x="70" y="5"/>
                  </a:cubicBezTo>
                  <a:cubicBezTo>
                    <a:pt x="18" y="5"/>
                    <a:pt x="0" y="57"/>
                    <a:pt x="0" y="92"/>
                  </a:cubicBezTo>
                  <a:cubicBezTo>
                    <a:pt x="0" y="136"/>
                    <a:pt x="36" y="167"/>
                    <a:pt x="77" y="167"/>
                  </a:cubicBezTo>
                  <a:cubicBezTo>
                    <a:pt x="87" y="167"/>
                    <a:pt x="96" y="166"/>
                    <a:pt x="106" y="162"/>
                  </a:cubicBezTo>
                  <a:cubicBezTo>
                    <a:pt x="141" y="162"/>
                    <a:pt x="176" y="110"/>
                    <a:pt x="159" y="75"/>
                  </a:cubicBezTo>
                  <a:cubicBezTo>
                    <a:pt x="159" y="32"/>
                    <a:pt x="123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39">
              <a:extLst>
                <a:ext uri="{FF2B5EF4-FFF2-40B4-BE49-F238E27FC236}">
                  <a16:creationId xmlns:a16="http://schemas.microsoft.com/office/drawing/2014/main" id="{2839DABE-DC07-CB78-A108-F305920EA083}"/>
                </a:ext>
              </a:extLst>
            </p:cNvPr>
            <p:cNvSpPr/>
            <p:nvPr/>
          </p:nvSpPr>
          <p:spPr>
            <a:xfrm>
              <a:off x="1974575" y="662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71" y="1"/>
                  </a:moveTo>
                  <a:cubicBezTo>
                    <a:pt x="36" y="18"/>
                    <a:pt x="1" y="53"/>
                    <a:pt x="18" y="88"/>
                  </a:cubicBezTo>
                  <a:cubicBezTo>
                    <a:pt x="18" y="141"/>
                    <a:pt x="53" y="158"/>
                    <a:pt x="106" y="158"/>
                  </a:cubicBezTo>
                  <a:cubicBezTo>
                    <a:pt x="141" y="141"/>
                    <a:pt x="158" y="106"/>
                    <a:pt x="158" y="71"/>
                  </a:cubicBezTo>
                  <a:cubicBezTo>
                    <a:pt x="158" y="18"/>
                    <a:pt x="106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39">
              <a:extLst>
                <a:ext uri="{FF2B5EF4-FFF2-40B4-BE49-F238E27FC236}">
                  <a16:creationId xmlns:a16="http://schemas.microsoft.com/office/drawing/2014/main" id="{1EE2678E-BB0C-24F8-D1A9-9069F24F7BC8}"/>
                </a:ext>
              </a:extLst>
            </p:cNvPr>
            <p:cNvSpPr/>
            <p:nvPr/>
          </p:nvSpPr>
          <p:spPr>
            <a:xfrm>
              <a:off x="1962725" y="75450"/>
              <a:ext cx="3975" cy="4000"/>
            </a:xfrm>
            <a:custGeom>
              <a:avLst/>
              <a:gdLst/>
              <a:ahLst/>
              <a:cxnLst/>
              <a:rect l="l" t="t" r="r" b="b"/>
              <a:pathLst>
                <a:path w="159" h="160" extrusionOk="0">
                  <a:moveTo>
                    <a:pt x="70" y="1"/>
                  </a:moveTo>
                  <a:cubicBezTo>
                    <a:pt x="35" y="19"/>
                    <a:pt x="0" y="54"/>
                    <a:pt x="18" y="89"/>
                  </a:cubicBezTo>
                  <a:cubicBezTo>
                    <a:pt x="18" y="141"/>
                    <a:pt x="53" y="160"/>
                    <a:pt x="105" y="160"/>
                  </a:cubicBezTo>
                  <a:cubicBezTo>
                    <a:pt x="141" y="141"/>
                    <a:pt x="159" y="106"/>
                    <a:pt x="159" y="71"/>
                  </a:cubicBezTo>
                  <a:cubicBezTo>
                    <a:pt x="159" y="36"/>
                    <a:pt x="105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39">
              <a:extLst>
                <a:ext uri="{FF2B5EF4-FFF2-40B4-BE49-F238E27FC236}">
                  <a16:creationId xmlns:a16="http://schemas.microsoft.com/office/drawing/2014/main" id="{197BDC37-1781-A8A8-2FEB-7BC4530F15A5}"/>
                </a:ext>
              </a:extLst>
            </p:cNvPr>
            <p:cNvSpPr/>
            <p:nvPr/>
          </p:nvSpPr>
          <p:spPr>
            <a:xfrm>
              <a:off x="1888075" y="21025"/>
              <a:ext cx="4875" cy="4400"/>
            </a:xfrm>
            <a:custGeom>
              <a:avLst/>
              <a:gdLst/>
              <a:ahLst/>
              <a:cxnLst/>
              <a:rect l="l" t="t" r="r" b="b"/>
              <a:pathLst>
                <a:path w="195" h="176" extrusionOk="0">
                  <a:moveTo>
                    <a:pt x="89" y="0"/>
                  </a:moveTo>
                  <a:cubicBezTo>
                    <a:pt x="36" y="18"/>
                    <a:pt x="1" y="54"/>
                    <a:pt x="19" y="106"/>
                  </a:cubicBezTo>
                  <a:cubicBezTo>
                    <a:pt x="19" y="141"/>
                    <a:pt x="71" y="176"/>
                    <a:pt x="106" y="176"/>
                  </a:cubicBezTo>
                  <a:cubicBezTo>
                    <a:pt x="159" y="159"/>
                    <a:pt x="194" y="124"/>
                    <a:pt x="176" y="70"/>
                  </a:cubicBezTo>
                  <a:cubicBezTo>
                    <a:pt x="176" y="35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39">
              <a:extLst>
                <a:ext uri="{FF2B5EF4-FFF2-40B4-BE49-F238E27FC236}">
                  <a16:creationId xmlns:a16="http://schemas.microsoft.com/office/drawing/2014/main" id="{AFD890FE-F7EC-AAE9-1C65-1B76D39EB8CC}"/>
                </a:ext>
              </a:extLst>
            </p:cNvPr>
            <p:cNvSpPr/>
            <p:nvPr/>
          </p:nvSpPr>
          <p:spPr>
            <a:xfrm>
              <a:off x="1951750" y="26625"/>
              <a:ext cx="3975" cy="3650"/>
            </a:xfrm>
            <a:custGeom>
              <a:avLst/>
              <a:gdLst/>
              <a:ahLst/>
              <a:cxnLst/>
              <a:rect l="l" t="t" r="r" b="b"/>
              <a:pathLst>
                <a:path w="159" h="146" extrusionOk="0">
                  <a:moveTo>
                    <a:pt x="91" y="0"/>
                  </a:moveTo>
                  <a:cubicBezTo>
                    <a:pt x="84" y="0"/>
                    <a:pt x="78" y="2"/>
                    <a:pt x="71" y="5"/>
                  </a:cubicBezTo>
                  <a:cubicBezTo>
                    <a:pt x="36" y="5"/>
                    <a:pt x="1" y="40"/>
                    <a:pt x="1" y="92"/>
                  </a:cubicBezTo>
                  <a:cubicBezTo>
                    <a:pt x="18" y="127"/>
                    <a:pt x="53" y="146"/>
                    <a:pt x="88" y="146"/>
                  </a:cubicBezTo>
                  <a:cubicBezTo>
                    <a:pt x="141" y="146"/>
                    <a:pt x="158" y="92"/>
                    <a:pt x="158" y="57"/>
                  </a:cubicBezTo>
                  <a:cubicBezTo>
                    <a:pt x="144" y="29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39">
              <a:extLst>
                <a:ext uri="{FF2B5EF4-FFF2-40B4-BE49-F238E27FC236}">
                  <a16:creationId xmlns:a16="http://schemas.microsoft.com/office/drawing/2014/main" id="{E30EE998-8F83-0E8A-1C79-EE854DA643B1}"/>
                </a:ext>
              </a:extLst>
            </p:cNvPr>
            <p:cNvSpPr/>
            <p:nvPr/>
          </p:nvSpPr>
          <p:spPr>
            <a:xfrm>
              <a:off x="1741025" y="636350"/>
              <a:ext cx="12725" cy="11700"/>
            </a:xfrm>
            <a:custGeom>
              <a:avLst/>
              <a:gdLst/>
              <a:ahLst/>
              <a:cxnLst/>
              <a:rect l="l" t="t" r="r" b="b"/>
              <a:pathLst>
                <a:path w="509" h="468" extrusionOk="0">
                  <a:moveTo>
                    <a:pt x="266" y="1"/>
                  </a:moveTo>
                  <a:cubicBezTo>
                    <a:pt x="248" y="1"/>
                    <a:pt x="229" y="3"/>
                    <a:pt x="211" y="9"/>
                  </a:cubicBezTo>
                  <a:cubicBezTo>
                    <a:pt x="87" y="27"/>
                    <a:pt x="0" y="149"/>
                    <a:pt x="17" y="273"/>
                  </a:cubicBezTo>
                  <a:cubicBezTo>
                    <a:pt x="49" y="384"/>
                    <a:pt x="155" y="468"/>
                    <a:pt x="266" y="468"/>
                  </a:cubicBezTo>
                  <a:cubicBezTo>
                    <a:pt x="276" y="468"/>
                    <a:pt x="287" y="467"/>
                    <a:pt x="298" y="465"/>
                  </a:cubicBezTo>
                  <a:cubicBezTo>
                    <a:pt x="422" y="448"/>
                    <a:pt x="509" y="325"/>
                    <a:pt x="492" y="184"/>
                  </a:cubicBezTo>
                  <a:cubicBezTo>
                    <a:pt x="462" y="80"/>
                    <a:pt x="368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39">
              <a:extLst>
                <a:ext uri="{FF2B5EF4-FFF2-40B4-BE49-F238E27FC236}">
                  <a16:creationId xmlns:a16="http://schemas.microsoft.com/office/drawing/2014/main" id="{A310B10D-2931-0436-8A6B-600BDA1A401A}"/>
                </a:ext>
              </a:extLst>
            </p:cNvPr>
            <p:cNvSpPr/>
            <p:nvPr/>
          </p:nvSpPr>
          <p:spPr>
            <a:xfrm>
              <a:off x="1524550" y="548225"/>
              <a:ext cx="9250" cy="8525"/>
            </a:xfrm>
            <a:custGeom>
              <a:avLst/>
              <a:gdLst/>
              <a:ahLst/>
              <a:cxnLst/>
              <a:rect l="l" t="t" r="r" b="b"/>
              <a:pathLst>
                <a:path w="370" h="341" extrusionOk="0">
                  <a:moveTo>
                    <a:pt x="193" y="1"/>
                  </a:moveTo>
                  <a:cubicBezTo>
                    <a:pt x="182" y="1"/>
                    <a:pt x="171" y="2"/>
                    <a:pt x="159" y="4"/>
                  </a:cubicBezTo>
                  <a:cubicBezTo>
                    <a:pt x="71" y="21"/>
                    <a:pt x="0" y="110"/>
                    <a:pt x="19" y="197"/>
                  </a:cubicBezTo>
                  <a:cubicBezTo>
                    <a:pt x="34" y="276"/>
                    <a:pt x="106" y="340"/>
                    <a:pt x="183" y="340"/>
                  </a:cubicBezTo>
                  <a:cubicBezTo>
                    <a:pt x="192" y="340"/>
                    <a:pt x="202" y="339"/>
                    <a:pt x="211" y="337"/>
                  </a:cubicBezTo>
                  <a:cubicBezTo>
                    <a:pt x="300" y="320"/>
                    <a:pt x="370" y="232"/>
                    <a:pt x="352" y="145"/>
                  </a:cubicBezTo>
                  <a:cubicBezTo>
                    <a:pt x="337" y="53"/>
                    <a:pt x="268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39">
              <a:extLst>
                <a:ext uri="{FF2B5EF4-FFF2-40B4-BE49-F238E27FC236}">
                  <a16:creationId xmlns:a16="http://schemas.microsoft.com/office/drawing/2014/main" id="{01C33B54-338F-B0E3-66C3-9F558D9128CE}"/>
                </a:ext>
              </a:extLst>
            </p:cNvPr>
            <p:cNvSpPr/>
            <p:nvPr/>
          </p:nvSpPr>
          <p:spPr>
            <a:xfrm>
              <a:off x="1511375" y="236400"/>
              <a:ext cx="12325" cy="11250"/>
            </a:xfrm>
            <a:custGeom>
              <a:avLst/>
              <a:gdLst/>
              <a:ahLst/>
              <a:cxnLst/>
              <a:rect l="l" t="t" r="r" b="b"/>
              <a:pathLst>
                <a:path w="493" h="450" extrusionOk="0">
                  <a:moveTo>
                    <a:pt x="266" y="1"/>
                  </a:moveTo>
                  <a:cubicBezTo>
                    <a:pt x="248" y="1"/>
                    <a:pt x="230" y="3"/>
                    <a:pt x="211" y="9"/>
                  </a:cubicBezTo>
                  <a:cubicBezTo>
                    <a:pt x="89" y="25"/>
                    <a:pt x="1" y="149"/>
                    <a:pt x="36" y="254"/>
                  </a:cubicBezTo>
                  <a:cubicBezTo>
                    <a:pt x="52" y="366"/>
                    <a:pt x="141" y="449"/>
                    <a:pt x="250" y="449"/>
                  </a:cubicBezTo>
                  <a:cubicBezTo>
                    <a:pt x="260" y="449"/>
                    <a:pt x="271" y="449"/>
                    <a:pt x="282" y="447"/>
                  </a:cubicBezTo>
                  <a:cubicBezTo>
                    <a:pt x="405" y="412"/>
                    <a:pt x="492" y="306"/>
                    <a:pt x="475" y="184"/>
                  </a:cubicBezTo>
                  <a:cubicBezTo>
                    <a:pt x="446" y="79"/>
                    <a:pt x="365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39">
              <a:extLst>
                <a:ext uri="{FF2B5EF4-FFF2-40B4-BE49-F238E27FC236}">
                  <a16:creationId xmlns:a16="http://schemas.microsoft.com/office/drawing/2014/main" id="{102C9E24-B032-764D-BB98-4631D7D28379}"/>
                </a:ext>
              </a:extLst>
            </p:cNvPr>
            <p:cNvSpPr/>
            <p:nvPr/>
          </p:nvSpPr>
          <p:spPr>
            <a:xfrm>
              <a:off x="1661525" y="452550"/>
              <a:ext cx="10150" cy="8925"/>
            </a:xfrm>
            <a:custGeom>
              <a:avLst/>
              <a:gdLst/>
              <a:ahLst/>
              <a:cxnLst/>
              <a:rect l="l" t="t" r="r" b="b"/>
              <a:pathLst>
                <a:path w="406" h="357" extrusionOk="0">
                  <a:moveTo>
                    <a:pt x="205" y="0"/>
                  </a:moveTo>
                  <a:cubicBezTo>
                    <a:pt x="196" y="0"/>
                    <a:pt x="186" y="1"/>
                    <a:pt x="176" y="3"/>
                  </a:cubicBezTo>
                  <a:cubicBezTo>
                    <a:pt x="71" y="20"/>
                    <a:pt x="1" y="108"/>
                    <a:pt x="19" y="214"/>
                  </a:cubicBezTo>
                  <a:cubicBezTo>
                    <a:pt x="34" y="292"/>
                    <a:pt x="121" y="357"/>
                    <a:pt x="203" y="357"/>
                  </a:cubicBezTo>
                  <a:cubicBezTo>
                    <a:pt x="212" y="357"/>
                    <a:pt x="221" y="356"/>
                    <a:pt x="230" y="354"/>
                  </a:cubicBezTo>
                  <a:cubicBezTo>
                    <a:pt x="335" y="336"/>
                    <a:pt x="405" y="249"/>
                    <a:pt x="387" y="143"/>
                  </a:cubicBezTo>
                  <a:cubicBezTo>
                    <a:pt x="372" y="64"/>
                    <a:pt x="287" y="0"/>
                    <a:pt x="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39">
              <a:extLst>
                <a:ext uri="{FF2B5EF4-FFF2-40B4-BE49-F238E27FC236}">
                  <a16:creationId xmlns:a16="http://schemas.microsoft.com/office/drawing/2014/main" id="{55C21EDC-6877-E96D-2FD3-02F9922DA0AE}"/>
                </a:ext>
              </a:extLst>
            </p:cNvPr>
            <p:cNvSpPr/>
            <p:nvPr/>
          </p:nvSpPr>
          <p:spPr>
            <a:xfrm>
              <a:off x="1738375" y="180400"/>
              <a:ext cx="7475" cy="7125"/>
            </a:xfrm>
            <a:custGeom>
              <a:avLst/>
              <a:gdLst/>
              <a:ahLst/>
              <a:cxnLst/>
              <a:rect l="l" t="t" r="r" b="b"/>
              <a:pathLst>
                <a:path w="299" h="285" extrusionOk="0">
                  <a:moveTo>
                    <a:pt x="123" y="1"/>
                  </a:moveTo>
                  <a:cubicBezTo>
                    <a:pt x="53" y="18"/>
                    <a:pt x="1" y="88"/>
                    <a:pt x="18" y="176"/>
                  </a:cubicBezTo>
                  <a:cubicBezTo>
                    <a:pt x="34" y="238"/>
                    <a:pt x="89" y="285"/>
                    <a:pt x="149" y="285"/>
                  </a:cubicBezTo>
                  <a:cubicBezTo>
                    <a:pt x="158" y="285"/>
                    <a:pt x="167" y="284"/>
                    <a:pt x="176" y="282"/>
                  </a:cubicBezTo>
                  <a:cubicBezTo>
                    <a:pt x="247" y="263"/>
                    <a:pt x="299" y="193"/>
                    <a:pt x="299" y="123"/>
                  </a:cubicBezTo>
                  <a:cubicBezTo>
                    <a:pt x="282" y="53"/>
                    <a:pt x="211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39">
              <a:extLst>
                <a:ext uri="{FF2B5EF4-FFF2-40B4-BE49-F238E27FC236}">
                  <a16:creationId xmlns:a16="http://schemas.microsoft.com/office/drawing/2014/main" id="{1EFEDD90-CF7D-BC19-D621-ECE27AA27CCC}"/>
                </a:ext>
              </a:extLst>
            </p:cNvPr>
            <p:cNvSpPr/>
            <p:nvPr/>
          </p:nvSpPr>
          <p:spPr>
            <a:xfrm>
              <a:off x="1705900" y="263275"/>
              <a:ext cx="7925" cy="7150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68" y="1"/>
                  </a:moveTo>
                  <a:cubicBezTo>
                    <a:pt x="159" y="1"/>
                    <a:pt x="150" y="2"/>
                    <a:pt x="141" y="4"/>
                  </a:cubicBezTo>
                  <a:cubicBezTo>
                    <a:pt x="52" y="4"/>
                    <a:pt x="0" y="93"/>
                    <a:pt x="17" y="163"/>
                  </a:cubicBezTo>
                  <a:cubicBezTo>
                    <a:pt x="35" y="233"/>
                    <a:pt x="106" y="285"/>
                    <a:pt x="193" y="285"/>
                  </a:cubicBezTo>
                  <a:cubicBezTo>
                    <a:pt x="263" y="268"/>
                    <a:pt x="316" y="198"/>
                    <a:pt x="298" y="110"/>
                  </a:cubicBezTo>
                  <a:cubicBezTo>
                    <a:pt x="283" y="48"/>
                    <a:pt x="228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39">
              <a:extLst>
                <a:ext uri="{FF2B5EF4-FFF2-40B4-BE49-F238E27FC236}">
                  <a16:creationId xmlns:a16="http://schemas.microsoft.com/office/drawing/2014/main" id="{AE2AD9BA-5897-39A7-1D7C-0E492E4C07BB}"/>
                </a:ext>
              </a:extLst>
            </p:cNvPr>
            <p:cNvSpPr/>
            <p:nvPr/>
          </p:nvSpPr>
          <p:spPr>
            <a:xfrm>
              <a:off x="1728275" y="360350"/>
              <a:ext cx="10125" cy="9350"/>
            </a:xfrm>
            <a:custGeom>
              <a:avLst/>
              <a:gdLst/>
              <a:ahLst/>
              <a:cxnLst/>
              <a:rect l="l" t="t" r="r" b="b"/>
              <a:pathLst>
                <a:path w="405" h="374" extrusionOk="0">
                  <a:moveTo>
                    <a:pt x="204" y="0"/>
                  </a:moveTo>
                  <a:cubicBezTo>
                    <a:pt x="195" y="0"/>
                    <a:pt x="185" y="1"/>
                    <a:pt x="176" y="3"/>
                  </a:cubicBezTo>
                  <a:cubicBezTo>
                    <a:pt x="70" y="20"/>
                    <a:pt x="0" y="125"/>
                    <a:pt x="18" y="214"/>
                  </a:cubicBezTo>
                  <a:cubicBezTo>
                    <a:pt x="33" y="308"/>
                    <a:pt x="119" y="374"/>
                    <a:pt x="200" y="374"/>
                  </a:cubicBezTo>
                  <a:cubicBezTo>
                    <a:pt x="210" y="374"/>
                    <a:pt x="220" y="373"/>
                    <a:pt x="229" y="371"/>
                  </a:cubicBezTo>
                  <a:cubicBezTo>
                    <a:pt x="334" y="354"/>
                    <a:pt x="405" y="249"/>
                    <a:pt x="386" y="160"/>
                  </a:cubicBezTo>
                  <a:cubicBezTo>
                    <a:pt x="371" y="66"/>
                    <a:pt x="286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39">
              <a:extLst>
                <a:ext uri="{FF2B5EF4-FFF2-40B4-BE49-F238E27FC236}">
                  <a16:creationId xmlns:a16="http://schemas.microsoft.com/office/drawing/2014/main" id="{5029B82F-90AB-4FE8-001B-2C18A0C45B41}"/>
                </a:ext>
              </a:extLst>
            </p:cNvPr>
            <p:cNvSpPr/>
            <p:nvPr/>
          </p:nvSpPr>
          <p:spPr>
            <a:xfrm>
              <a:off x="1384925" y="-125250"/>
              <a:ext cx="8825" cy="8425"/>
            </a:xfrm>
            <a:custGeom>
              <a:avLst/>
              <a:gdLst/>
              <a:ahLst/>
              <a:cxnLst/>
              <a:rect l="l" t="t" r="r" b="b"/>
              <a:pathLst>
                <a:path w="353" h="337" extrusionOk="0">
                  <a:moveTo>
                    <a:pt x="188" y="1"/>
                  </a:moveTo>
                  <a:cubicBezTo>
                    <a:pt x="178" y="1"/>
                    <a:pt x="169" y="2"/>
                    <a:pt x="160" y="4"/>
                  </a:cubicBezTo>
                  <a:cubicBezTo>
                    <a:pt x="71" y="21"/>
                    <a:pt x="1" y="109"/>
                    <a:pt x="19" y="196"/>
                  </a:cubicBezTo>
                  <a:cubicBezTo>
                    <a:pt x="36" y="285"/>
                    <a:pt x="124" y="337"/>
                    <a:pt x="212" y="337"/>
                  </a:cubicBezTo>
                  <a:cubicBezTo>
                    <a:pt x="300" y="320"/>
                    <a:pt x="352" y="231"/>
                    <a:pt x="352" y="144"/>
                  </a:cubicBezTo>
                  <a:cubicBezTo>
                    <a:pt x="337" y="65"/>
                    <a:pt x="26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39">
              <a:extLst>
                <a:ext uri="{FF2B5EF4-FFF2-40B4-BE49-F238E27FC236}">
                  <a16:creationId xmlns:a16="http://schemas.microsoft.com/office/drawing/2014/main" id="{1D18FFAE-E4D4-E18F-8068-1E854E948849}"/>
                </a:ext>
              </a:extLst>
            </p:cNvPr>
            <p:cNvSpPr/>
            <p:nvPr/>
          </p:nvSpPr>
          <p:spPr>
            <a:xfrm>
              <a:off x="1731350" y="277325"/>
              <a:ext cx="7925" cy="7650"/>
            </a:xfrm>
            <a:custGeom>
              <a:avLst/>
              <a:gdLst/>
              <a:ahLst/>
              <a:cxnLst/>
              <a:rect l="l" t="t" r="r" b="b"/>
              <a:pathLst>
                <a:path w="317" h="306" extrusionOk="0">
                  <a:moveTo>
                    <a:pt x="156" y="1"/>
                  </a:moveTo>
                  <a:cubicBezTo>
                    <a:pt x="145" y="1"/>
                    <a:pt x="134" y="2"/>
                    <a:pt x="123" y="4"/>
                  </a:cubicBezTo>
                  <a:cubicBezTo>
                    <a:pt x="53" y="4"/>
                    <a:pt x="1" y="93"/>
                    <a:pt x="1" y="180"/>
                  </a:cubicBezTo>
                  <a:cubicBezTo>
                    <a:pt x="16" y="243"/>
                    <a:pt x="89" y="306"/>
                    <a:pt x="167" y="306"/>
                  </a:cubicBezTo>
                  <a:cubicBezTo>
                    <a:pt x="175" y="306"/>
                    <a:pt x="184" y="305"/>
                    <a:pt x="193" y="303"/>
                  </a:cubicBezTo>
                  <a:cubicBezTo>
                    <a:pt x="263" y="285"/>
                    <a:pt x="317" y="198"/>
                    <a:pt x="317" y="128"/>
                  </a:cubicBezTo>
                  <a:cubicBezTo>
                    <a:pt x="301" y="50"/>
                    <a:pt x="232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39">
              <a:extLst>
                <a:ext uri="{FF2B5EF4-FFF2-40B4-BE49-F238E27FC236}">
                  <a16:creationId xmlns:a16="http://schemas.microsoft.com/office/drawing/2014/main" id="{F9C24B48-56AA-7C51-ADF0-138B729F8AAC}"/>
                </a:ext>
              </a:extLst>
            </p:cNvPr>
            <p:cNvSpPr/>
            <p:nvPr/>
          </p:nvSpPr>
          <p:spPr>
            <a:xfrm>
              <a:off x="1752850" y="235725"/>
              <a:ext cx="7500" cy="7050"/>
            </a:xfrm>
            <a:custGeom>
              <a:avLst/>
              <a:gdLst/>
              <a:ahLst/>
              <a:cxnLst/>
              <a:rect l="l" t="t" r="r" b="b"/>
              <a:pathLst>
                <a:path w="300" h="282" extrusionOk="0">
                  <a:moveTo>
                    <a:pt x="124" y="1"/>
                  </a:moveTo>
                  <a:cubicBezTo>
                    <a:pt x="54" y="17"/>
                    <a:pt x="1" y="88"/>
                    <a:pt x="19" y="158"/>
                  </a:cubicBezTo>
                  <a:cubicBezTo>
                    <a:pt x="36" y="228"/>
                    <a:pt x="106" y="281"/>
                    <a:pt x="176" y="281"/>
                  </a:cubicBezTo>
                  <a:cubicBezTo>
                    <a:pt x="246" y="263"/>
                    <a:pt x="300" y="193"/>
                    <a:pt x="282" y="123"/>
                  </a:cubicBezTo>
                  <a:cubicBezTo>
                    <a:pt x="282" y="36"/>
                    <a:pt x="211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39">
              <a:extLst>
                <a:ext uri="{FF2B5EF4-FFF2-40B4-BE49-F238E27FC236}">
                  <a16:creationId xmlns:a16="http://schemas.microsoft.com/office/drawing/2014/main" id="{4A05FC36-70E9-97A1-1AD9-5D006AA404AA}"/>
                </a:ext>
              </a:extLst>
            </p:cNvPr>
            <p:cNvSpPr/>
            <p:nvPr/>
          </p:nvSpPr>
          <p:spPr>
            <a:xfrm>
              <a:off x="1411275" y="-11550"/>
              <a:ext cx="7925" cy="7225"/>
            </a:xfrm>
            <a:custGeom>
              <a:avLst/>
              <a:gdLst/>
              <a:ahLst/>
              <a:cxnLst/>
              <a:rect l="l" t="t" r="r" b="b"/>
              <a:pathLst>
                <a:path w="317" h="289" extrusionOk="0">
                  <a:moveTo>
                    <a:pt x="156" y="0"/>
                  </a:moveTo>
                  <a:cubicBezTo>
                    <a:pt x="146" y="0"/>
                    <a:pt x="135" y="1"/>
                    <a:pt x="124" y="4"/>
                  </a:cubicBezTo>
                  <a:cubicBezTo>
                    <a:pt x="54" y="22"/>
                    <a:pt x="1" y="92"/>
                    <a:pt x="19" y="179"/>
                  </a:cubicBezTo>
                  <a:cubicBezTo>
                    <a:pt x="19" y="240"/>
                    <a:pt x="84" y="288"/>
                    <a:pt x="147" y="288"/>
                  </a:cubicBezTo>
                  <a:cubicBezTo>
                    <a:pt x="157" y="288"/>
                    <a:pt x="167" y="287"/>
                    <a:pt x="176" y="285"/>
                  </a:cubicBezTo>
                  <a:cubicBezTo>
                    <a:pt x="265" y="285"/>
                    <a:pt x="317" y="197"/>
                    <a:pt x="300" y="127"/>
                  </a:cubicBezTo>
                  <a:cubicBezTo>
                    <a:pt x="284" y="50"/>
                    <a:pt x="228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39">
              <a:extLst>
                <a:ext uri="{FF2B5EF4-FFF2-40B4-BE49-F238E27FC236}">
                  <a16:creationId xmlns:a16="http://schemas.microsoft.com/office/drawing/2014/main" id="{0D50B122-51A0-B3CB-71DB-CFB0845107AF}"/>
                </a:ext>
              </a:extLst>
            </p:cNvPr>
            <p:cNvSpPr/>
            <p:nvPr/>
          </p:nvSpPr>
          <p:spPr>
            <a:xfrm>
              <a:off x="1908275" y="256350"/>
              <a:ext cx="7050" cy="6250"/>
            </a:xfrm>
            <a:custGeom>
              <a:avLst/>
              <a:gdLst/>
              <a:ahLst/>
              <a:cxnLst/>
              <a:rect l="l" t="t" r="r" b="b"/>
              <a:pathLst>
                <a:path w="282" h="250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3" y="204"/>
                    <a:pt x="75" y="250"/>
                    <a:pt x="131" y="250"/>
                  </a:cubicBezTo>
                  <a:cubicBezTo>
                    <a:pt x="140" y="250"/>
                    <a:pt x="150" y="249"/>
                    <a:pt x="159" y="246"/>
                  </a:cubicBezTo>
                  <a:cubicBezTo>
                    <a:pt x="229" y="246"/>
                    <a:pt x="281" y="176"/>
                    <a:pt x="265" y="106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39">
              <a:extLst>
                <a:ext uri="{FF2B5EF4-FFF2-40B4-BE49-F238E27FC236}">
                  <a16:creationId xmlns:a16="http://schemas.microsoft.com/office/drawing/2014/main" id="{CD65518E-64AF-6E4A-F2D1-90CE5788A606}"/>
                </a:ext>
              </a:extLst>
            </p:cNvPr>
            <p:cNvSpPr/>
            <p:nvPr/>
          </p:nvSpPr>
          <p:spPr>
            <a:xfrm>
              <a:off x="2013225" y="104900"/>
              <a:ext cx="4825" cy="4400"/>
            </a:xfrm>
            <a:custGeom>
              <a:avLst/>
              <a:gdLst/>
              <a:ahLst/>
              <a:cxnLst/>
              <a:rect l="l" t="t" r="r" b="b"/>
              <a:pathLst>
                <a:path w="193" h="176" extrusionOk="0">
                  <a:moveTo>
                    <a:pt x="87" y="0"/>
                  </a:moveTo>
                  <a:cubicBezTo>
                    <a:pt x="35" y="17"/>
                    <a:pt x="0" y="52"/>
                    <a:pt x="17" y="106"/>
                  </a:cubicBezTo>
                  <a:cubicBezTo>
                    <a:pt x="17" y="157"/>
                    <a:pt x="71" y="176"/>
                    <a:pt x="123" y="176"/>
                  </a:cubicBezTo>
                  <a:cubicBezTo>
                    <a:pt x="158" y="157"/>
                    <a:pt x="193" y="122"/>
                    <a:pt x="193" y="70"/>
                  </a:cubicBezTo>
                  <a:cubicBezTo>
                    <a:pt x="176" y="17"/>
                    <a:pt x="141" y="0"/>
                    <a:pt x="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39">
              <a:extLst>
                <a:ext uri="{FF2B5EF4-FFF2-40B4-BE49-F238E27FC236}">
                  <a16:creationId xmlns:a16="http://schemas.microsoft.com/office/drawing/2014/main" id="{56D8304B-EEDF-1998-7C0E-7C518E387886}"/>
                </a:ext>
              </a:extLst>
            </p:cNvPr>
            <p:cNvSpPr/>
            <p:nvPr/>
          </p:nvSpPr>
          <p:spPr>
            <a:xfrm>
              <a:off x="2029900" y="781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0"/>
                    <a:pt x="1" y="54"/>
                    <a:pt x="18" y="106"/>
                  </a:cubicBezTo>
                  <a:cubicBezTo>
                    <a:pt x="18" y="141"/>
                    <a:pt x="71" y="176"/>
                    <a:pt x="123" y="176"/>
                  </a:cubicBezTo>
                  <a:cubicBezTo>
                    <a:pt x="158" y="159"/>
                    <a:pt x="193" y="124"/>
                    <a:pt x="193" y="70"/>
                  </a:cubicBezTo>
                  <a:cubicBezTo>
                    <a:pt x="176" y="18"/>
                    <a:pt x="141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39">
              <a:extLst>
                <a:ext uri="{FF2B5EF4-FFF2-40B4-BE49-F238E27FC236}">
                  <a16:creationId xmlns:a16="http://schemas.microsoft.com/office/drawing/2014/main" id="{D4826624-16CA-8241-609E-3FCAA2008BF3}"/>
                </a:ext>
              </a:extLst>
            </p:cNvPr>
            <p:cNvSpPr/>
            <p:nvPr/>
          </p:nvSpPr>
          <p:spPr>
            <a:xfrm>
              <a:off x="2042625" y="787075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39" y="0"/>
                  </a:moveTo>
                  <a:cubicBezTo>
                    <a:pt x="129" y="0"/>
                    <a:pt x="118" y="1"/>
                    <a:pt x="106" y="4"/>
                  </a:cubicBezTo>
                  <a:cubicBezTo>
                    <a:pt x="35" y="21"/>
                    <a:pt x="0" y="91"/>
                    <a:pt x="0" y="161"/>
                  </a:cubicBezTo>
                  <a:cubicBezTo>
                    <a:pt x="19" y="232"/>
                    <a:pt x="89" y="267"/>
                    <a:pt x="159" y="267"/>
                  </a:cubicBezTo>
                  <a:cubicBezTo>
                    <a:pt x="229" y="250"/>
                    <a:pt x="281" y="180"/>
                    <a:pt x="264" y="109"/>
                  </a:cubicBezTo>
                  <a:cubicBezTo>
                    <a:pt x="249" y="48"/>
                    <a:pt x="20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39">
              <a:extLst>
                <a:ext uri="{FF2B5EF4-FFF2-40B4-BE49-F238E27FC236}">
                  <a16:creationId xmlns:a16="http://schemas.microsoft.com/office/drawing/2014/main" id="{CD2450DA-8306-407F-3107-DC9EC9BB79FA}"/>
                </a:ext>
              </a:extLst>
            </p:cNvPr>
            <p:cNvSpPr/>
            <p:nvPr/>
          </p:nvSpPr>
          <p:spPr>
            <a:xfrm>
              <a:off x="2029450" y="812100"/>
              <a:ext cx="7925" cy="7200"/>
            </a:xfrm>
            <a:custGeom>
              <a:avLst/>
              <a:gdLst/>
              <a:ahLst/>
              <a:cxnLst/>
              <a:rect l="l" t="t" r="r" b="b"/>
              <a:pathLst>
                <a:path w="317" h="288" extrusionOk="0">
                  <a:moveTo>
                    <a:pt x="157" y="0"/>
                  </a:moveTo>
                  <a:cubicBezTo>
                    <a:pt x="146" y="0"/>
                    <a:pt x="135" y="1"/>
                    <a:pt x="124" y="3"/>
                  </a:cubicBezTo>
                  <a:cubicBezTo>
                    <a:pt x="54" y="3"/>
                    <a:pt x="0" y="92"/>
                    <a:pt x="19" y="162"/>
                  </a:cubicBezTo>
                  <a:cubicBezTo>
                    <a:pt x="19" y="238"/>
                    <a:pt x="84" y="288"/>
                    <a:pt x="148" y="288"/>
                  </a:cubicBezTo>
                  <a:cubicBezTo>
                    <a:pt x="157" y="288"/>
                    <a:pt x="167" y="287"/>
                    <a:pt x="176" y="284"/>
                  </a:cubicBezTo>
                  <a:cubicBezTo>
                    <a:pt x="265" y="267"/>
                    <a:pt x="317" y="197"/>
                    <a:pt x="300" y="109"/>
                  </a:cubicBezTo>
                  <a:cubicBezTo>
                    <a:pt x="284" y="47"/>
                    <a:pt x="228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39">
              <a:extLst>
                <a:ext uri="{FF2B5EF4-FFF2-40B4-BE49-F238E27FC236}">
                  <a16:creationId xmlns:a16="http://schemas.microsoft.com/office/drawing/2014/main" id="{EEF3CCB6-889D-48DB-C2CF-381D5BD8B2A6}"/>
                </a:ext>
              </a:extLst>
            </p:cNvPr>
            <p:cNvSpPr/>
            <p:nvPr/>
          </p:nvSpPr>
          <p:spPr>
            <a:xfrm>
              <a:off x="1966675" y="765075"/>
              <a:ext cx="5300" cy="4975"/>
            </a:xfrm>
            <a:custGeom>
              <a:avLst/>
              <a:gdLst/>
              <a:ahLst/>
              <a:cxnLst/>
              <a:rect l="l" t="t" r="r" b="b"/>
              <a:pathLst>
                <a:path w="212" h="199" extrusionOk="0">
                  <a:moveTo>
                    <a:pt x="115" y="1"/>
                  </a:moveTo>
                  <a:cubicBezTo>
                    <a:pt x="107" y="1"/>
                    <a:pt x="98" y="3"/>
                    <a:pt x="88" y="6"/>
                  </a:cubicBezTo>
                  <a:cubicBezTo>
                    <a:pt x="36" y="6"/>
                    <a:pt x="1" y="58"/>
                    <a:pt x="1" y="111"/>
                  </a:cubicBezTo>
                  <a:cubicBezTo>
                    <a:pt x="18" y="163"/>
                    <a:pt x="71" y="198"/>
                    <a:pt x="123" y="198"/>
                  </a:cubicBezTo>
                  <a:cubicBezTo>
                    <a:pt x="176" y="181"/>
                    <a:pt x="212" y="128"/>
                    <a:pt x="193" y="76"/>
                  </a:cubicBezTo>
                  <a:cubicBezTo>
                    <a:pt x="180" y="32"/>
                    <a:pt x="15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39">
              <a:extLst>
                <a:ext uri="{FF2B5EF4-FFF2-40B4-BE49-F238E27FC236}">
                  <a16:creationId xmlns:a16="http://schemas.microsoft.com/office/drawing/2014/main" id="{791D90EC-40F5-0DA6-2D90-EB600DF7CC08}"/>
                </a:ext>
              </a:extLst>
            </p:cNvPr>
            <p:cNvSpPr/>
            <p:nvPr/>
          </p:nvSpPr>
          <p:spPr>
            <a:xfrm>
              <a:off x="1951300" y="792750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33" y="0"/>
                  </a:moveTo>
                  <a:cubicBezTo>
                    <a:pt x="124" y="0"/>
                    <a:pt x="115" y="2"/>
                    <a:pt x="106" y="5"/>
                  </a:cubicBezTo>
                  <a:cubicBezTo>
                    <a:pt x="54" y="5"/>
                    <a:pt x="0" y="58"/>
                    <a:pt x="19" y="110"/>
                  </a:cubicBezTo>
                  <a:cubicBezTo>
                    <a:pt x="33" y="168"/>
                    <a:pt x="72" y="203"/>
                    <a:pt x="115" y="203"/>
                  </a:cubicBezTo>
                  <a:cubicBezTo>
                    <a:pt x="124" y="203"/>
                    <a:pt x="132" y="201"/>
                    <a:pt x="141" y="198"/>
                  </a:cubicBezTo>
                  <a:cubicBezTo>
                    <a:pt x="194" y="198"/>
                    <a:pt x="229" y="145"/>
                    <a:pt x="229" y="75"/>
                  </a:cubicBezTo>
                  <a:cubicBezTo>
                    <a:pt x="214" y="32"/>
                    <a:pt x="176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39">
              <a:extLst>
                <a:ext uri="{FF2B5EF4-FFF2-40B4-BE49-F238E27FC236}">
                  <a16:creationId xmlns:a16="http://schemas.microsoft.com/office/drawing/2014/main" id="{48403258-3539-53FC-8C71-A25B63CA7DE7}"/>
                </a:ext>
              </a:extLst>
            </p:cNvPr>
            <p:cNvSpPr/>
            <p:nvPr/>
          </p:nvSpPr>
          <p:spPr>
            <a:xfrm>
              <a:off x="1936375" y="821750"/>
              <a:ext cx="6175" cy="5925"/>
            </a:xfrm>
            <a:custGeom>
              <a:avLst/>
              <a:gdLst/>
              <a:ahLst/>
              <a:cxnLst/>
              <a:rect l="l" t="t" r="r" b="b"/>
              <a:pathLst>
                <a:path w="247" h="237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5" y="22"/>
                    <a:pt x="0" y="74"/>
                    <a:pt x="0" y="144"/>
                  </a:cubicBezTo>
                  <a:cubicBezTo>
                    <a:pt x="16" y="203"/>
                    <a:pt x="54" y="237"/>
                    <a:pt x="107" y="237"/>
                  </a:cubicBezTo>
                  <a:cubicBezTo>
                    <a:pt x="118" y="237"/>
                    <a:pt x="129" y="235"/>
                    <a:pt x="141" y="233"/>
                  </a:cubicBezTo>
                  <a:cubicBezTo>
                    <a:pt x="211" y="233"/>
                    <a:pt x="246" y="162"/>
                    <a:pt x="229" y="92"/>
                  </a:cubicBezTo>
                  <a:cubicBezTo>
                    <a:pt x="229" y="46"/>
                    <a:pt x="176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39">
              <a:extLst>
                <a:ext uri="{FF2B5EF4-FFF2-40B4-BE49-F238E27FC236}">
                  <a16:creationId xmlns:a16="http://schemas.microsoft.com/office/drawing/2014/main" id="{C9BAF5BE-88B3-82FF-42FE-86719D79FEAC}"/>
                </a:ext>
              </a:extLst>
            </p:cNvPr>
            <p:cNvSpPr/>
            <p:nvPr/>
          </p:nvSpPr>
          <p:spPr>
            <a:xfrm>
              <a:off x="1827950" y="7300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5" y="1"/>
                  </a:moveTo>
                  <a:cubicBezTo>
                    <a:pt x="106" y="1"/>
                    <a:pt x="97" y="2"/>
                    <a:pt x="87" y="5"/>
                  </a:cubicBezTo>
                  <a:cubicBezTo>
                    <a:pt x="35" y="22"/>
                    <a:pt x="0" y="57"/>
                    <a:pt x="0" y="128"/>
                  </a:cubicBezTo>
                  <a:cubicBezTo>
                    <a:pt x="14" y="171"/>
                    <a:pt x="52" y="203"/>
                    <a:pt x="94" y="203"/>
                  </a:cubicBezTo>
                  <a:cubicBezTo>
                    <a:pt x="104" y="203"/>
                    <a:pt x="113" y="201"/>
                    <a:pt x="123" y="198"/>
                  </a:cubicBezTo>
                  <a:cubicBezTo>
                    <a:pt x="176" y="198"/>
                    <a:pt x="211" y="146"/>
                    <a:pt x="193" y="93"/>
                  </a:cubicBezTo>
                  <a:cubicBezTo>
                    <a:pt x="193" y="35"/>
                    <a:pt x="158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5" name="Google Shape;7545;p39">
              <a:extLst>
                <a:ext uri="{FF2B5EF4-FFF2-40B4-BE49-F238E27FC236}">
                  <a16:creationId xmlns:a16="http://schemas.microsoft.com/office/drawing/2014/main" id="{7151600B-0A66-83AD-AA62-EC113740555F}"/>
                </a:ext>
              </a:extLst>
            </p:cNvPr>
            <p:cNvSpPr/>
            <p:nvPr/>
          </p:nvSpPr>
          <p:spPr>
            <a:xfrm>
              <a:off x="1881500" y="-6200"/>
              <a:ext cx="4850" cy="4400"/>
            </a:xfrm>
            <a:custGeom>
              <a:avLst/>
              <a:gdLst/>
              <a:ahLst/>
              <a:cxnLst/>
              <a:rect l="l" t="t" r="r" b="b"/>
              <a:pathLst>
                <a:path w="194" h="176" extrusionOk="0">
                  <a:moveTo>
                    <a:pt x="88" y="0"/>
                  </a:moveTo>
                  <a:cubicBezTo>
                    <a:pt x="36" y="19"/>
                    <a:pt x="1" y="54"/>
                    <a:pt x="18" y="106"/>
                  </a:cubicBezTo>
                  <a:cubicBezTo>
                    <a:pt x="18" y="159"/>
                    <a:pt x="71" y="176"/>
                    <a:pt x="106" y="176"/>
                  </a:cubicBezTo>
                  <a:cubicBezTo>
                    <a:pt x="158" y="159"/>
                    <a:pt x="193" y="124"/>
                    <a:pt x="176" y="71"/>
                  </a:cubicBezTo>
                  <a:cubicBezTo>
                    <a:pt x="176" y="35"/>
                    <a:pt x="123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39">
              <a:extLst>
                <a:ext uri="{FF2B5EF4-FFF2-40B4-BE49-F238E27FC236}">
                  <a16:creationId xmlns:a16="http://schemas.microsoft.com/office/drawing/2014/main" id="{496979CE-F89F-FC77-D2B4-9D5A6135195A}"/>
                </a:ext>
              </a:extLst>
            </p:cNvPr>
            <p:cNvSpPr/>
            <p:nvPr/>
          </p:nvSpPr>
          <p:spPr>
            <a:xfrm>
              <a:off x="1901700" y="879275"/>
              <a:ext cx="7475" cy="6775"/>
            </a:xfrm>
            <a:custGeom>
              <a:avLst/>
              <a:gdLst/>
              <a:ahLst/>
              <a:cxnLst/>
              <a:rect l="l" t="t" r="r" b="b"/>
              <a:pathLst>
                <a:path w="299" h="271" extrusionOk="0">
                  <a:moveTo>
                    <a:pt x="151" y="0"/>
                  </a:moveTo>
                  <a:cubicBezTo>
                    <a:pt x="142" y="0"/>
                    <a:pt x="132" y="1"/>
                    <a:pt x="123" y="4"/>
                  </a:cubicBezTo>
                  <a:cubicBezTo>
                    <a:pt x="53" y="21"/>
                    <a:pt x="1" y="91"/>
                    <a:pt x="18" y="161"/>
                  </a:cubicBezTo>
                  <a:cubicBezTo>
                    <a:pt x="33" y="222"/>
                    <a:pt x="88" y="270"/>
                    <a:pt x="148" y="270"/>
                  </a:cubicBezTo>
                  <a:cubicBezTo>
                    <a:pt x="157" y="270"/>
                    <a:pt x="167" y="269"/>
                    <a:pt x="176" y="267"/>
                  </a:cubicBezTo>
                  <a:cubicBezTo>
                    <a:pt x="247" y="250"/>
                    <a:pt x="299" y="179"/>
                    <a:pt x="282" y="109"/>
                  </a:cubicBezTo>
                  <a:cubicBezTo>
                    <a:pt x="266" y="48"/>
                    <a:pt x="21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39">
              <a:extLst>
                <a:ext uri="{FF2B5EF4-FFF2-40B4-BE49-F238E27FC236}">
                  <a16:creationId xmlns:a16="http://schemas.microsoft.com/office/drawing/2014/main" id="{EF3929E1-D6E1-D59D-E0C4-08ECF091A212}"/>
                </a:ext>
              </a:extLst>
            </p:cNvPr>
            <p:cNvSpPr/>
            <p:nvPr/>
          </p:nvSpPr>
          <p:spPr>
            <a:xfrm>
              <a:off x="1843750" y="110925"/>
              <a:ext cx="5300" cy="4950"/>
            </a:xfrm>
            <a:custGeom>
              <a:avLst/>
              <a:gdLst/>
              <a:ahLst/>
              <a:cxnLst/>
              <a:rect l="l" t="t" r="r" b="b"/>
              <a:pathLst>
                <a:path w="212" h="198" extrusionOk="0">
                  <a:moveTo>
                    <a:pt x="116" y="0"/>
                  </a:moveTo>
                  <a:cubicBezTo>
                    <a:pt x="107" y="0"/>
                    <a:pt x="97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7" y="162"/>
                    <a:pt x="71" y="197"/>
                    <a:pt x="123" y="197"/>
                  </a:cubicBezTo>
                  <a:cubicBezTo>
                    <a:pt x="176" y="181"/>
                    <a:pt x="211" y="127"/>
                    <a:pt x="193" y="75"/>
                  </a:cubicBezTo>
                  <a:cubicBezTo>
                    <a:pt x="193" y="32"/>
                    <a:pt x="158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39">
              <a:extLst>
                <a:ext uri="{FF2B5EF4-FFF2-40B4-BE49-F238E27FC236}">
                  <a16:creationId xmlns:a16="http://schemas.microsoft.com/office/drawing/2014/main" id="{2E07992B-E3B9-07F5-C9D8-A3F718D8729A}"/>
                </a:ext>
              </a:extLst>
            </p:cNvPr>
            <p:cNvSpPr/>
            <p:nvPr/>
          </p:nvSpPr>
          <p:spPr>
            <a:xfrm>
              <a:off x="1818275" y="76325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88" y="1"/>
                  </a:moveTo>
                  <a:cubicBezTo>
                    <a:pt x="36" y="19"/>
                    <a:pt x="1" y="71"/>
                    <a:pt x="1" y="125"/>
                  </a:cubicBezTo>
                  <a:cubicBezTo>
                    <a:pt x="16" y="169"/>
                    <a:pt x="57" y="215"/>
                    <a:pt x="102" y="215"/>
                  </a:cubicBezTo>
                  <a:cubicBezTo>
                    <a:pt x="109" y="215"/>
                    <a:pt x="116" y="214"/>
                    <a:pt x="123" y="212"/>
                  </a:cubicBezTo>
                  <a:cubicBezTo>
                    <a:pt x="177" y="195"/>
                    <a:pt x="229" y="141"/>
                    <a:pt x="212" y="89"/>
                  </a:cubicBezTo>
                  <a:cubicBezTo>
                    <a:pt x="193" y="36"/>
                    <a:pt x="14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39">
              <a:extLst>
                <a:ext uri="{FF2B5EF4-FFF2-40B4-BE49-F238E27FC236}">
                  <a16:creationId xmlns:a16="http://schemas.microsoft.com/office/drawing/2014/main" id="{F71EA176-DD12-AAC3-C20F-92A7299518B3}"/>
                </a:ext>
              </a:extLst>
            </p:cNvPr>
            <p:cNvSpPr/>
            <p:nvPr/>
          </p:nvSpPr>
          <p:spPr>
            <a:xfrm>
              <a:off x="1859550" y="124975"/>
              <a:ext cx="4850" cy="4525"/>
            </a:xfrm>
            <a:custGeom>
              <a:avLst/>
              <a:gdLst/>
              <a:ahLst/>
              <a:cxnLst/>
              <a:rect l="l" t="t" r="r" b="b"/>
              <a:pathLst>
                <a:path w="194" h="181" extrusionOk="0">
                  <a:moveTo>
                    <a:pt x="115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8" y="110"/>
                  </a:cubicBezTo>
                  <a:cubicBezTo>
                    <a:pt x="18" y="145"/>
                    <a:pt x="71" y="181"/>
                    <a:pt x="123" y="181"/>
                  </a:cubicBezTo>
                  <a:cubicBezTo>
                    <a:pt x="158" y="162"/>
                    <a:pt x="193" y="127"/>
                    <a:pt x="193" y="75"/>
                  </a:cubicBezTo>
                  <a:cubicBezTo>
                    <a:pt x="179" y="32"/>
                    <a:pt x="153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39">
              <a:extLst>
                <a:ext uri="{FF2B5EF4-FFF2-40B4-BE49-F238E27FC236}">
                  <a16:creationId xmlns:a16="http://schemas.microsoft.com/office/drawing/2014/main" id="{D940ACC7-0D29-F48D-D886-EC862A5057BF}"/>
                </a:ext>
              </a:extLst>
            </p:cNvPr>
            <p:cNvSpPr/>
            <p:nvPr/>
          </p:nvSpPr>
          <p:spPr>
            <a:xfrm>
              <a:off x="1850325" y="197975"/>
              <a:ext cx="6175" cy="5400"/>
            </a:xfrm>
            <a:custGeom>
              <a:avLst/>
              <a:gdLst/>
              <a:ahLst/>
              <a:cxnLst/>
              <a:rect l="l" t="t" r="r" b="b"/>
              <a:pathLst>
                <a:path w="247" h="216" extrusionOk="0">
                  <a:moveTo>
                    <a:pt x="106" y="0"/>
                  </a:moveTo>
                  <a:cubicBezTo>
                    <a:pt x="54" y="17"/>
                    <a:pt x="0" y="70"/>
                    <a:pt x="19" y="122"/>
                  </a:cubicBezTo>
                  <a:cubicBezTo>
                    <a:pt x="33" y="181"/>
                    <a:pt x="72" y="215"/>
                    <a:pt x="115" y="215"/>
                  </a:cubicBezTo>
                  <a:cubicBezTo>
                    <a:pt x="123" y="215"/>
                    <a:pt x="132" y="214"/>
                    <a:pt x="141" y="211"/>
                  </a:cubicBezTo>
                  <a:cubicBezTo>
                    <a:pt x="194" y="211"/>
                    <a:pt x="246" y="158"/>
                    <a:pt x="229" y="87"/>
                  </a:cubicBezTo>
                  <a:cubicBezTo>
                    <a:pt x="211" y="35"/>
                    <a:pt x="159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39">
              <a:extLst>
                <a:ext uri="{FF2B5EF4-FFF2-40B4-BE49-F238E27FC236}">
                  <a16:creationId xmlns:a16="http://schemas.microsoft.com/office/drawing/2014/main" id="{5FB25581-F44C-CC52-6957-434CEB89FCB8}"/>
                </a:ext>
              </a:extLst>
            </p:cNvPr>
            <p:cNvSpPr/>
            <p:nvPr/>
          </p:nvSpPr>
          <p:spPr>
            <a:xfrm>
              <a:off x="1868325" y="210150"/>
              <a:ext cx="5725" cy="5400"/>
            </a:xfrm>
            <a:custGeom>
              <a:avLst/>
              <a:gdLst/>
              <a:ahLst/>
              <a:cxnLst/>
              <a:rect l="l" t="t" r="r" b="b"/>
              <a:pathLst>
                <a:path w="229" h="216" extrusionOk="0">
                  <a:moveTo>
                    <a:pt x="134" y="0"/>
                  </a:moveTo>
                  <a:cubicBezTo>
                    <a:pt x="125" y="0"/>
                    <a:pt x="116" y="2"/>
                    <a:pt x="106" y="5"/>
                  </a:cubicBezTo>
                  <a:cubicBezTo>
                    <a:pt x="36" y="5"/>
                    <a:pt x="1" y="57"/>
                    <a:pt x="18" y="127"/>
                  </a:cubicBezTo>
                  <a:cubicBezTo>
                    <a:pt x="18" y="181"/>
                    <a:pt x="88" y="216"/>
                    <a:pt x="141" y="216"/>
                  </a:cubicBezTo>
                  <a:cubicBezTo>
                    <a:pt x="193" y="197"/>
                    <a:pt x="229" y="145"/>
                    <a:pt x="229" y="92"/>
                  </a:cubicBezTo>
                  <a:cubicBezTo>
                    <a:pt x="215" y="34"/>
                    <a:pt x="176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39">
              <a:extLst>
                <a:ext uri="{FF2B5EF4-FFF2-40B4-BE49-F238E27FC236}">
                  <a16:creationId xmlns:a16="http://schemas.microsoft.com/office/drawing/2014/main" id="{E26B61AA-5857-E2C8-2768-7D6FDE2F007F}"/>
                </a:ext>
              </a:extLst>
            </p:cNvPr>
            <p:cNvSpPr/>
            <p:nvPr/>
          </p:nvSpPr>
          <p:spPr>
            <a:xfrm>
              <a:off x="1878000" y="180825"/>
              <a:ext cx="5700" cy="4975"/>
            </a:xfrm>
            <a:custGeom>
              <a:avLst/>
              <a:gdLst/>
              <a:ahLst/>
              <a:cxnLst/>
              <a:rect l="l" t="t" r="r" b="b"/>
              <a:pathLst>
                <a:path w="228" h="199" extrusionOk="0">
                  <a:moveTo>
                    <a:pt x="87" y="1"/>
                  </a:moveTo>
                  <a:cubicBezTo>
                    <a:pt x="35" y="19"/>
                    <a:pt x="0" y="71"/>
                    <a:pt x="17" y="124"/>
                  </a:cubicBezTo>
                  <a:cubicBezTo>
                    <a:pt x="17" y="167"/>
                    <a:pt x="54" y="199"/>
                    <a:pt x="96" y="199"/>
                  </a:cubicBezTo>
                  <a:cubicBezTo>
                    <a:pt x="105" y="199"/>
                    <a:pt x="114" y="197"/>
                    <a:pt x="123" y="194"/>
                  </a:cubicBezTo>
                  <a:cubicBezTo>
                    <a:pt x="193" y="194"/>
                    <a:pt x="228" y="141"/>
                    <a:pt x="211" y="89"/>
                  </a:cubicBezTo>
                  <a:cubicBezTo>
                    <a:pt x="193" y="36"/>
                    <a:pt x="158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39">
              <a:extLst>
                <a:ext uri="{FF2B5EF4-FFF2-40B4-BE49-F238E27FC236}">
                  <a16:creationId xmlns:a16="http://schemas.microsoft.com/office/drawing/2014/main" id="{9B5F3E40-620C-481D-95D4-031877963D55}"/>
                </a:ext>
              </a:extLst>
            </p:cNvPr>
            <p:cNvSpPr/>
            <p:nvPr/>
          </p:nvSpPr>
          <p:spPr>
            <a:xfrm>
              <a:off x="1893350" y="192575"/>
              <a:ext cx="5750" cy="5075"/>
            </a:xfrm>
            <a:custGeom>
              <a:avLst/>
              <a:gdLst/>
              <a:ahLst/>
              <a:cxnLst/>
              <a:rect l="l" t="t" r="r" b="b"/>
              <a:pathLst>
                <a:path w="230" h="203" extrusionOk="0">
                  <a:moveTo>
                    <a:pt x="116" y="1"/>
                  </a:moveTo>
                  <a:cubicBezTo>
                    <a:pt x="107" y="1"/>
                    <a:pt x="98" y="2"/>
                    <a:pt x="89" y="5"/>
                  </a:cubicBezTo>
                  <a:cubicBezTo>
                    <a:pt x="35" y="5"/>
                    <a:pt x="0" y="57"/>
                    <a:pt x="19" y="128"/>
                  </a:cubicBezTo>
                  <a:cubicBezTo>
                    <a:pt x="19" y="171"/>
                    <a:pt x="53" y="203"/>
                    <a:pt x="95" y="203"/>
                  </a:cubicBezTo>
                  <a:cubicBezTo>
                    <a:pt x="105" y="203"/>
                    <a:pt x="114" y="201"/>
                    <a:pt x="124" y="198"/>
                  </a:cubicBezTo>
                  <a:cubicBezTo>
                    <a:pt x="176" y="198"/>
                    <a:pt x="229" y="146"/>
                    <a:pt x="211" y="93"/>
                  </a:cubicBezTo>
                  <a:cubicBezTo>
                    <a:pt x="197" y="35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39">
              <a:extLst>
                <a:ext uri="{FF2B5EF4-FFF2-40B4-BE49-F238E27FC236}">
                  <a16:creationId xmlns:a16="http://schemas.microsoft.com/office/drawing/2014/main" id="{72F56F78-706D-8222-11D9-D7A6866E7A3A}"/>
                </a:ext>
              </a:extLst>
            </p:cNvPr>
            <p:cNvSpPr/>
            <p:nvPr/>
          </p:nvSpPr>
          <p:spPr>
            <a:xfrm>
              <a:off x="1860850" y="171625"/>
              <a:ext cx="5750" cy="4950"/>
            </a:xfrm>
            <a:custGeom>
              <a:avLst/>
              <a:gdLst/>
              <a:ahLst/>
              <a:cxnLst/>
              <a:rect l="l" t="t" r="r" b="b"/>
              <a:pathLst>
                <a:path w="230" h="198" extrusionOk="0">
                  <a:moveTo>
                    <a:pt x="89" y="1"/>
                  </a:moveTo>
                  <a:cubicBezTo>
                    <a:pt x="36" y="17"/>
                    <a:pt x="1" y="71"/>
                    <a:pt x="19" y="123"/>
                  </a:cubicBezTo>
                  <a:cubicBezTo>
                    <a:pt x="19" y="166"/>
                    <a:pt x="54" y="198"/>
                    <a:pt x="96" y="198"/>
                  </a:cubicBezTo>
                  <a:cubicBezTo>
                    <a:pt x="105" y="198"/>
                    <a:pt x="115" y="196"/>
                    <a:pt x="124" y="193"/>
                  </a:cubicBezTo>
                  <a:cubicBezTo>
                    <a:pt x="195" y="193"/>
                    <a:pt x="230" y="141"/>
                    <a:pt x="211" y="88"/>
                  </a:cubicBezTo>
                  <a:cubicBezTo>
                    <a:pt x="211" y="36"/>
                    <a:pt x="16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39">
              <a:extLst>
                <a:ext uri="{FF2B5EF4-FFF2-40B4-BE49-F238E27FC236}">
                  <a16:creationId xmlns:a16="http://schemas.microsoft.com/office/drawing/2014/main" id="{C7A764B6-5ED5-8258-7BC7-CF1B3B6EC962}"/>
                </a:ext>
              </a:extLst>
            </p:cNvPr>
            <p:cNvSpPr/>
            <p:nvPr/>
          </p:nvSpPr>
          <p:spPr>
            <a:xfrm>
              <a:off x="1885450" y="154375"/>
              <a:ext cx="4875" cy="4525"/>
            </a:xfrm>
            <a:custGeom>
              <a:avLst/>
              <a:gdLst/>
              <a:ahLst/>
              <a:cxnLst/>
              <a:rect l="l" t="t" r="r" b="b"/>
              <a:pathLst>
                <a:path w="195" h="181" extrusionOk="0">
                  <a:moveTo>
                    <a:pt x="98" y="1"/>
                  </a:moveTo>
                  <a:cubicBezTo>
                    <a:pt x="89" y="1"/>
                    <a:pt x="80" y="2"/>
                    <a:pt x="70" y="5"/>
                  </a:cubicBezTo>
                  <a:cubicBezTo>
                    <a:pt x="18" y="5"/>
                    <a:pt x="0" y="58"/>
                    <a:pt x="0" y="110"/>
                  </a:cubicBezTo>
                  <a:cubicBezTo>
                    <a:pt x="18" y="145"/>
                    <a:pt x="54" y="181"/>
                    <a:pt x="106" y="181"/>
                  </a:cubicBezTo>
                  <a:cubicBezTo>
                    <a:pt x="159" y="164"/>
                    <a:pt x="194" y="129"/>
                    <a:pt x="176" y="75"/>
                  </a:cubicBezTo>
                  <a:cubicBezTo>
                    <a:pt x="176" y="32"/>
                    <a:pt x="140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39">
              <a:extLst>
                <a:ext uri="{FF2B5EF4-FFF2-40B4-BE49-F238E27FC236}">
                  <a16:creationId xmlns:a16="http://schemas.microsoft.com/office/drawing/2014/main" id="{A2723DB8-EAA6-EC52-F137-22F92D0E7DC0}"/>
                </a:ext>
              </a:extLst>
            </p:cNvPr>
            <p:cNvSpPr/>
            <p:nvPr/>
          </p:nvSpPr>
          <p:spPr>
            <a:xfrm>
              <a:off x="1903875" y="150100"/>
              <a:ext cx="4875" cy="4100"/>
            </a:xfrm>
            <a:custGeom>
              <a:avLst/>
              <a:gdLst/>
              <a:ahLst/>
              <a:cxnLst/>
              <a:rect l="l" t="t" r="r" b="b"/>
              <a:pathLst>
                <a:path w="195" h="164" extrusionOk="0">
                  <a:moveTo>
                    <a:pt x="89" y="0"/>
                  </a:moveTo>
                  <a:cubicBezTo>
                    <a:pt x="36" y="0"/>
                    <a:pt x="1" y="54"/>
                    <a:pt x="19" y="106"/>
                  </a:cubicBezTo>
                  <a:cubicBezTo>
                    <a:pt x="19" y="135"/>
                    <a:pt x="54" y="163"/>
                    <a:pt x="86" y="163"/>
                  </a:cubicBezTo>
                  <a:cubicBezTo>
                    <a:pt x="93" y="163"/>
                    <a:pt x="100" y="162"/>
                    <a:pt x="106" y="159"/>
                  </a:cubicBezTo>
                  <a:cubicBezTo>
                    <a:pt x="160" y="159"/>
                    <a:pt x="195" y="124"/>
                    <a:pt x="176" y="71"/>
                  </a:cubicBezTo>
                  <a:cubicBezTo>
                    <a:pt x="176" y="19"/>
                    <a:pt x="12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39">
              <a:extLst>
                <a:ext uri="{FF2B5EF4-FFF2-40B4-BE49-F238E27FC236}">
                  <a16:creationId xmlns:a16="http://schemas.microsoft.com/office/drawing/2014/main" id="{834A76EE-87CE-92AC-18BD-99A3334FE778}"/>
                </a:ext>
              </a:extLst>
            </p:cNvPr>
            <p:cNvSpPr/>
            <p:nvPr/>
          </p:nvSpPr>
          <p:spPr>
            <a:xfrm>
              <a:off x="1906975" y="168425"/>
              <a:ext cx="4825" cy="4650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107" y="1"/>
                  </a:moveTo>
                  <a:cubicBezTo>
                    <a:pt x="100" y="1"/>
                    <a:pt x="94" y="2"/>
                    <a:pt x="88" y="5"/>
                  </a:cubicBezTo>
                  <a:cubicBezTo>
                    <a:pt x="36" y="5"/>
                    <a:pt x="0" y="58"/>
                    <a:pt x="0" y="110"/>
                  </a:cubicBezTo>
                  <a:cubicBezTo>
                    <a:pt x="14" y="154"/>
                    <a:pt x="52" y="185"/>
                    <a:pt x="85" y="185"/>
                  </a:cubicBezTo>
                  <a:cubicBezTo>
                    <a:pt x="92" y="185"/>
                    <a:pt x="99" y="184"/>
                    <a:pt x="106" y="180"/>
                  </a:cubicBezTo>
                  <a:cubicBezTo>
                    <a:pt x="158" y="180"/>
                    <a:pt x="193" y="129"/>
                    <a:pt x="193" y="75"/>
                  </a:cubicBezTo>
                  <a:cubicBezTo>
                    <a:pt x="179" y="32"/>
                    <a:pt x="140" y="1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39">
              <a:extLst>
                <a:ext uri="{FF2B5EF4-FFF2-40B4-BE49-F238E27FC236}">
                  <a16:creationId xmlns:a16="http://schemas.microsoft.com/office/drawing/2014/main" id="{F29C889C-32FE-A761-1FE6-88165F8DE46A}"/>
                </a:ext>
              </a:extLst>
            </p:cNvPr>
            <p:cNvSpPr/>
            <p:nvPr/>
          </p:nvSpPr>
          <p:spPr>
            <a:xfrm>
              <a:off x="1777900" y="-7600"/>
              <a:ext cx="6575" cy="5925"/>
            </a:xfrm>
            <a:custGeom>
              <a:avLst/>
              <a:gdLst/>
              <a:ahLst/>
              <a:cxnLst/>
              <a:rect l="l" t="t" r="r" b="b"/>
              <a:pathLst>
                <a:path w="263" h="237" extrusionOk="0">
                  <a:moveTo>
                    <a:pt x="133" y="1"/>
                  </a:moveTo>
                  <a:cubicBezTo>
                    <a:pt x="125" y="1"/>
                    <a:pt x="115" y="2"/>
                    <a:pt x="106" y="4"/>
                  </a:cubicBezTo>
                  <a:cubicBezTo>
                    <a:pt x="35" y="21"/>
                    <a:pt x="0" y="75"/>
                    <a:pt x="17" y="145"/>
                  </a:cubicBezTo>
                  <a:cubicBezTo>
                    <a:pt x="17" y="203"/>
                    <a:pt x="65" y="237"/>
                    <a:pt x="121" y="237"/>
                  </a:cubicBezTo>
                  <a:cubicBezTo>
                    <a:pt x="133" y="237"/>
                    <a:pt x="145" y="235"/>
                    <a:pt x="158" y="232"/>
                  </a:cubicBezTo>
                  <a:cubicBezTo>
                    <a:pt x="211" y="232"/>
                    <a:pt x="263" y="162"/>
                    <a:pt x="246" y="91"/>
                  </a:cubicBezTo>
                  <a:cubicBezTo>
                    <a:pt x="230" y="47"/>
                    <a:pt x="190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39">
              <a:extLst>
                <a:ext uri="{FF2B5EF4-FFF2-40B4-BE49-F238E27FC236}">
                  <a16:creationId xmlns:a16="http://schemas.microsoft.com/office/drawing/2014/main" id="{DB9961D3-05C5-EB5C-4004-12244F5D92F8}"/>
                </a:ext>
              </a:extLst>
            </p:cNvPr>
            <p:cNvSpPr/>
            <p:nvPr/>
          </p:nvSpPr>
          <p:spPr>
            <a:xfrm>
              <a:off x="1432350" y="-174425"/>
              <a:ext cx="7925" cy="7125"/>
            </a:xfrm>
            <a:custGeom>
              <a:avLst/>
              <a:gdLst/>
              <a:ahLst/>
              <a:cxnLst/>
              <a:rect l="l" t="t" r="r" b="b"/>
              <a:pathLst>
                <a:path w="317" h="285" extrusionOk="0">
                  <a:moveTo>
                    <a:pt x="169" y="0"/>
                  </a:moveTo>
                  <a:cubicBezTo>
                    <a:pt x="160" y="0"/>
                    <a:pt x="150" y="1"/>
                    <a:pt x="141" y="4"/>
                  </a:cubicBezTo>
                  <a:cubicBezTo>
                    <a:pt x="54" y="21"/>
                    <a:pt x="1" y="91"/>
                    <a:pt x="19" y="161"/>
                  </a:cubicBezTo>
                  <a:cubicBezTo>
                    <a:pt x="36" y="250"/>
                    <a:pt x="106" y="285"/>
                    <a:pt x="176" y="285"/>
                  </a:cubicBezTo>
                  <a:cubicBezTo>
                    <a:pt x="265" y="267"/>
                    <a:pt x="317" y="196"/>
                    <a:pt x="300" y="109"/>
                  </a:cubicBezTo>
                  <a:cubicBezTo>
                    <a:pt x="284" y="48"/>
                    <a:pt x="229" y="0"/>
                    <a:pt x="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39">
              <a:extLst>
                <a:ext uri="{FF2B5EF4-FFF2-40B4-BE49-F238E27FC236}">
                  <a16:creationId xmlns:a16="http://schemas.microsoft.com/office/drawing/2014/main" id="{8217BC5C-711C-9769-177C-F1DFA4A9B3B2}"/>
                </a:ext>
              </a:extLst>
            </p:cNvPr>
            <p:cNvSpPr/>
            <p:nvPr/>
          </p:nvSpPr>
          <p:spPr>
            <a:xfrm>
              <a:off x="1887650" y="112325"/>
              <a:ext cx="4425" cy="4100"/>
            </a:xfrm>
            <a:custGeom>
              <a:avLst/>
              <a:gdLst/>
              <a:ahLst/>
              <a:cxnLst/>
              <a:rect l="l" t="t" r="r" b="b"/>
              <a:pathLst>
                <a:path w="177" h="164" extrusionOk="0">
                  <a:moveTo>
                    <a:pt x="71" y="1"/>
                  </a:moveTo>
                  <a:cubicBezTo>
                    <a:pt x="36" y="1"/>
                    <a:pt x="1" y="54"/>
                    <a:pt x="18" y="89"/>
                  </a:cubicBezTo>
                  <a:cubicBezTo>
                    <a:pt x="18" y="133"/>
                    <a:pt x="54" y="164"/>
                    <a:pt x="87" y="164"/>
                  </a:cubicBezTo>
                  <a:cubicBezTo>
                    <a:pt x="93" y="164"/>
                    <a:pt x="100" y="163"/>
                    <a:pt x="106" y="160"/>
                  </a:cubicBezTo>
                  <a:cubicBezTo>
                    <a:pt x="158" y="160"/>
                    <a:pt x="176" y="106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39">
              <a:extLst>
                <a:ext uri="{FF2B5EF4-FFF2-40B4-BE49-F238E27FC236}">
                  <a16:creationId xmlns:a16="http://schemas.microsoft.com/office/drawing/2014/main" id="{28EC3326-FFF9-9670-28F0-91311EC394B0}"/>
                </a:ext>
              </a:extLst>
            </p:cNvPr>
            <p:cNvSpPr/>
            <p:nvPr/>
          </p:nvSpPr>
          <p:spPr>
            <a:xfrm>
              <a:off x="1230850" y="533775"/>
              <a:ext cx="15375" cy="14175"/>
            </a:xfrm>
            <a:custGeom>
              <a:avLst/>
              <a:gdLst/>
              <a:ahLst/>
              <a:cxnLst/>
              <a:rect l="l" t="t" r="r" b="b"/>
              <a:pathLst>
                <a:path w="615" h="567" extrusionOk="0">
                  <a:moveTo>
                    <a:pt x="298" y="0"/>
                  </a:moveTo>
                  <a:cubicBezTo>
                    <a:pt x="286" y="0"/>
                    <a:pt x="275" y="1"/>
                    <a:pt x="263" y="2"/>
                  </a:cubicBezTo>
                  <a:cubicBezTo>
                    <a:pt x="106" y="37"/>
                    <a:pt x="0" y="178"/>
                    <a:pt x="36" y="337"/>
                  </a:cubicBezTo>
                  <a:cubicBezTo>
                    <a:pt x="51" y="466"/>
                    <a:pt x="172" y="566"/>
                    <a:pt x="316" y="566"/>
                  </a:cubicBezTo>
                  <a:cubicBezTo>
                    <a:pt x="328" y="566"/>
                    <a:pt x="340" y="566"/>
                    <a:pt x="352" y="564"/>
                  </a:cubicBezTo>
                  <a:cubicBezTo>
                    <a:pt x="509" y="529"/>
                    <a:pt x="614" y="389"/>
                    <a:pt x="579" y="231"/>
                  </a:cubicBezTo>
                  <a:cubicBezTo>
                    <a:pt x="564" y="85"/>
                    <a:pt x="429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39">
              <a:extLst>
                <a:ext uri="{FF2B5EF4-FFF2-40B4-BE49-F238E27FC236}">
                  <a16:creationId xmlns:a16="http://schemas.microsoft.com/office/drawing/2014/main" id="{D99C3A62-19A5-7DBD-C37A-DEE73C9525A4}"/>
                </a:ext>
              </a:extLst>
            </p:cNvPr>
            <p:cNvSpPr/>
            <p:nvPr/>
          </p:nvSpPr>
          <p:spPr>
            <a:xfrm>
              <a:off x="1186075" y="501725"/>
              <a:ext cx="17575" cy="16450"/>
            </a:xfrm>
            <a:custGeom>
              <a:avLst/>
              <a:gdLst/>
              <a:ahLst/>
              <a:cxnLst/>
              <a:rect l="l" t="t" r="r" b="b"/>
              <a:pathLst>
                <a:path w="703" h="658" extrusionOk="0">
                  <a:moveTo>
                    <a:pt x="337" y="1"/>
                  </a:moveTo>
                  <a:cubicBezTo>
                    <a:pt x="324" y="1"/>
                    <a:pt x="311" y="1"/>
                    <a:pt x="298" y="3"/>
                  </a:cubicBezTo>
                  <a:cubicBezTo>
                    <a:pt x="122" y="38"/>
                    <a:pt x="0" y="214"/>
                    <a:pt x="35" y="389"/>
                  </a:cubicBezTo>
                  <a:cubicBezTo>
                    <a:pt x="66" y="544"/>
                    <a:pt x="193" y="658"/>
                    <a:pt x="343" y="658"/>
                  </a:cubicBezTo>
                  <a:cubicBezTo>
                    <a:pt x="363" y="658"/>
                    <a:pt x="383" y="656"/>
                    <a:pt x="403" y="652"/>
                  </a:cubicBezTo>
                  <a:cubicBezTo>
                    <a:pt x="579" y="617"/>
                    <a:pt x="703" y="441"/>
                    <a:pt x="667" y="266"/>
                  </a:cubicBezTo>
                  <a:cubicBezTo>
                    <a:pt x="635" y="103"/>
                    <a:pt x="497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39">
              <a:extLst>
                <a:ext uri="{FF2B5EF4-FFF2-40B4-BE49-F238E27FC236}">
                  <a16:creationId xmlns:a16="http://schemas.microsoft.com/office/drawing/2014/main" id="{95A4B2E5-33F0-5C5B-39F9-71EE798D909E}"/>
                </a:ext>
              </a:extLst>
            </p:cNvPr>
            <p:cNvSpPr/>
            <p:nvPr/>
          </p:nvSpPr>
          <p:spPr>
            <a:xfrm>
              <a:off x="1050850" y="-660925"/>
              <a:ext cx="5275" cy="4975"/>
            </a:xfrm>
            <a:custGeom>
              <a:avLst/>
              <a:gdLst/>
              <a:ahLst/>
              <a:cxnLst/>
              <a:rect l="l" t="t" r="r" b="b"/>
              <a:pathLst>
                <a:path w="211" h="199" extrusionOk="0">
                  <a:moveTo>
                    <a:pt x="116" y="1"/>
                  </a:moveTo>
                  <a:cubicBezTo>
                    <a:pt x="107" y="1"/>
                    <a:pt x="97" y="2"/>
                    <a:pt x="87" y="6"/>
                  </a:cubicBezTo>
                  <a:cubicBezTo>
                    <a:pt x="35" y="6"/>
                    <a:pt x="0" y="58"/>
                    <a:pt x="17" y="111"/>
                  </a:cubicBezTo>
                  <a:cubicBezTo>
                    <a:pt x="17" y="163"/>
                    <a:pt x="70" y="198"/>
                    <a:pt x="122" y="198"/>
                  </a:cubicBezTo>
                  <a:cubicBezTo>
                    <a:pt x="176" y="181"/>
                    <a:pt x="211" y="128"/>
                    <a:pt x="211" y="76"/>
                  </a:cubicBezTo>
                  <a:cubicBezTo>
                    <a:pt x="196" y="32"/>
                    <a:pt x="158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39">
              <a:extLst>
                <a:ext uri="{FF2B5EF4-FFF2-40B4-BE49-F238E27FC236}">
                  <a16:creationId xmlns:a16="http://schemas.microsoft.com/office/drawing/2014/main" id="{0BB8B626-F4EC-189C-70D9-F3284C8652CA}"/>
                </a:ext>
              </a:extLst>
            </p:cNvPr>
            <p:cNvSpPr/>
            <p:nvPr/>
          </p:nvSpPr>
          <p:spPr>
            <a:xfrm>
              <a:off x="963900" y="-540625"/>
              <a:ext cx="3100" cy="3200"/>
            </a:xfrm>
            <a:custGeom>
              <a:avLst/>
              <a:gdLst/>
              <a:ahLst/>
              <a:cxnLst/>
              <a:rect l="l" t="t" r="r" b="b"/>
              <a:pathLst>
                <a:path w="124" h="128" extrusionOk="0">
                  <a:moveTo>
                    <a:pt x="73" y="1"/>
                  </a:moveTo>
                  <a:cubicBezTo>
                    <a:pt x="66" y="1"/>
                    <a:pt x="60" y="2"/>
                    <a:pt x="53" y="6"/>
                  </a:cubicBezTo>
                  <a:cubicBezTo>
                    <a:pt x="18" y="6"/>
                    <a:pt x="1" y="41"/>
                    <a:pt x="1" y="76"/>
                  </a:cubicBezTo>
                  <a:cubicBezTo>
                    <a:pt x="1" y="111"/>
                    <a:pt x="36" y="128"/>
                    <a:pt x="71" y="128"/>
                  </a:cubicBezTo>
                  <a:cubicBezTo>
                    <a:pt x="106" y="111"/>
                    <a:pt x="123" y="76"/>
                    <a:pt x="123" y="58"/>
                  </a:cubicBezTo>
                  <a:cubicBezTo>
                    <a:pt x="123" y="29"/>
                    <a:pt x="100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39">
              <a:extLst>
                <a:ext uri="{FF2B5EF4-FFF2-40B4-BE49-F238E27FC236}">
                  <a16:creationId xmlns:a16="http://schemas.microsoft.com/office/drawing/2014/main" id="{4587D830-B22C-6453-B59F-8D269DC77A19}"/>
                </a:ext>
              </a:extLst>
            </p:cNvPr>
            <p:cNvSpPr/>
            <p:nvPr/>
          </p:nvSpPr>
          <p:spPr>
            <a:xfrm>
              <a:off x="974000" y="-531900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70" y="1"/>
                  </a:moveTo>
                  <a:cubicBezTo>
                    <a:pt x="64" y="1"/>
                    <a:pt x="58" y="3"/>
                    <a:pt x="53" y="8"/>
                  </a:cubicBezTo>
                  <a:cubicBezTo>
                    <a:pt x="18" y="8"/>
                    <a:pt x="0" y="25"/>
                    <a:pt x="0" y="60"/>
                  </a:cubicBezTo>
                  <a:cubicBezTo>
                    <a:pt x="18" y="95"/>
                    <a:pt x="35" y="113"/>
                    <a:pt x="70" y="113"/>
                  </a:cubicBezTo>
                  <a:cubicBezTo>
                    <a:pt x="105" y="95"/>
                    <a:pt x="124" y="78"/>
                    <a:pt x="105" y="43"/>
                  </a:cubicBezTo>
                  <a:cubicBezTo>
                    <a:pt x="105" y="17"/>
                    <a:pt x="87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39">
              <a:extLst>
                <a:ext uri="{FF2B5EF4-FFF2-40B4-BE49-F238E27FC236}">
                  <a16:creationId xmlns:a16="http://schemas.microsoft.com/office/drawing/2014/main" id="{B837358F-71FC-4E42-5FEA-3437E970CB87}"/>
                </a:ext>
              </a:extLst>
            </p:cNvPr>
            <p:cNvSpPr/>
            <p:nvPr/>
          </p:nvSpPr>
          <p:spPr>
            <a:xfrm>
              <a:off x="1196150" y="-2029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9" y="1"/>
                  </a:moveTo>
                  <a:lnTo>
                    <a:pt x="0" y="19"/>
                  </a:lnTo>
                  <a:cubicBezTo>
                    <a:pt x="0" y="36"/>
                    <a:pt x="19" y="36"/>
                    <a:pt x="19" y="36"/>
                  </a:cubicBezTo>
                  <a:cubicBezTo>
                    <a:pt x="35" y="36"/>
                    <a:pt x="35" y="19"/>
                    <a:pt x="35" y="19"/>
                  </a:cubicBezTo>
                  <a:lnTo>
                    <a:pt x="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39">
              <a:extLst>
                <a:ext uri="{FF2B5EF4-FFF2-40B4-BE49-F238E27FC236}">
                  <a16:creationId xmlns:a16="http://schemas.microsoft.com/office/drawing/2014/main" id="{565DB3C7-5CD5-92F4-D96A-2DB4A7E9B221}"/>
                </a:ext>
              </a:extLst>
            </p:cNvPr>
            <p:cNvSpPr/>
            <p:nvPr/>
          </p:nvSpPr>
          <p:spPr>
            <a:xfrm>
              <a:off x="1450375" y="1395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1"/>
                  </a:moveTo>
                  <a:cubicBezTo>
                    <a:pt x="17" y="1"/>
                    <a:pt x="0" y="1"/>
                    <a:pt x="0" y="19"/>
                  </a:cubicBezTo>
                  <a:cubicBezTo>
                    <a:pt x="17" y="19"/>
                    <a:pt x="17" y="36"/>
                    <a:pt x="17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39">
              <a:extLst>
                <a:ext uri="{FF2B5EF4-FFF2-40B4-BE49-F238E27FC236}">
                  <a16:creationId xmlns:a16="http://schemas.microsoft.com/office/drawing/2014/main" id="{6B6F1B88-EB4E-A211-3099-8790A15CD442}"/>
                </a:ext>
              </a:extLst>
            </p:cNvPr>
            <p:cNvSpPr/>
            <p:nvPr/>
          </p:nvSpPr>
          <p:spPr>
            <a:xfrm>
              <a:off x="1277375" y="1136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" y="0"/>
                  </a:moveTo>
                  <a:lnTo>
                    <a:pt x="1" y="17"/>
                  </a:lnTo>
                  <a:cubicBezTo>
                    <a:pt x="1" y="35"/>
                    <a:pt x="1" y="35"/>
                    <a:pt x="18" y="35"/>
                  </a:cubicBezTo>
                  <a:lnTo>
                    <a:pt x="18" y="17"/>
                  </a:lnTo>
                  <a:cubicBezTo>
                    <a:pt x="18" y="17"/>
                    <a:pt x="1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39">
              <a:extLst>
                <a:ext uri="{FF2B5EF4-FFF2-40B4-BE49-F238E27FC236}">
                  <a16:creationId xmlns:a16="http://schemas.microsoft.com/office/drawing/2014/main" id="{140BDE70-063A-D6B3-EF4E-F91E8F3E3BD5}"/>
                </a:ext>
              </a:extLst>
            </p:cNvPr>
            <p:cNvSpPr/>
            <p:nvPr/>
          </p:nvSpPr>
          <p:spPr>
            <a:xfrm>
              <a:off x="1238750" y="1141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7" y="0"/>
                  </a:moveTo>
                  <a:cubicBezTo>
                    <a:pt x="17" y="0"/>
                    <a:pt x="1" y="18"/>
                    <a:pt x="17" y="18"/>
                  </a:cubicBezTo>
                  <a:cubicBezTo>
                    <a:pt x="17" y="35"/>
                    <a:pt x="17" y="35"/>
                    <a:pt x="36" y="35"/>
                  </a:cubicBezTo>
                  <a:cubicBezTo>
                    <a:pt x="36" y="35"/>
                    <a:pt x="52" y="35"/>
                    <a:pt x="36" y="18"/>
                  </a:cubicBezTo>
                  <a:cubicBezTo>
                    <a:pt x="36" y="18"/>
                    <a:pt x="36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39">
              <a:extLst>
                <a:ext uri="{FF2B5EF4-FFF2-40B4-BE49-F238E27FC236}">
                  <a16:creationId xmlns:a16="http://schemas.microsoft.com/office/drawing/2014/main" id="{68C02F36-0EEB-D10E-9C2A-E5640D02131C}"/>
                </a:ext>
              </a:extLst>
            </p:cNvPr>
            <p:cNvSpPr/>
            <p:nvPr/>
          </p:nvSpPr>
          <p:spPr>
            <a:xfrm>
              <a:off x="1242275" y="1220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7" y="0"/>
                  </a:moveTo>
                  <a:cubicBezTo>
                    <a:pt x="0" y="0"/>
                    <a:pt x="0" y="19"/>
                    <a:pt x="0" y="19"/>
                  </a:cubicBezTo>
                  <a:cubicBezTo>
                    <a:pt x="0" y="35"/>
                    <a:pt x="17" y="35"/>
                    <a:pt x="17" y="35"/>
                  </a:cubicBezTo>
                  <a:cubicBezTo>
                    <a:pt x="35" y="35"/>
                    <a:pt x="35" y="19"/>
                    <a:pt x="35" y="19"/>
                  </a:cubicBezTo>
                  <a:cubicBezTo>
                    <a:pt x="35" y="0"/>
                    <a:pt x="17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39">
              <a:extLst>
                <a:ext uri="{FF2B5EF4-FFF2-40B4-BE49-F238E27FC236}">
                  <a16:creationId xmlns:a16="http://schemas.microsoft.com/office/drawing/2014/main" id="{34E2E4DD-D965-2BBC-7577-D5AAF3E66739}"/>
                </a:ext>
              </a:extLst>
            </p:cNvPr>
            <p:cNvSpPr/>
            <p:nvPr/>
          </p:nvSpPr>
          <p:spPr>
            <a:xfrm>
              <a:off x="1215475" y="131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"/>
                  </a:moveTo>
                  <a:cubicBezTo>
                    <a:pt x="0" y="1"/>
                    <a:pt x="0" y="1"/>
                    <a:pt x="0" y="19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35" y="36"/>
                    <a:pt x="35" y="19"/>
                    <a:pt x="35" y="19"/>
                  </a:cubicBezTo>
                  <a:cubicBezTo>
                    <a:pt x="35" y="1"/>
                    <a:pt x="35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39">
              <a:extLst>
                <a:ext uri="{FF2B5EF4-FFF2-40B4-BE49-F238E27FC236}">
                  <a16:creationId xmlns:a16="http://schemas.microsoft.com/office/drawing/2014/main" id="{B0C105BA-C43E-4DC0-7D4E-0F60B38CA5B1}"/>
                </a:ext>
              </a:extLst>
            </p:cNvPr>
            <p:cNvSpPr/>
            <p:nvPr/>
          </p:nvSpPr>
          <p:spPr>
            <a:xfrm>
              <a:off x="1100425" y="132100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36"/>
                    <a:pt x="19" y="53"/>
                    <a:pt x="36" y="53"/>
                  </a:cubicBezTo>
                  <a:cubicBezTo>
                    <a:pt x="36" y="36"/>
                    <a:pt x="54" y="36"/>
                    <a:pt x="54" y="18"/>
                  </a:cubicBezTo>
                  <a:cubicBezTo>
                    <a:pt x="54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39">
              <a:extLst>
                <a:ext uri="{FF2B5EF4-FFF2-40B4-BE49-F238E27FC236}">
                  <a16:creationId xmlns:a16="http://schemas.microsoft.com/office/drawing/2014/main" id="{1D5A27C6-1DC4-6C9B-80A6-D2F5285B5BA3}"/>
                </a:ext>
              </a:extLst>
            </p:cNvPr>
            <p:cNvSpPr/>
            <p:nvPr/>
          </p:nvSpPr>
          <p:spPr>
            <a:xfrm>
              <a:off x="1071025" y="172500"/>
              <a:ext cx="2225" cy="1950"/>
            </a:xfrm>
            <a:custGeom>
              <a:avLst/>
              <a:gdLst/>
              <a:ahLst/>
              <a:cxnLst/>
              <a:rect l="l" t="t" r="r" b="b"/>
              <a:pathLst>
                <a:path w="89" h="78" extrusionOk="0">
                  <a:moveTo>
                    <a:pt x="36" y="1"/>
                  </a:moveTo>
                  <a:cubicBezTo>
                    <a:pt x="18" y="1"/>
                    <a:pt x="1" y="17"/>
                    <a:pt x="1" y="53"/>
                  </a:cubicBezTo>
                  <a:cubicBezTo>
                    <a:pt x="1" y="66"/>
                    <a:pt x="9" y="78"/>
                    <a:pt x="27" y="78"/>
                  </a:cubicBezTo>
                  <a:cubicBezTo>
                    <a:pt x="34" y="78"/>
                    <a:pt x="43" y="76"/>
                    <a:pt x="53" y="71"/>
                  </a:cubicBezTo>
                  <a:cubicBezTo>
                    <a:pt x="71" y="71"/>
                    <a:pt x="88" y="53"/>
                    <a:pt x="71" y="36"/>
                  </a:cubicBezTo>
                  <a:cubicBezTo>
                    <a:pt x="71" y="17"/>
                    <a:pt x="53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39">
              <a:extLst>
                <a:ext uri="{FF2B5EF4-FFF2-40B4-BE49-F238E27FC236}">
                  <a16:creationId xmlns:a16="http://schemas.microsoft.com/office/drawing/2014/main" id="{5A1B13C3-C5FA-8371-6B73-CB1762292C47}"/>
                </a:ext>
              </a:extLst>
            </p:cNvPr>
            <p:cNvSpPr/>
            <p:nvPr/>
          </p:nvSpPr>
          <p:spPr>
            <a:xfrm>
              <a:off x="1059625" y="184175"/>
              <a:ext cx="2200" cy="1950"/>
            </a:xfrm>
            <a:custGeom>
              <a:avLst/>
              <a:gdLst/>
              <a:ahLst/>
              <a:cxnLst/>
              <a:rect l="l" t="t" r="r" b="b"/>
              <a:pathLst>
                <a:path w="88" h="78" extrusionOk="0">
                  <a:moveTo>
                    <a:pt x="50" y="0"/>
                  </a:moveTo>
                  <a:cubicBezTo>
                    <a:pt x="45" y="0"/>
                    <a:pt x="40" y="2"/>
                    <a:pt x="35" y="7"/>
                  </a:cubicBezTo>
                  <a:cubicBezTo>
                    <a:pt x="17" y="7"/>
                    <a:pt x="0" y="25"/>
                    <a:pt x="0" y="42"/>
                  </a:cubicBezTo>
                  <a:cubicBezTo>
                    <a:pt x="0" y="60"/>
                    <a:pt x="35" y="77"/>
                    <a:pt x="52" y="77"/>
                  </a:cubicBezTo>
                  <a:cubicBezTo>
                    <a:pt x="71" y="77"/>
                    <a:pt x="87" y="60"/>
                    <a:pt x="87" y="25"/>
                  </a:cubicBezTo>
                  <a:cubicBezTo>
                    <a:pt x="75" y="12"/>
                    <a:pt x="63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39">
              <a:extLst>
                <a:ext uri="{FF2B5EF4-FFF2-40B4-BE49-F238E27FC236}">
                  <a16:creationId xmlns:a16="http://schemas.microsoft.com/office/drawing/2014/main" id="{25CAD45C-B655-802F-2A20-D8C47497EF80}"/>
                </a:ext>
              </a:extLst>
            </p:cNvPr>
            <p:cNvSpPr/>
            <p:nvPr/>
          </p:nvSpPr>
          <p:spPr>
            <a:xfrm>
              <a:off x="1046875" y="208325"/>
              <a:ext cx="2650" cy="2550"/>
            </a:xfrm>
            <a:custGeom>
              <a:avLst/>
              <a:gdLst/>
              <a:ahLst/>
              <a:cxnLst/>
              <a:rect l="l" t="t" r="r" b="b"/>
              <a:pathLst>
                <a:path w="106" h="102" extrusionOk="0">
                  <a:moveTo>
                    <a:pt x="63" y="0"/>
                  </a:moveTo>
                  <a:cubicBezTo>
                    <a:pt x="54" y="0"/>
                    <a:pt x="45" y="3"/>
                    <a:pt x="35" y="8"/>
                  </a:cubicBezTo>
                  <a:cubicBezTo>
                    <a:pt x="19" y="8"/>
                    <a:pt x="0" y="25"/>
                    <a:pt x="0" y="60"/>
                  </a:cubicBezTo>
                  <a:cubicBezTo>
                    <a:pt x="0" y="85"/>
                    <a:pt x="19" y="102"/>
                    <a:pt x="36" y="102"/>
                  </a:cubicBezTo>
                  <a:cubicBezTo>
                    <a:pt x="43" y="102"/>
                    <a:pt x="49" y="100"/>
                    <a:pt x="54" y="95"/>
                  </a:cubicBezTo>
                  <a:cubicBezTo>
                    <a:pt x="89" y="95"/>
                    <a:pt x="106" y="78"/>
                    <a:pt x="106" y="43"/>
                  </a:cubicBezTo>
                  <a:cubicBezTo>
                    <a:pt x="106" y="17"/>
                    <a:pt x="87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39">
              <a:extLst>
                <a:ext uri="{FF2B5EF4-FFF2-40B4-BE49-F238E27FC236}">
                  <a16:creationId xmlns:a16="http://schemas.microsoft.com/office/drawing/2014/main" id="{7152C704-0B10-2CA1-264E-CC15A9CE80AF}"/>
                </a:ext>
              </a:extLst>
            </p:cNvPr>
            <p:cNvSpPr/>
            <p:nvPr/>
          </p:nvSpPr>
          <p:spPr>
            <a:xfrm>
              <a:off x="1024050" y="2093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4" y="1"/>
                  </a:moveTo>
                  <a:cubicBezTo>
                    <a:pt x="18" y="18"/>
                    <a:pt x="0" y="36"/>
                    <a:pt x="0" y="71"/>
                  </a:cubicBezTo>
                  <a:cubicBezTo>
                    <a:pt x="18" y="106"/>
                    <a:pt x="54" y="123"/>
                    <a:pt x="70" y="123"/>
                  </a:cubicBezTo>
                  <a:cubicBezTo>
                    <a:pt x="106" y="123"/>
                    <a:pt x="124" y="88"/>
                    <a:pt x="124" y="53"/>
                  </a:cubicBezTo>
                  <a:cubicBezTo>
                    <a:pt x="124" y="18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39">
              <a:extLst>
                <a:ext uri="{FF2B5EF4-FFF2-40B4-BE49-F238E27FC236}">
                  <a16:creationId xmlns:a16="http://schemas.microsoft.com/office/drawing/2014/main" id="{8B59CF7A-2182-8838-CF17-060B40B2C062}"/>
                </a:ext>
              </a:extLst>
            </p:cNvPr>
            <p:cNvSpPr/>
            <p:nvPr/>
          </p:nvSpPr>
          <p:spPr>
            <a:xfrm>
              <a:off x="1083750" y="154950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36" y="0"/>
                  </a:moveTo>
                  <a:cubicBezTo>
                    <a:pt x="19" y="0"/>
                    <a:pt x="1" y="17"/>
                    <a:pt x="1" y="35"/>
                  </a:cubicBezTo>
                  <a:cubicBezTo>
                    <a:pt x="19" y="52"/>
                    <a:pt x="19" y="52"/>
                    <a:pt x="36" y="52"/>
                  </a:cubicBezTo>
                  <a:cubicBezTo>
                    <a:pt x="54" y="52"/>
                    <a:pt x="71" y="35"/>
                    <a:pt x="71" y="17"/>
                  </a:cubicBezTo>
                  <a:cubicBezTo>
                    <a:pt x="54" y="0"/>
                    <a:pt x="54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39">
              <a:extLst>
                <a:ext uri="{FF2B5EF4-FFF2-40B4-BE49-F238E27FC236}">
                  <a16:creationId xmlns:a16="http://schemas.microsoft.com/office/drawing/2014/main" id="{70A37DF0-6B02-F3DD-F129-3B48C67D5317}"/>
                </a:ext>
              </a:extLst>
            </p:cNvPr>
            <p:cNvSpPr/>
            <p:nvPr/>
          </p:nvSpPr>
          <p:spPr>
            <a:xfrm>
              <a:off x="1131175" y="24492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5" y="1"/>
                  </a:moveTo>
                  <a:cubicBezTo>
                    <a:pt x="18" y="1"/>
                    <a:pt x="0" y="19"/>
                    <a:pt x="0" y="36"/>
                  </a:cubicBezTo>
                  <a:cubicBezTo>
                    <a:pt x="0" y="54"/>
                    <a:pt x="18" y="71"/>
                    <a:pt x="35" y="71"/>
                  </a:cubicBezTo>
                  <a:cubicBezTo>
                    <a:pt x="54" y="54"/>
                    <a:pt x="70" y="36"/>
                    <a:pt x="70" y="19"/>
                  </a:cubicBezTo>
                  <a:cubicBezTo>
                    <a:pt x="54" y="1"/>
                    <a:pt x="54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39">
              <a:extLst>
                <a:ext uri="{FF2B5EF4-FFF2-40B4-BE49-F238E27FC236}">
                  <a16:creationId xmlns:a16="http://schemas.microsoft.com/office/drawing/2014/main" id="{26C5311E-007B-D2F9-981F-B2AFCAB4DE00}"/>
                </a:ext>
              </a:extLst>
            </p:cNvPr>
            <p:cNvSpPr/>
            <p:nvPr/>
          </p:nvSpPr>
          <p:spPr>
            <a:xfrm>
              <a:off x="1070150" y="206300"/>
              <a:ext cx="2200" cy="1975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36" y="0"/>
                  </a:moveTo>
                  <a:cubicBezTo>
                    <a:pt x="18" y="0"/>
                    <a:pt x="1" y="18"/>
                    <a:pt x="1" y="54"/>
                  </a:cubicBezTo>
                  <a:cubicBezTo>
                    <a:pt x="1" y="65"/>
                    <a:pt x="18" y="78"/>
                    <a:pt x="34" y="78"/>
                  </a:cubicBezTo>
                  <a:cubicBezTo>
                    <a:pt x="41" y="78"/>
                    <a:pt x="48" y="76"/>
                    <a:pt x="53" y="70"/>
                  </a:cubicBezTo>
                  <a:cubicBezTo>
                    <a:pt x="71" y="70"/>
                    <a:pt x="88" y="54"/>
                    <a:pt x="88" y="35"/>
                  </a:cubicBezTo>
                  <a:cubicBezTo>
                    <a:pt x="71" y="18"/>
                    <a:pt x="5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39">
              <a:extLst>
                <a:ext uri="{FF2B5EF4-FFF2-40B4-BE49-F238E27FC236}">
                  <a16:creationId xmlns:a16="http://schemas.microsoft.com/office/drawing/2014/main" id="{668F56C4-79AB-16F3-ED64-1D51E7CDD09F}"/>
                </a:ext>
              </a:extLst>
            </p:cNvPr>
            <p:cNvSpPr/>
            <p:nvPr/>
          </p:nvSpPr>
          <p:spPr>
            <a:xfrm>
              <a:off x="908125" y="-299025"/>
              <a:ext cx="1375" cy="1325"/>
            </a:xfrm>
            <a:custGeom>
              <a:avLst/>
              <a:gdLst/>
              <a:ahLst/>
              <a:cxnLst/>
              <a:rect l="l" t="t" r="r" b="b"/>
              <a:pathLst>
                <a:path w="55" h="53" extrusionOk="0">
                  <a:moveTo>
                    <a:pt x="19" y="0"/>
                  </a:moveTo>
                  <a:cubicBezTo>
                    <a:pt x="19" y="0"/>
                    <a:pt x="1" y="17"/>
                    <a:pt x="1" y="36"/>
                  </a:cubicBezTo>
                  <a:cubicBezTo>
                    <a:pt x="1" y="36"/>
                    <a:pt x="19" y="52"/>
                    <a:pt x="36" y="52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54" y="17"/>
                    <a:pt x="3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39">
              <a:extLst>
                <a:ext uri="{FF2B5EF4-FFF2-40B4-BE49-F238E27FC236}">
                  <a16:creationId xmlns:a16="http://schemas.microsoft.com/office/drawing/2014/main" id="{AECBC99E-DA8A-3E28-1DCB-74D139CFBD24}"/>
                </a:ext>
              </a:extLst>
            </p:cNvPr>
            <p:cNvSpPr/>
            <p:nvPr/>
          </p:nvSpPr>
          <p:spPr>
            <a:xfrm>
              <a:off x="1204925" y="239650"/>
              <a:ext cx="1350" cy="1550"/>
            </a:xfrm>
            <a:custGeom>
              <a:avLst/>
              <a:gdLst/>
              <a:ahLst/>
              <a:cxnLst/>
              <a:rect l="l" t="t" r="r" b="b"/>
              <a:pathLst>
                <a:path w="54" h="62" extrusionOk="0">
                  <a:moveTo>
                    <a:pt x="19" y="1"/>
                  </a:moveTo>
                  <a:cubicBezTo>
                    <a:pt x="1" y="19"/>
                    <a:pt x="1" y="19"/>
                    <a:pt x="1" y="36"/>
                  </a:cubicBezTo>
                  <a:cubicBezTo>
                    <a:pt x="1" y="49"/>
                    <a:pt x="10" y="61"/>
                    <a:pt x="15" y="61"/>
                  </a:cubicBezTo>
                  <a:cubicBezTo>
                    <a:pt x="17" y="61"/>
                    <a:pt x="19" y="59"/>
                    <a:pt x="19" y="54"/>
                  </a:cubicBezTo>
                  <a:cubicBezTo>
                    <a:pt x="36" y="54"/>
                    <a:pt x="54" y="36"/>
                    <a:pt x="54" y="36"/>
                  </a:cubicBezTo>
                  <a:cubicBezTo>
                    <a:pt x="54" y="19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39">
              <a:extLst>
                <a:ext uri="{FF2B5EF4-FFF2-40B4-BE49-F238E27FC236}">
                  <a16:creationId xmlns:a16="http://schemas.microsoft.com/office/drawing/2014/main" id="{17CC7A60-B1A0-2353-DAC9-0612E8082B41}"/>
                </a:ext>
              </a:extLst>
            </p:cNvPr>
            <p:cNvSpPr/>
            <p:nvPr/>
          </p:nvSpPr>
          <p:spPr>
            <a:xfrm>
              <a:off x="1160150" y="324825"/>
              <a:ext cx="3100" cy="2850"/>
            </a:xfrm>
            <a:custGeom>
              <a:avLst/>
              <a:gdLst/>
              <a:ahLst/>
              <a:cxnLst/>
              <a:rect l="l" t="t" r="r" b="b"/>
              <a:pathLst>
                <a:path w="124" h="114" extrusionOk="0">
                  <a:moveTo>
                    <a:pt x="54" y="1"/>
                  </a:moveTo>
                  <a:cubicBezTo>
                    <a:pt x="19" y="19"/>
                    <a:pt x="0" y="36"/>
                    <a:pt x="19" y="71"/>
                  </a:cubicBezTo>
                  <a:cubicBezTo>
                    <a:pt x="19" y="97"/>
                    <a:pt x="28" y="113"/>
                    <a:pt x="46" y="113"/>
                  </a:cubicBezTo>
                  <a:cubicBezTo>
                    <a:pt x="53" y="113"/>
                    <a:pt x="61" y="111"/>
                    <a:pt x="71" y="106"/>
                  </a:cubicBezTo>
                  <a:cubicBezTo>
                    <a:pt x="106" y="106"/>
                    <a:pt x="124" y="89"/>
                    <a:pt x="124" y="54"/>
                  </a:cubicBezTo>
                  <a:cubicBezTo>
                    <a:pt x="106" y="19"/>
                    <a:pt x="89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39">
              <a:extLst>
                <a:ext uri="{FF2B5EF4-FFF2-40B4-BE49-F238E27FC236}">
                  <a16:creationId xmlns:a16="http://schemas.microsoft.com/office/drawing/2014/main" id="{340FDFAB-001C-E232-B0DB-6F4B21700F90}"/>
                </a:ext>
              </a:extLst>
            </p:cNvPr>
            <p:cNvSpPr/>
            <p:nvPr/>
          </p:nvSpPr>
          <p:spPr>
            <a:xfrm>
              <a:off x="930975" y="-395625"/>
              <a:ext cx="1775" cy="1525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5" y="1"/>
                  </a:moveTo>
                  <a:cubicBezTo>
                    <a:pt x="18" y="1"/>
                    <a:pt x="0" y="18"/>
                    <a:pt x="0" y="36"/>
                  </a:cubicBezTo>
                  <a:cubicBezTo>
                    <a:pt x="0" y="48"/>
                    <a:pt x="9" y="60"/>
                    <a:pt x="20" y="60"/>
                  </a:cubicBezTo>
                  <a:cubicBezTo>
                    <a:pt x="25" y="60"/>
                    <a:pt x="30" y="58"/>
                    <a:pt x="35" y="53"/>
                  </a:cubicBezTo>
                  <a:cubicBezTo>
                    <a:pt x="53" y="53"/>
                    <a:pt x="70" y="36"/>
                    <a:pt x="70" y="18"/>
                  </a:cubicBezTo>
                  <a:cubicBezTo>
                    <a:pt x="53" y="18"/>
                    <a:pt x="53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39">
              <a:extLst>
                <a:ext uri="{FF2B5EF4-FFF2-40B4-BE49-F238E27FC236}">
                  <a16:creationId xmlns:a16="http://schemas.microsoft.com/office/drawing/2014/main" id="{4B7553B4-C380-8556-1904-1F291A6C880F}"/>
                </a:ext>
              </a:extLst>
            </p:cNvPr>
            <p:cNvSpPr/>
            <p:nvPr/>
          </p:nvSpPr>
          <p:spPr>
            <a:xfrm>
              <a:off x="992425" y="-355225"/>
              <a:ext cx="1375" cy="1100"/>
            </a:xfrm>
            <a:custGeom>
              <a:avLst/>
              <a:gdLst/>
              <a:ahLst/>
              <a:cxnLst/>
              <a:rect l="l" t="t" r="r" b="b"/>
              <a:pathLst>
                <a:path w="55" h="44" extrusionOk="0">
                  <a:moveTo>
                    <a:pt x="19" y="1"/>
                  </a:moveTo>
                  <a:cubicBezTo>
                    <a:pt x="19" y="1"/>
                    <a:pt x="1" y="17"/>
                    <a:pt x="1" y="36"/>
                  </a:cubicBezTo>
                  <a:cubicBezTo>
                    <a:pt x="1" y="36"/>
                    <a:pt x="9" y="43"/>
                    <a:pt x="19" y="43"/>
                  </a:cubicBezTo>
                  <a:cubicBezTo>
                    <a:pt x="24" y="43"/>
                    <a:pt x="30" y="41"/>
                    <a:pt x="36" y="36"/>
                  </a:cubicBezTo>
                  <a:cubicBezTo>
                    <a:pt x="36" y="36"/>
                    <a:pt x="54" y="36"/>
                    <a:pt x="54" y="17"/>
                  </a:cubicBezTo>
                  <a:cubicBezTo>
                    <a:pt x="36" y="1"/>
                    <a:pt x="3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39">
              <a:extLst>
                <a:ext uri="{FF2B5EF4-FFF2-40B4-BE49-F238E27FC236}">
                  <a16:creationId xmlns:a16="http://schemas.microsoft.com/office/drawing/2014/main" id="{48193730-21AB-F862-B3EC-922F0D399653}"/>
                </a:ext>
              </a:extLst>
            </p:cNvPr>
            <p:cNvSpPr/>
            <p:nvPr/>
          </p:nvSpPr>
          <p:spPr>
            <a:xfrm>
              <a:off x="1584725" y="486350"/>
              <a:ext cx="14950" cy="13875"/>
            </a:xfrm>
            <a:custGeom>
              <a:avLst/>
              <a:gdLst/>
              <a:ahLst/>
              <a:cxnLst/>
              <a:rect l="l" t="t" r="r" b="b"/>
              <a:pathLst>
                <a:path w="598" h="555" extrusionOk="0">
                  <a:moveTo>
                    <a:pt x="284" y="0"/>
                  </a:moveTo>
                  <a:cubicBezTo>
                    <a:pt x="272" y="0"/>
                    <a:pt x="259" y="1"/>
                    <a:pt x="246" y="2"/>
                  </a:cubicBezTo>
                  <a:cubicBezTo>
                    <a:pt x="87" y="38"/>
                    <a:pt x="0" y="178"/>
                    <a:pt x="17" y="319"/>
                  </a:cubicBezTo>
                  <a:cubicBezTo>
                    <a:pt x="48" y="457"/>
                    <a:pt x="158" y="554"/>
                    <a:pt x="290" y="554"/>
                  </a:cubicBezTo>
                  <a:cubicBezTo>
                    <a:pt x="310" y="554"/>
                    <a:pt x="331" y="552"/>
                    <a:pt x="351" y="548"/>
                  </a:cubicBezTo>
                  <a:cubicBezTo>
                    <a:pt x="492" y="529"/>
                    <a:pt x="597" y="372"/>
                    <a:pt x="562" y="231"/>
                  </a:cubicBezTo>
                  <a:cubicBezTo>
                    <a:pt x="545" y="86"/>
                    <a:pt x="426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39">
              <a:extLst>
                <a:ext uri="{FF2B5EF4-FFF2-40B4-BE49-F238E27FC236}">
                  <a16:creationId xmlns:a16="http://schemas.microsoft.com/office/drawing/2014/main" id="{BC893225-C974-3FA6-A894-A4EFF50DAADE}"/>
                </a:ext>
              </a:extLst>
            </p:cNvPr>
            <p:cNvSpPr/>
            <p:nvPr/>
          </p:nvSpPr>
          <p:spPr>
            <a:xfrm>
              <a:off x="2222625" y="1142275"/>
              <a:ext cx="16700" cy="15625"/>
            </a:xfrm>
            <a:custGeom>
              <a:avLst/>
              <a:gdLst/>
              <a:ahLst/>
              <a:cxnLst/>
              <a:rect l="l" t="t" r="r" b="b"/>
              <a:pathLst>
                <a:path w="668" h="625" extrusionOk="0">
                  <a:moveTo>
                    <a:pt x="315" y="1"/>
                  </a:moveTo>
                  <a:cubicBezTo>
                    <a:pt x="304" y="1"/>
                    <a:pt x="293" y="1"/>
                    <a:pt x="282" y="3"/>
                  </a:cubicBezTo>
                  <a:cubicBezTo>
                    <a:pt x="106" y="38"/>
                    <a:pt x="1" y="196"/>
                    <a:pt x="36" y="372"/>
                  </a:cubicBezTo>
                  <a:cubicBezTo>
                    <a:pt x="52" y="525"/>
                    <a:pt x="173" y="625"/>
                    <a:pt x="320" y="625"/>
                  </a:cubicBezTo>
                  <a:cubicBezTo>
                    <a:pt x="342" y="625"/>
                    <a:pt x="364" y="622"/>
                    <a:pt x="387" y="618"/>
                  </a:cubicBezTo>
                  <a:cubicBezTo>
                    <a:pt x="563" y="583"/>
                    <a:pt x="668" y="424"/>
                    <a:pt x="633" y="267"/>
                  </a:cubicBezTo>
                  <a:cubicBezTo>
                    <a:pt x="617" y="103"/>
                    <a:pt x="464" y="1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39">
              <a:extLst>
                <a:ext uri="{FF2B5EF4-FFF2-40B4-BE49-F238E27FC236}">
                  <a16:creationId xmlns:a16="http://schemas.microsoft.com/office/drawing/2014/main" id="{58CCC622-8845-FAFD-0D26-BBF6A269725F}"/>
                </a:ext>
              </a:extLst>
            </p:cNvPr>
            <p:cNvSpPr/>
            <p:nvPr/>
          </p:nvSpPr>
          <p:spPr>
            <a:xfrm>
              <a:off x="1377025" y="-205750"/>
              <a:ext cx="29875" cy="27375"/>
            </a:xfrm>
            <a:custGeom>
              <a:avLst/>
              <a:gdLst/>
              <a:ahLst/>
              <a:cxnLst/>
              <a:rect l="l" t="t" r="r" b="b"/>
              <a:pathLst>
                <a:path w="1195" h="1095" extrusionOk="0">
                  <a:moveTo>
                    <a:pt x="591" y="1"/>
                  </a:moveTo>
                  <a:cubicBezTo>
                    <a:pt x="558" y="1"/>
                    <a:pt x="525" y="4"/>
                    <a:pt x="492" y="9"/>
                  </a:cubicBezTo>
                  <a:cubicBezTo>
                    <a:pt x="195" y="63"/>
                    <a:pt x="1" y="344"/>
                    <a:pt x="54" y="642"/>
                  </a:cubicBezTo>
                  <a:cubicBezTo>
                    <a:pt x="99" y="902"/>
                    <a:pt x="317" y="1095"/>
                    <a:pt x="570" y="1095"/>
                  </a:cubicBezTo>
                  <a:cubicBezTo>
                    <a:pt x="608" y="1095"/>
                    <a:pt x="647" y="1091"/>
                    <a:pt x="686" y="1081"/>
                  </a:cubicBezTo>
                  <a:cubicBezTo>
                    <a:pt x="1002" y="1028"/>
                    <a:pt x="1195" y="747"/>
                    <a:pt x="1143" y="449"/>
                  </a:cubicBezTo>
                  <a:cubicBezTo>
                    <a:pt x="1095" y="183"/>
                    <a:pt x="854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39">
              <a:extLst>
                <a:ext uri="{FF2B5EF4-FFF2-40B4-BE49-F238E27FC236}">
                  <a16:creationId xmlns:a16="http://schemas.microsoft.com/office/drawing/2014/main" id="{C8403FC6-0AE9-5768-793D-B9E431CDA604}"/>
                </a:ext>
              </a:extLst>
            </p:cNvPr>
            <p:cNvSpPr/>
            <p:nvPr/>
          </p:nvSpPr>
          <p:spPr>
            <a:xfrm>
              <a:off x="1905650" y="289200"/>
              <a:ext cx="10125" cy="8950"/>
            </a:xfrm>
            <a:custGeom>
              <a:avLst/>
              <a:gdLst/>
              <a:ahLst/>
              <a:cxnLst/>
              <a:rect l="l" t="t" r="r" b="b"/>
              <a:pathLst>
                <a:path w="405" h="358" extrusionOk="0">
                  <a:moveTo>
                    <a:pt x="211" y="0"/>
                  </a:moveTo>
                  <a:cubicBezTo>
                    <a:pt x="199" y="0"/>
                    <a:pt x="187" y="2"/>
                    <a:pt x="176" y="4"/>
                  </a:cubicBezTo>
                  <a:cubicBezTo>
                    <a:pt x="70" y="21"/>
                    <a:pt x="0" y="109"/>
                    <a:pt x="18" y="215"/>
                  </a:cubicBezTo>
                  <a:cubicBezTo>
                    <a:pt x="33" y="293"/>
                    <a:pt x="120" y="358"/>
                    <a:pt x="202" y="358"/>
                  </a:cubicBezTo>
                  <a:cubicBezTo>
                    <a:pt x="211" y="358"/>
                    <a:pt x="220" y="357"/>
                    <a:pt x="229" y="355"/>
                  </a:cubicBezTo>
                  <a:cubicBezTo>
                    <a:pt x="334" y="337"/>
                    <a:pt x="405" y="250"/>
                    <a:pt x="386" y="145"/>
                  </a:cubicBezTo>
                  <a:cubicBezTo>
                    <a:pt x="372" y="53"/>
                    <a:pt x="290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39">
              <a:extLst>
                <a:ext uri="{FF2B5EF4-FFF2-40B4-BE49-F238E27FC236}">
                  <a16:creationId xmlns:a16="http://schemas.microsoft.com/office/drawing/2014/main" id="{82349E03-F24D-6B6B-62CC-D9F0E126111B}"/>
                </a:ext>
              </a:extLst>
            </p:cNvPr>
            <p:cNvSpPr/>
            <p:nvPr/>
          </p:nvSpPr>
          <p:spPr>
            <a:xfrm>
              <a:off x="1737500" y="273425"/>
              <a:ext cx="14950" cy="13850"/>
            </a:xfrm>
            <a:custGeom>
              <a:avLst/>
              <a:gdLst/>
              <a:ahLst/>
              <a:cxnLst/>
              <a:rect l="l" t="t" r="r" b="b"/>
              <a:pathLst>
                <a:path w="598" h="554" extrusionOk="0">
                  <a:moveTo>
                    <a:pt x="300" y="0"/>
                  </a:moveTo>
                  <a:cubicBezTo>
                    <a:pt x="288" y="0"/>
                    <a:pt x="276" y="1"/>
                    <a:pt x="263" y="3"/>
                  </a:cubicBezTo>
                  <a:cubicBezTo>
                    <a:pt x="106" y="38"/>
                    <a:pt x="1" y="178"/>
                    <a:pt x="36" y="336"/>
                  </a:cubicBezTo>
                  <a:cubicBezTo>
                    <a:pt x="50" y="458"/>
                    <a:pt x="172" y="553"/>
                    <a:pt x="296" y="553"/>
                  </a:cubicBezTo>
                  <a:cubicBezTo>
                    <a:pt x="315" y="553"/>
                    <a:pt x="333" y="551"/>
                    <a:pt x="352" y="547"/>
                  </a:cubicBezTo>
                  <a:cubicBezTo>
                    <a:pt x="509" y="530"/>
                    <a:pt x="598" y="389"/>
                    <a:pt x="579" y="230"/>
                  </a:cubicBezTo>
                  <a:cubicBezTo>
                    <a:pt x="547" y="87"/>
                    <a:pt x="4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39">
              <a:extLst>
                <a:ext uri="{FF2B5EF4-FFF2-40B4-BE49-F238E27FC236}">
                  <a16:creationId xmlns:a16="http://schemas.microsoft.com/office/drawing/2014/main" id="{65E78E1C-EBE6-25E8-1833-318C07A00355}"/>
                </a:ext>
              </a:extLst>
            </p:cNvPr>
            <p:cNvSpPr/>
            <p:nvPr/>
          </p:nvSpPr>
          <p:spPr>
            <a:xfrm>
              <a:off x="1390650" y="-267200"/>
              <a:ext cx="31200" cy="28975"/>
            </a:xfrm>
            <a:custGeom>
              <a:avLst/>
              <a:gdLst/>
              <a:ahLst/>
              <a:cxnLst/>
              <a:rect l="l" t="t" r="r" b="b"/>
              <a:pathLst>
                <a:path w="1248" h="1159" extrusionOk="0">
                  <a:moveTo>
                    <a:pt x="624" y="1"/>
                  </a:moveTo>
                  <a:cubicBezTo>
                    <a:pt x="592" y="1"/>
                    <a:pt x="560" y="3"/>
                    <a:pt x="528" y="9"/>
                  </a:cubicBezTo>
                  <a:cubicBezTo>
                    <a:pt x="212" y="79"/>
                    <a:pt x="1" y="378"/>
                    <a:pt x="53" y="676"/>
                  </a:cubicBezTo>
                  <a:cubicBezTo>
                    <a:pt x="116" y="960"/>
                    <a:pt x="364" y="1159"/>
                    <a:pt x="642" y="1159"/>
                  </a:cubicBezTo>
                  <a:cubicBezTo>
                    <a:pt x="674" y="1159"/>
                    <a:pt x="706" y="1156"/>
                    <a:pt x="738" y="1151"/>
                  </a:cubicBezTo>
                  <a:cubicBezTo>
                    <a:pt x="1036" y="1098"/>
                    <a:pt x="1247" y="800"/>
                    <a:pt x="1195" y="484"/>
                  </a:cubicBezTo>
                  <a:cubicBezTo>
                    <a:pt x="1147" y="200"/>
                    <a:pt x="90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39">
              <a:extLst>
                <a:ext uri="{FF2B5EF4-FFF2-40B4-BE49-F238E27FC236}">
                  <a16:creationId xmlns:a16="http://schemas.microsoft.com/office/drawing/2014/main" id="{23B15F71-99E1-5CD8-046F-C5A6FD97A2D5}"/>
                </a:ext>
              </a:extLst>
            </p:cNvPr>
            <p:cNvSpPr/>
            <p:nvPr/>
          </p:nvSpPr>
          <p:spPr>
            <a:xfrm>
              <a:off x="2052725" y="938075"/>
              <a:ext cx="5300" cy="5075"/>
            </a:xfrm>
            <a:custGeom>
              <a:avLst/>
              <a:gdLst/>
              <a:ahLst/>
              <a:cxnLst/>
              <a:rect l="l" t="t" r="r" b="b"/>
              <a:pathLst>
                <a:path w="212" h="203" extrusionOk="0">
                  <a:moveTo>
                    <a:pt x="117" y="0"/>
                  </a:moveTo>
                  <a:cubicBezTo>
                    <a:pt x="107" y="0"/>
                    <a:pt x="98" y="2"/>
                    <a:pt x="88" y="5"/>
                  </a:cubicBezTo>
                  <a:cubicBezTo>
                    <a:pt x="36" y="5"/>
                    <a:pt x="1" y="57"/>
                    <a:pt x="1" y="110"/>
                  </a:cubicBezTo>
                  <a:cubicBezTo>
                    <a:pt x="15" y="168"/>
                    <a:pt x="53" y="202"/>
                    <a:pt x="96" y="202"/>
                  </a:cubicBezTo>
                  <a:cubicBezTo>
                    <a:pt x="105" y="202"/>
                    <a:pt x="114" y="201"/>
                    <a:pt x="123" y="198"/>
                  </a:cubicBezTo>
                  <a:cubicBezTo>
                    <a:pt x="177" y="181"/>
                    <a:pt x="212" y="146"/>
                    <a:pt x="193" y="75"/>
                  </a:cubicBezTo>
                  <a:cubicBezTo>
                    <a:pt x="193" y="32"/>
                    <a:pt x="159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39">
              <a:extLst>
                <a:ext uri="{FF2B5EF4-FFF2-40B4-BE49-F238E27FC236}">
                  <a16:creationId xmlns:a16="http://schemas.microsoft.com/office/drawing/2014/main" id="{84ED4301-4052-D50E-4456-9212E9467E88}"/>
                </a:ext>
              </a:extLst>
            </p:cNvPr>
            <p:cNvSpPr/>
            <p:nvPr/>
          </p:nvSpPr>
          <p:spPr>
            <a:xfrm>
              <a:off x="2072050" y="1025400"/>
              <a:ext cx="17125" cy="16025"/>
            </a:xfrm>
            <a:custGeom>
              <a:avLst/>
              <a:gdLst/>
              <a:ahLst/>
              <a:cxnLst/>
              <a:rect l="l" t="t" r="r" b="b"/>
              <a:pathLst>
                <a:path w="685" h="641" extrusionOk="0">
                  <a:moveTo>
                    <a:pt x="341" y="0"/>
                  </a:moveTo>
                  <a:cubicBezTo>
                    <a:pt x="322" y="0"/>
                    <a:pt x="302" y="2"/>
                    <a:pt x="282" y="6"/>
                  </a:cubicBezTo>
                  <a:cubicBezTo>
                    <a:pt x="106" y="41"/>
                    <a:pt x="1" y="200"/>
                    <a:pt x="17" y="376"/>
                  </a:cubicBezTo>
                  <a:cubicBezTo>
                    <a:pt x="50" y="538"/>
                    <a:pt x="203" y="640"/>
                    <a:pt x="351" y="640"/>
                  </a:cubicBezTo>
                  <a:cubicBezTo>
                    <a:pt x="363" y="640"/>
                    <a:pt x="375" y="640"/>
                    <a:pt x="387" y="638"/>
                  </a:cubicBezTo>
                  <a:cubicBezTo>
                    <a:pt x="563" y="603"/>
                    <a:pt x="685" y="428"/>
                    <a:pt x="650" y="270"/>
                  </a:cubicBezTo>
                  <a:cubicBezTo>
                    <a:pt x="619" y="115"/>
                    <a:pt x="492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39">
              <a:extLst>
                <a:ext uri="{FF2B5EF4-FFF2-40B4-BE49-F238E27FC236}">
                  <a16:creationId xmlns:a16="http://schemas.microsoft.com/office/drawing/2014/main" id="{5FEB36D3-A8FD-5DAC-12EB-8061733095BA}"/>
                </a:ext>
              </a:extLst>
            </p:cNvPr>
            <p:cNvSpPr/>
            <p:nvPr/>
          </p:nvSpPr>
          <p:spPr>
            <a:xfrm>
              <a:off x="1848150" y="349725"/>
              <a:ext cx="17575" cy="16150"/>
            </a:xfrm>
            <a:custGeom>
              <a:avLst/>
              <a:gdLst/>
              <a:ahLst/>
              <a:cxnLst/>
              <a:rect l="l" t="t" r="r" b="b"/>
              <a:pathLst>
                <a:path w="703" h="646" extrusionOk="0">
                  <a:moveTo>
                    <a:pt x="359" y="0"/>
                  </a:moveTo>
                  <a:cubicBezTo>
                    <a:pt x="339" y="0"/>
                    <a:pt x="318" y="2"/>
                    <a:pt x="298" y="7"/>
                  </a:cubicBezTo>
                  <a:cubicBezTo>
                    <a:pt x="122" y="42"/>
                    <a:pt x="0" y="217"/>
                    <a:pt x="35" y="393"/>
                  </a:cubicBezTo>
                  <a:cubicBezTo>
                    <a:pt x="66" y="546"/>
                    <a:pt x="203" y="645"/>
                    <a:pt x="354" y="645"/>
                  </a:cubicBezTo>
                  <a:cubicBezTo>
                    <a:pt x="376" y="645"/>
                    <a:pt x="399" y="643"/>
                    <a:pt x="422" y="639"/>
                  </a:cubicBezTo>
                  <a:cubicBezTo>
                    <a:pt x="597" y="620"/>
                    <a:pt x="703" y="445"/>
                    <a:pt x="684" y="269"/>
                  </a:cubicBezTo>
                  <a:cubicBezTo>
                    <a:pt x="653" y="114"/>
                    <a:pt x="512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39">
              <a:extLst>
                <a:ext uri="{FF2B5EF4-FFF2-40B4-BE49-F238E27FC236}">
                  <a16:creationId xmlns:a16="http://schemas.microsoft.com/office/drawing/2014/main" id="{83A0533C-A22B-897D-391E-E691B8CA9F97}"/>
                </a:ext>
              </a:extLst>
            </p:cNvPr>
            <p:cNvSpPr/>
            <p:nvPr/>
          </p:nvSpPr>
          <p:spPr>
            <a:xfrm>
              <a:off x="2123400" y="805250"/>
              <a:ext cx="31650" cy="29225"/>
            </a:xfrm>
            <a:custGeom>
              <a:avLst/>
              <a:gdLst/>
              <a:ahLst/>
              <a:cxnLst/>
              <a:rect l="l" t="t" r="r" b="b"/>
              <a:pathLst>
                <a:path w="1266" h="1169" extrusionOk="0">
                  <a:moveTo>
                    <a:pt x="649" y="1"/>
                  </a:moveTo>
                  <a:cubicBezTo>
                    <a:pt x="609" y="1"/>
                    <a:pt x="569" y="5"/>
                    <a:pt x="527" y="14"/>
                  </a:cubicBezTo>
                  <a:cubicBezTo>
                    <a:pt x="211" y="66"/>
                    <a:pt x="1" y="366"/>
                    <a:pt x="54" y="682"/>
                  </a:cubicBezTo>
                  <a:cubicBezTo>
                    <a:pt x="100" y="959"/>
                    <a:pt x="335" y="1168"/>
                    <a:pt x="617" y="1168"/>
                  </a:cubicBezTo>
                  <a:cubicBezTo>
                    <a:pt x="657" y="1168"/>
                    <a:pt x="697" y="1164"/>
                    <a:pt x="738" y="1155"/>
                  </a:cubicBezTo>
                  <a:cubicBezTo>
                    <a:pt x="1054" y="1103"/>
                    <a:pt x="1265" y="804"/>
                    <a:pt x="1195" y="488"/>
                  </a:cubicBezTo>
                  <a:cubicBezTo>
                    <a:pt x="1150" y="198"/>
                    <a:pt x="917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39">
              <a:extLst>
                <a:ext uri="{FF2B5EF4-FFF2-40B4-BE49-F238E27FC236}">
                  <a16:creationId xmlns:a16="http://schemas.microsoft.com/office/drawing/2014/main" id="{DA2B30D5-95C7-32B6-0853-A29B2BD78620}"/>
                </a:ext>
              </a:extLst>
            </p:cNvPr>
            <p:cNvSpPr/>
            <p:nvPr/>
          </p:nvSpPr>
          <p:spPr>
            <a:xfrm>
              <a:off x="1539050" y="597875"/>
              <a:ext cx="14075" cy="12875"/>
            </a:xfrm>
            <a:custGeom>
              <a:avLst/>
              <a:gdLst/>
              <a:ahLst/>
              <a:cxnLst/>
              <a:rect l="l" t="t" r="r" b="b"/>
              <a:pathLst>
                <a:path w="563" h="515" extrusionOk="0">
                  <a:moveTo>
                    <a:pt x="277" y="0"/>
                  </a:moveTo>
                  <a:cubicBezTo>
                    <a:pt x="267" y="0"/>
                    <a:pt x="257" y="1"/>
                    <a:pt x="247" y="2"/>
                  </a:cubicBezTo>
                  <a:cubicBezTo>
                    <a:pt x="106" y="20"/>
                    <a:pt x="1" y="161"/>
                    <a:pt x="36" y="301"/>
                  </a:cubicBezTo>
                  <a:cubicBezTo>
                    <a:pt x="51" y="430"/>
                    <a:pt x="171" y="514"/>
                    <a:pt x="299" y="514"/>
                  </a:cubicBezTo>
                  <a:cubicBezTo>
                    <a:pt x="310" y="514"/>
                    <a:pt x="322" y="514"/>
                    <a:pt x="334" y="512"/>
                  </a:cubicBezTo>
                  <a:cubicBezTo>
                    <a:pt x="474" y="477"/>
                    <a:pt x="563" y="353"/>
                    <a:pt x="528" y="213"/>
                  </a:cubicBezTo>
                  <a:cubicBezTo>
                    <a:pt x="511" y="84"/>
                    <a:pt x="391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39">
              <a:extLst>
                <a:ext uri="{FF2B5EF4-FFF2-40B4-BE49-F238E27FC236}">
                  <a16:creationId xmlns:a16="http://schemas.microsoft.com/office/drawing/2014/main" id="{31B72A1E-52D9-057E-5B44-328947ACC0E0}"/>
                </a:ext>
              </a:extLst>
            </p:cNvPr>
            <p:cNvSpPr/>
            <p:nvPr/>
          </p:nvSpPr>
          <p:spPr>
            <a:xfrm>
              <a:off x="2194525" y="1232575"/>
              <a:ext cx="13650" cy="12275"/>
            </a:xfrm>
            <a:custGeom>
              <a:avLst/>
              <a:gdLst/>
              <a:ahLst/>
              <a:cxnLst/>
              <a:rect l="l" t="t" r="r" b="b"/>
              <a:pathLst>
                <a:path w="546" h="491" extrusionOk="0">
                  <a:moveTo>
                    <a:pt x="291" y="1"/>
                  </a:moveTo>
                  <a:cubicBezTo>
                    <a:pt x="271" y="1"/>
                    <a:pt x="250" y="3"/>
                    <a:pt x="230" y="8"/>
                  </a:cubicBezTo>
                  <a:cubicBezTo>
                    <a:pt x="89" y="27"/>
                    <a:pt x="1" y="149"/>
                    <a:pt x="36" y="289"/>
                  </a:cubicBezTo>
                  <a:cubicBezTo>
                    <a:pt x="51" y="409"/>
                    <a:pt x="142" y="491"/>
                    <a:pt x="256" y="491"/>
                  </a:cubicBezTo>
                  <a:cubicBezTo>
                    <a:pt x="275" y="491"/>
                    <a:pt x="296" y="488"/>
                    <a:pt x="317" y="483"/>
                  </a:cubicBezTo>
                  <a:cubicBezTo>
                    <a:pt x="457" y="465"/>
                    <a:pt x="546" y="343"/>
                    <a:pt x="511" y="202"/>
                  </a:cubicBezTo>
                  <a:cubicBezTo>
                    <a:pt x="495" y="83"/>
                    <a:pt x="404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39">
              <a:extLst>
                <a:ext uri="{FF2B5EF4-FFF2-40B4-BE49-F238E27FC236}">
                  <a16:creationId xmlns:a16="http://schemas.microsoft.com/office/drawing/2014/main" id="{D27F61A5-6DED-D23D-4EBC-F450C31AD206}"/>
                </a:ext>
              </a:extLst>
            </p:cNvPr>
            <p:cNvSpPr/>
            <p:nvPr/>
          </p:nvSpPr>
          <p:spPr>
            <a:xfrm>
              <a:off x="2107175" y="120730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71" y="1"/>
                  </a:moveTo>
                  <a:cubicBezTo>
                    <a:pt x="36" y="1"/>
                    <a:pt x="1" y="54"/>
                    <a:pt x="1" y="106"/>
                  </a:cubicBezTo>
                  <a:cubicBezTo>
                    <a:pt x="17" y="141"/>
                    <a:pt x="53" y="176"/>
                    <a:pt x="106" y="176"/>
                  </a:cubicBezTo>
                  <a:cubicBezTo>
                    <a:pt x="158" y="159"/>
                    <a:pt x="176" y="124"/>
                    <a:pt x="176" y="71"/>
                  </a:cubicBezTo>
                  <a:cubicBezTo>
                    <a:pt x="158" y="19"/>
                    <a:pt x="123" y="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39">
              <a:extLst>
                <a:ext uri="{FF2B5EF4-FFF2-40B4-BE49-F238E27FC236}">
                  <a16:creationId xmlns:a16="http://schemas.microsoft.com/office/drawing/2014/main" id="{5D0E9A19-F0BE-CEFA-61CA-085BDA77AF1C}"/>
                </a:ext>
              </a:extLst>
            </p:cNvPr>
            <p:cNvSpPr/>
            <p:nvPr/>
          </p:nvSpPr>
          <p:spPr>
            <a:xfrm>
              <a:off x="1904350" y="1269550"/>
              <a:ext cx="4825" cy="4625"/>
            </a:xfrm>
            <a:custGeom>
              <a:avLst/>
              <a:gdLst/>
              <a:ahLst/>
              <a:cxnLst/>
              <a:rect l="l" t="t" r="r" b="b"/>
              <a:pathLst>
                <a:path w="193" h="185" extrusionOk="0">
                  <a:moveTo>
                    <a:pt x="113" y="0"/>
                  </a:moveTo>
                  <a:cubicBezTo>
                    <a:pt x="105" y="0"/>
                    <a:pt x="96" y="2"/>
                    <a:pt x="87" y="4"/>
                  </a:cubicBezTo>
                  <a:cubicBezTo>
                    <a:pt x="35" y="4"/>
                    <a:pt x="0" y="58"/>
                    <a:pt x="0" y="110"/>
                  </a:cubicBezTo>
                  <a:cubicBezTo>
                    <a:pt x="14" y="153"/>
                    <a:pt x="52" y="185"/>
                    <a:pt x="94" y="185"/>
                  </a:cubicBezTo>
                  <a:cubicBezTo>
                    <a:pt x="103" y="185"/>
                    <a:pt x="113" y="183"/>
                    <a:pt x="122" y="180"/>
                  </a:cubicBezTo>
                  <a:cubicBezTo>
                    <a:pt x="176" y="180"/>
                    <a:pt x="193" y="128"/>
                    <a:pt x="193" y="75"/>
                  </a:cubicBezTo>
                  <a:cubicBezTo>
                    <a:pt x="179" y="32"/>
                    <a:pt x="152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39">
              <a:extLst>
                <a:ext uri="{FF2B5EF4-FFF2-40B4-BE49-F238E27FC236}">
                  <a16:creationId xmlns:a16="http://schemas.microsoft.com/office/drawing/2014/main" id="{370C98B5-A30A-FF86-25F2-8520D3BD7073}"/>
                </a:ext>
              </a:extLst>
            </p:cNvPr>
            <p:cNvSpPr/>
            <p:nvPr/>
          </p:nvSpPr>
          <p:spPr>
            <a:xfrm>
              <a:off x="1982500" y="929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05" y="1"/>
                  </a:moveTo>
                  <a:cubicBezTo>
                    <a:pt x="35" y="19"/>
                    <a:pt x="0" y="89"/>
                    <a:pt x="0" y="141"/>
                  </a:cubicBezTo>
                  <a:cubicBezTo>
                    <a:pt x="15" y="202"/>
                    <a:pt x="69" y="250"/>
                    <a:pt x="118" y="250"/>
                  </a:cubicBezTo>
                  <a:cubicBezTo>
                    <a:pt x="126" y="250"/>
                    <a:pt x="133" y="249"/>
                    <a:pt x="141" y="247"/>
                  </a:cubicBezTo>
                  <a:cubicBezTo>
                    <a:pt x="211" y="230"/>
                    <a:pt x="263" y="176"/>
                    <a:pt x="246" y="106"/>
                  </a:cubicBezTo>
                  <a:cubicBezTo>
                    <a:pt x="228" y="36"/>
                    <a:pt x="176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39">
              <a:extLst>
                <a:ext uri="{FF2B5EF4-FFF2-40B4-BE49-F238E27FC236}">
                  <a16:creationId xmlns:a16="http://schemas.microsoft.com/office/drawing/2014/main" id="{617A3AF4-91F7-7802-9FF9-A78A251F72BF}"/>
                </a:ext>
              </a:extLst>
            </p:cNvPr>
            <p:cNvSpPr/>
            <p:nvPr/>
          </p:nvSpPr>
          <p:spPr>
            <a:xfrm>
              <a:off x="1889825" y="715175"/>
              <a:ext cx="40425" cy="37575"/>
            </a:xfrm>
            <a:custGeom>
              <a:avLst/>
              <a:gdLst/>
              <a:ahLst/>
              <a:cxnLst/>
              <a:rect l="l" t="t" r="r" b="b"/>
              <a:pathLst>
                <a:path w="1617" h="1503" extrusionOk="0">
                  <a:moveTo>
                    <a:pt x="822" y="1"/>
                  </a:moveTo>
                  <a:cubicBezTo>
                    <a:pt x="772" y="1"/>
                    <a:pt x="720" y="6"/>
                    <a:pt x="668" y="17"/>
                  </a:cubicBezTo>
                  <a:cubicBezTo>
                    <a:pt x="265" y="87"/>
                    <a:pt x="1" y="473"/>
                    <a:pt x="71" y="878"/>
                  </a:cubicBezTo>
                  <a:cubicBezTo>
                    <a:pt x="134" y="1239"/>
                    <a:pt x="451" y="1503"/>
                    <a:pt x="820" y="1503"/>
                  </a:cubicBezTo>
                  <a:cubicBezTo>
                    <a:pt x="862" y="1503"/>
                    <a:pt x="906" y="1499"/>
                    <a:pt x="949" y="1492"/>
                  </a:cubicBezTo>
                  <a:cubicBezTo>
                    <a:pt x="1354" y="1422"/>
                    <a:pt x="1616" y="1018"/>
                    <a:pt x="1546" y="614"/>
                  </a:cubicBezTo>
                  <a:cubicBezTo>
                    <a:pt x="1485" y="260"/>
                    <a:pt x="1180" y="1"/>
                    <a:pt x="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39">
              <a:extLst>
                <a:ext uri="{FF2B5EF4-FFF2-40B4-BE49-F238E27FC236}">
                  <a16:creationId xmlns:a16="http://schemas.microsoft.com/office/drawing/2014/main" id="{7035AAA0-84DC-E46B-F025-2354814EBD6F}"/>
                </a:ext>
              </a:extLst>
            </p:cNvPr>
            <p:cNvSpPr/>
            <p:nvPr/>
          </p:nvSpPr>
          <p:spPr>
            <a:xfrm>
              <a:off x="1888525" y="1022725"/>
              <a:ext cx="14500" cy="13450"/>
            </a:xfrm>
            <a:custGeom>
              <a:avLst/>
              <a:gdLst/>
              <a:ahLst/>
              <a:cxnLst/>
              <a:rect l="l" t="t" r="r" b="b"/>
              <a:pathLst>
                <a:path w="580" h="538" extrusionOk="0">
                  <a:moveTo>
                    <a:pt x="302" y="1"/>
                  </a:moveTo>
                  <a:cubicBezTo>
                    <a:pt x="284" y="1"/>
                    <a:pt x="265" y="3"/>
                    <a:pt x="247" y="8"/>
                  </a:cubicBezTo>
                  <a:cubicBezTo>
                    <a:pt x="106" y="26"/>
                    <a:pt x="1" y="167"/>
                    <a:pt x="36" y="307"/>
                  </a:cubicBezTo>
                  <a:cubicBezTo>
                    <a:pt x="51" y="451"/>
                    <a:pt x="170" y="537"/>
                    <a:pt x="297" y="537"/>
                  </a:cubicBezTo>
                  <a:cubicBezTo>
                    <a:pt x="309" y="537"/>
                    <a:pt x="322" y="536"/>
                    <a:pt x="334" y="535"/>
                  </a:cubicBezTo>
                  <a:cubicBezTo>
                    <a:pt x="474" y="500"/>
                    <a:pt x="580" y="359"/>
                    <a:pt x="545" y="219"/>
                  </a:cubicBezTo>
                  <a:cubicBezTo>
                    <a:pt x="530" y="97"/>
                    <a:pt x="422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39">
              <a:extLst>
                <a:ext uri="{FF2B5EF4-FFF2-40B4-BE49-F238E27FC236}">
                  <a16:creationId xmlns:a16="http://schemas.microsoft.com/office/drawing/2014/main" id="{B0561943-B9D3-5923-50B3-8DD0AB7E6ED3}"/>
                </a:ext>
              </a:extLst>
            </p:cNvPr>
            <p:cNvSpPr/>
            <p:nvPr/>
          </p:nvSpPr>
          <p:spPr>
            <a:xfrm>
              <a:off x="1998300" y="1286700"/>
              <a:ext cx="8350" cy="7650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75" y="0"/>
                  </a:moveTo>
                  <a:cubicBezTo>
                    <a:pt x="164" y="0"/>
                    <a:pt x="152" y="2"/>
                    <a:pt x="141" y="4"/>
                  </a:cubicBezTo>
                  <a:cubicBezTo>
                    <a:pt x="52" y="21"/>
                    <a:pt x="0" y="91"/>
                    <a:pt x="17" y="180"/>
                  </a:cubicBezTo>
                  <a:cubicBezTo>
                    <a:pt x="33" y="255"/>
                    <a:pt x="88" y="305"/>
                    <a:pt x="159" y="305"/>
                  </a:cubicBezTo>
                  <a:cubicBezTo>
                    <a:pt x="170" y="305"/>
                    <a:pt x="181" y="304"/>
                    <a:pt x="193" y="302"/>
                  </a:cubicBezTo>
                  <a:cubicBezTo>
                    <a:pt x="281" y="285"/>
                    <a:pt x="333" y="215"/>
                    <a:pt x="316" y="126"/>
                  </a:cubicBezTo>
                  <a:cubicBezTo>
                    <a:pt x="316" y="51"/>
                    <a:pt x="250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39">
              <a:extLst>
                <a:ext uri="{FF2B5EF4-FFF2-40B4-BE49-F238E27FC236}">
                  <a16:creationId xmlns:a16="http://schemas.microsoft.com/office/drawing/2014/main" id="{ACD76B90-B500-1B24-E5CF-CC3C2ACE868F}"/>
                </a:ext>
              </a:extLst>
            </p:cNvPr>
            <p:cNvSpPr/>
            <p:nvPr/>
          </p:nvSpPr>
          <p:spPr>
            <a:xfrm>
              <a:off x="1937250" y="948725"/>
              <a:ext cx="7500" cy="7125"/>
            </a:xfrm>
            <a:custGeom>
              <a:avLst/>
              <a:gdLst/>
              <a:ahLst/>
              <a:cxnLst/>
              <a:rect l="l" t="t" r="r" b="b"/>
              <a:pathLst>
                <a:path w="300" h="285" extrusionOk="0">
                  <a:moveTo>
                    <a:pt x="124" y="1"/>
                  </a:moveTo>
                  <a:cubicBezTo>
                    <a:pt x="54" y="17"/>
                    <a:pt x="0" y="88"/>
                    <a:pt x="19" y="176"/>
                  </a:cubicBezTo>
                  <a:cubicBezTo>
                    <a:pt x="19" y="237"/>
                    <a:pt x="72" y="285"/>
                    <a:pt x="143" y="285"/>
                  </a:cubicBezTo>
                  <a:cubicBezTo>
                    <a:pt x="154" y="285"/>
                    <a:pt x="165" y="284"/>
                    <a:pt x="176" y="282"/>
                  </a:cubicBezTo>
                  <a:cubicBezTo>
                    <a:pt x="246" y="263"/>
                    <a:pt x="300" y="193"/>
                    <a:pt x="281" y="123"/>
                  </a:cubicBezTo>
                  <a:cubicBezTo>
                    <a:pt x="265" y="36"/>
                    <a:pt x="194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39">
              <a:extLst>
                <a:ext uri="{FF2B5EF4-FFF2-40B4-BE49-F238E27FC236}">
                  <a16:creationId xmlns:a16="http://schemas.microsoft.com/office/drawing/2014/main" id="{92955E4E-9C58-82FF-A4B6-60A4424B0D5F}"/>
                </a:ext>
              </a:extLst>
            </p:cNvPr>
            <p:cNvSpPr/>
            <p:nvPr/>
          </p:nvSpPr>
          <p:spPr>
            <a:xfrm>
              <a:off x="1855600" y="518375"/>
              <a:ext cx="7025" cy="6675"/>
            </a:xfrm>
            <a:custGeom>
              <a:avLst/>
              <a:gdLst/>
              <a:ahLst/>
              <a:cxnLst/>
              <a:rect l="l" t="t" r="r" b="b"/>
              <a:pathLst>
                <a:path w="281" h="267" extrusionOk="0">
                  <a:moveTo>
                    <a:pt x="152" y="1"/>
                  </a:moveTo>
                  <a:cubicBezTo>
                    <a:pt x="143" y="1"/>
                    <a:pt x="133" y="2"/>
                    <a:pt x="124" y="4"/>
                  </a:cubicBezTo>
                  <a:cubicBezTo>
                    <a:pt x="53" y="21"/>
                    <a:pt x="0" y="91"/>
                    <a:pt x="18" y="162"/>
                  </a:cubicBezTo>
                  <a:cubicBezTo>
                    <a:pt x="35" y="232"/>
                    <a:pt x="105" y="267"/>
                    <a:pt x="176" y="267"/>
                  </a:cubicBezTo>
                  <a:cubicBezTo>
                    <a:pt x="246" y="250"/>
                    <a:pt x="281" y="180"/>
                    <a:pt x="281" y="110"/>
                  </a:cubicBezTo>
                  <a:cubicBezTo>
                    <a:pt x="266" y="49"/>
                    <a:pt x="212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39">
              <a:extLst>
                <a:ext uri="{FF2B5EF4-FFF2-40B4-BE49-F238E27FC236}">
                  <a16:creationId xmlns:a16="http://schemas.microsoft.com/office/drawing/2014/main" id="{45627D6D-E010-523C-E447-D934CA83D486}"/>
                </a:ext>
              </a:extLst>
            </p:cNvPr>
            <p:cNvSpPr/>
            <p:nvPr/>
          </p:nvSpPr>
          <p:spPr>
            <a:xfrm>
              <a:off x="2210800" y="1162975"/>
              <a:ext cx="4825" cy="4525"/>
            </a:xfrm>
            <a:custGeom>
              <a:avLst/>
              <a:gdLst/>
              <a:ahLst/>
              <a:cxnLst/>
              <a:rect l="l" t="t" r="r" b="b"/>
              <a:pathLst>
                <a:path w="193" h="181" extrusionOk="0">
                  <a:moveTo>
                    <a:pt x="70" y="1"/>
                  </a:moveTo>
                  <a:cubicBezTo>
                    <a:pt x="35" y="18"/>
                    <a:pt x="0" y="53"/>
                    <a:pt x="0" y="106"/>
                  </a:cubicBezTo>
                  <a:cubicBezTo>
                    <a:pt x="14" y="149"/>
                    <a:pt x="41" y="181"/>
                    <a:pt x="80" y="181"/>
                  </a:cubicBezTo>
                  <a:cubicBezTo>
                    <a:pt x="88" y="181"/>
                    <a:pt x="96" y="179"/>
                    <a:pt x="105" y="176"/>
                  </a:cubicBezTo>
                  <a:cubicBezTo>
                    <a:pt x="157" y="176"/>
                    <a:pt x="193" y="123"/>
                    <a:pt x="176" y="71"/>
                  </a:cubicBezTo>
                  <a:cubicBezTo>
                    <a:pt x="176" y="36"/>
                    <a:pt x="122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39">
              <a:extLst>
                <a:ext uri="{FF2B5EF4-FFF2-40B4-BE49-F238E27FC236}">
                  <a16:creationId xmlns:a16="http://schemas.microsoft.com/office/drawing/2014/main" id="{8FD74195-3321-DCB5-D1CB-724AB61BC34F}"/>
                </a:ext>
              </a:extLst>
            </p:cNvPr>
            <p:cNvSpPr/>
            <p:nvPr/>
          </p:nvSpPr>
          <p:spPr>
            <a:xfrm>
              <a:off x="1705425" y="191250"/>
              <a:ext cx="24200" cy="22225"/>
            </a:xfrm>
            <a:custGeom>
              <a:avLst/>
              <a:gdLst/>
              <a:ahLst/>
              <a:cxnLst/>
              <a:rect l="l" t="t" r="r" b="b"/>
              <a:pathLst>
                <a:path w="968" h="889" extrusionOk="0">
                  <a:moveTo>
                    <a:pt x="473" y="0"/>
                  </a:moveTo>
                  <a:cubicBezTo>
                    <a:pt x="451" y="0"/>
                    <a:pt x="428" y="2"/>
                    <a:pt x="406" y="5"/>
                  </a:cubicBezTo>
                  <a:cubicBezTo>
                    <a:pt x="160" y="58"/>
                    <a:pt x="1" y="286"/>
                    <a:pt x="54" y="532"/>
                  </a:cubicBezTo>
                  <a:cubicBezTo>
                    <a:pt x="86" y="739"/>
                    <a:pt x="276" y="888"/>
                    <a:pt x="494" y="888"/>
                  </a:cubicBezTo>
                  <a:cubicBezTo>
                    <a:pt x="517" y="888"/>
                    <a:pt x="540" y="886"/>
                    <a:pt x="563" y="883"/>
                  </a:cubicBezTo>
                  <a:cubicBezTo>
                    <a:pt x="809" y="831"/>
                    <a:pt x="967" y="602"/>
                    <a:pt x="914" y="375"/>
                  </a:cubicBezTo>
                  <a:cubicBezTo>
                    <a:pt x="882" y="152"/>
                    <a:pt x="692" y="0"/>
                    <a:pt x="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39">
              <a:extLst>
                <a:ext uri="{FF2B5EF4-FFF2-40B4-BE49-F238E27FC236}">
                  <a16:creationId xmlns:a16="http://schemas.microsoft.com/office/drawing/2014/main" id="{D216B4A2-A8F6-1A58-2290-08B6A47EC047}"/>
                </a:ext>
              </a:extLst>
            </p:cNvPr>
            <p:cNvSpPr/>
            <p:nvPr/>
          </p:nvSpPr>
          <p:spPr>
            <a:xfrm>
              <a:off x="1757700" y="200000"/>
              <a:ext cx="21100" cy="19625"/>
            </a:xfrm>
            <a:custGeom>
              <a:avLst/>
              <a:gdLst/>
              <a:ahLst/>
              <a:cxnLst/>
              <a:rect l="l" t="t" r="r" b="b"/>
              <a:pathLst>
                <a:path w="844" h="785" extrusionOk="0">
                  <a:moveTo>
                    <a:pt x="417" y="1"/>
                  </a:moveTo>
                  <a:cubicBezTo>
                    <a:pt x="395" y="1"/>
                    <a:pt x="373" y="3"/>
                    <a:pt x="352" y="6"/>
                  </a:cubicBezTo>
                  <a:cubicBezTo>
                    <a:pt x="141" y="41"/>
                    <a:pt x="0" y="252"/>
                    <a:pt x="36" y="463"/>
                  </a:cubicBezTo>
                  <a:cubicBezTo>
                    <a:pt x="67" y="652"/>
                    <a:pt x="240" y="784"/>
                    <a:pt x="427" y="784"/>
                  </a:cubicBezTo>
                  <a:cubicBezTo>
                    <a:pt x="449" y="784"/>
                    <a:pt x="470" y="783"/>
                    <a:pt x="492" y="779"/>
                  </a:cubicBezTo>
                  <a:cubicBezTo>
                    <a:pt x="703" y="744"/>
                    <a:pt x="843" y="533"/>
                    <a:pt x="808" y="322"/>
                  </a:cubicBezTo>
                  <a:cubicBezTo>
                    <a:pt x="777" y="133"/>
                    <a:pt x="60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39">
              <a:extLst>
                <a:ext uri="{FF2B5EF4-FFF2-40B4-BE49-F238E27FC236}">
                  <a16:creationId xmlns:a16="http://schemas.microsoft.com/office/drawing/2014/main" id="{B447D06F-E9D1-5B92-C386-BF06E7395B7D}"/>
                </a:ext>
              </a:extLst>
            </p:cNvPr>
            <p:cNvSpPr/>
            <p:nvPr/>
          </p:nvSpPr>
          <p:spPr>
            <a:xfrm>
              <a:off x="2137025" y="786200"/>
              <a:ext cx="5725" cy="5375"/>
            </a:xfrm>
            <a:custGeom>
              <a:avLst/>
              <a:gdLst/>
              <a:ahLst/>
              <a:cxnLst/>
              <a:rect l="l" t="t" r="r" b="b"/>
              <a:pathLst>
                <a:path w="229" h="215" extrusionOk="0">
                  <a:moveTo>
                    <a:pt x="127" y="0"/>
                  </a:moveTo>
                  <a:cubicBezTo>
                    <a:pt x="120" y="0"/>
                    <a:pt x="113" y="1"/>
                    <a:pt x="106" y="4"/>
                  </a:cubicBezTo>
                  <a:cubicBezTo>
                    <a:pt x="36" y="21"/>
                    <a:pt x="1" y="74"/>
                    <a:pt x="18" y="126"/>
                  </a:cubicBezTo>
                  <a:cubicBezTo>
                    <a:pt x="18" y="179"/>
                    <a:pt x="88" y="215"/>
                    <a:pt x="141" y="215"/>
                  </a:cubicBezTo>
                  <a:cubicBezTo>
                    <a:pt x="193" y="196"/>
                    <a:pt x="228" y="144"/>
                    <a:pt x="228" y="91"/>
                  </a:cubicBezTo>
                  <a:cubicBezTo>
                    <a:pt x="214" y="46"/>
                    <a:pt x="172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39">
              <a:extLst>
                <a:ext uri="{FF2B5EF4-FFF2-40B4-BE49-F238E27FC236}">
                  <a16:creationId xmlns:a16="http://schemas.microsoft.com/office/drawing/2014/main" id="{01B35D4B-0F09-2819-37CE-CE178FB800B7}"/>
                </a:ext>
              </a:extLst>
            </p:cNvPr>
            <p:cNvSpPr/>
            <p:nvPr/>
          </p:nvSpPr>
          <p:spPr>
            <a:xfrm>
              <a:off x="1999600" y="738350"/>
              <a:ext cx="11900" cy="11550"/>
            </a:xfrm>
            <a:custGeom>
              <a:avLst/>
              <a:gdLst/>
              <a:ahLst/>
              <a:cxnLst/>
              <a:rect l="l" t="t" r="r" b="b"/>
              <a:pathLst>
                <a:path w="476" h="462" extrusionOk="0">
                  <a:moveTo>
                    <a:pt x="225" y="1"/>
                  </a:moveTo>
                  <a:cubicBezTo>
                    <a:pt x="215" y="1"/>
                    <a:pt x="204" y="1"/>
                    <a:pt x="194" y="3"/>
                  </a:cubicBezTo>
                  <a:cubicBezTo>
                    <a:pt x="70" y="38"/>
                    <a:pt x="0" y="143"/>
                    <a:pt x="19" y="267"/>
                  </a:cubicBezTo>
                  <a:cubicBezTo>
                    <a:pt x="34" y="378"/>
                    <a:pt x="138" y="462"/>
                    <a:pt x="249" y="462"/>
                  </a:cubicBezTo>
                  <a:cubicBezTo>
                    <a:pt x="260" y="462"/>
                    <a:pt x="270" y="461"/>
                    <a:pt x="281" y="459"/>
                  </a:cubicBezTo>
                  <a:cubicBezTo>
                    <a:pt x="405" y="424"/>
                    <a:pt x="475" y="319"/>
                    <a:pt x="457" y="197"/>
                  </a:cubicBezTo>
                  <a:cubicBezTo>
                    <a:pt x="441" y="83"/>
                    <a:pt x="336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39">
              <a:extLst>
                <a:ext uri="{FF2B5EF4-FFF2-40B4-BE49-F238E27FC236}">
                  <a16:creationId xmlns:a16="http://schemas.microsoft.com/office/drawing/2014/main" id="{8407E8FB-CF5C-91EF-ECA3-569F5F612FFA}"/>
                </a:ext>
              </a:extLst>
            </p:cNvPr>
            <p:cNvSpPr/>
            <p:nvPr/>
          </p:nvSpPr>
          <p:spPr>
            <a:xfrm>
              <a:off x="1705025" y="410275"/>
              <a:ext cx="12725" cy="11675"/>
            </a:xfrm>
            <a:custGeom>
              <a:avLst/>
              <a:gdLst/>
              <a:ahLst/>
              <a:cxnLst/>
              <a:rect l="l" t="t" r="r" b="b"/>
              <a:pathLst>
                <a:path w="509" h="467" extrusionOk="0">
                  <a:moveTo>
                    <a:pt x="266" y="0"/>
                  </a:moveTo>
                  <a:cubicBezTo>
                    <a:pt x="248" y="0"/>
                    <a:pt x="229" y="3"/>
                    <a:pt x="211" y="8"/>
                  </a:cubicBezTo>
                  <a:cubicBezTo>
                    <a:pt x="87" y="25"/>
                    <a:pt x="0" y="149"/>
                    <a:pt x="17" y="271"/>
                  </a:cubicBezTo>
                  <a:cubicBezTo>
                    <a:pt x="49" y="384"/>
                    <a:pt x="156" y="467"/>
                    <a:pt x="267" y="467"/>
                  </a:cubicBezTo>
                  <a:cubicBezTo>
                    <a:pt x="278" y="467"/>
                    <a:pt x="288" y="466"/>
                    <a:pt x="298" y="465"/>
                  </a:cubicBezTo>
                  <a:cubicBezTo>
                    <a:pt x="422" y="430"/>
                    <a:pt x="509" y="306"/>
                    <a:pt x="474" y="184"/>
                  </a:cubicBezTo>
                  <a:cubicBezTo>
                    <a:pt x="459" y="79"/>
                    <a:pt x="368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39">
              <a:extLst>
                <a:ext uri="{FF2B5EF4-FFF2-40B4-BE49-F238E27FC236}">
                  <a16:creationId xmlns:a16="http://schemas.microsoft.com/office/drawing/2014/main" id="{F553F7AF-37DA-D0F8-90D0-EB97393725C2}"/>
                </a:ext>
              </a:extLst>
            </p:cNvPr>
            <p:cNvSpPr/>
            <p:nvPr/>
          </p:nvSpPr>
          <p:spPr>
            <a:xfrm>
              <a:off x="1552225" y="347975"/>
              <a:ext cx="20225" cy="18750"/>
            </a:xfrm>
            <a:custGeom>
              <a:avLst/>
              <a:gdLst/>
              <a:ahLst/>
              <a:cxnLst/>
              <a:rect l="l" t="t" r="r" b="b"/>
              <a:pathLst>
                <a:path w="809" h="750" extrusionOk="0">
                  <a:moveTo>
                    <a:pt x="411" y="1"/>
                  </a:moveTo>
                  <a:cubicBezTo>
                    <a:pt x="392" y="1"/>
                    <a:pt x="372" y="3"/>
                    <a:pt x="352" y="6"/>
                  </a:cubicBezTo>
                  <a:cubicBezTo>
                    <a:pt x="141" y="41"/>
                    <a:pt x="1" y="252"/>
                    <a:pt x="36" y="445"/>
                  </a:cubicBezTo>
                  <a:cubicBezTo>
                    <a:pt x="67" y="631"/>
                    <a:pt x="222" y="750"/>
                    <a:pt x="403" y="750"/>
                  </a:cubicBezTo>
                  <a:cubicBezTo>
                    <a:pt x="426" y="750"/>
                    <a:pt x="450" y="748"/>
                    <a:pt x="474" y="744"/>
                  </a:cubicBezTo>
                  <a:cubicBezTo>
                    <a:pt x="685" y="709"/>
                    <a:pt x="808" y="515"/>
                    <a:pt x="773" y="322"/>
                  </a:cubicBezTo>
                  <a:cubicBezTo>
                    <a:pt x="742" y="133"/>
                    <a:pt x="58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39">
              <a:extLst>
                <a:ext uri="{FF2B5EF4-FFF2-40B4-BE49-F238E27FC236}">
                  <a16:creationId xmlns:a16="http://schemas.microsoft.com/office/drawing/2014/main" id="{6E8B5FFA-888F-FEB5-4F91-01892B6A1850}"/>
                </a:ext>
              </a:extLst>
            </p:cNvPr>
            <p:cNvSpPr/>
            <p:nvPr/>
          </p:nvSpPr>
          <p:spPr>
            <a:xfrm>
              <a:off x="1670300" y="575025"/>
              <a:ext cx="10150" cy="9375"/>
            </a:xfrm>
            <a:custGeom>
              <a:avLst/>
              <a:gdLst/>
              <a:ahLst/>
              <a:cxnLst/>
              <a:rect l="l" t="t" r="r" b="b"/>
              <a:pathLst>
                <a:path w="406" h="375" extrusionOk="0">
                  <a:moveTo>
                    <a:pt x="208" y="0"/>
                  </a:moveTo>
                  <a:cubicBezTo>
                    <a:pt x="198" y="0"/>
                    <a:pt x="187" y="1"/>
                    <a:pt x="177" y="3"/>
                  </a:cubicBezTo>
                  <a:cubicBezTo>
                    <a:pt x="71" y="21"/>
                    <a:pt x="1" y="108"/>
                    <a:pt x="36" y="214"/>
                  </a:cubicBezTo>
                  <a:cubicBezTo>
                    <a:pt x="53" y="309"/>
                    <a:pt x="125" y="375"/>
                    <a:pt x="216" y="375"/>
                  </a:cubicBezTo>
                  <a:cubicBezTo>
                    <a:pt x="226" y="375"/>
                    <a:pt x="236" y="374"/>
                    <a:pt x="247" y="372"/>
                  </a:cubicBezTo>
                  <a:cubicBezTo>
                    <a:pt x="335" y="354"/>
                    <a:pt x="406" y="249"/>
                    <a:pt x="387" y="143"/>
                  </a:cubicBezTo>
                  <a:cubicBezTo>
                    <a:pt x="372" y="65"/>
                    <a:pt x="299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39">
              <a:extLst>
                <a:ext uri="{FF2B5EF4-FFF2-40B4-BE49-F238E27FC236}">
                  <a16:creationId xmlns:a16="http://schemas.microsoft.com/office/drawing/2014/main" id="{1C52DC1C-D44C-6C87-6C45-4F5B14EA614F}"/>
                </a:ext>
              </a:extLst>
            </p:cNvPr>
            <p:cNvSpPr/>
            <p:nvPr/>
          </p:nvSpPr>
          <p:spPr>
            <a:xfrm>
              <a:off x="1892475" y="1101400"/>
              <a:ext cx="6625" cy="5925"/>
            </a:xfrm>
            <a:custGeom>
              <a:avLst/>
              <a:gdLst/>
              <a:ahLst/>
              <a:cxnLst/>
              <a:rect l="l" t="t" r="r" b="b"/>
              <a:pathLst>
                <a:path w="265" h="237" extrusionOk="0">
                  <a:moveTo>
                    <a:pt x="141" y="0"/>
                  </a:moveTo>
                  <a:cubicBezTo>
                    <a:pt x="130" y="0"/>
                    <a:pt x="118" y="2"/>
                    <a:pt x="106" y="5"/>
                  </a:cubicBezTo>
                  <a:cubicBezTo>
                    <a:pt x="54" y="5"/>
                    <a:pt x="0" y="75"/>
                    <a:pt x="18" y="127"/>
                  </a:cubicBezTo>
                  <a:cubicBezTo>
                    <a:pt x="18" y="188"/>
                    <a:pt x="71" y="236"/>
                    <a:pt x="131" y="236"/>
                  </a:cubicBezTo>
                  <a:cubicBezTo>
                    <a:pt x="140" y="236"/>
                    <a:pt x="150" y="235"/>
                    <a:pt x="159" y="233"/>
                  </a:cubicBezTo>
                  <a:cubicBezTo>
                    <a:pt x="211" y="216"/>
                    <a:pt x="264" y="162"/>
                    <a:pt x="246" y="92"/>
                  </a:cubicBezTo>
                  <a:cubicBezTo>
                    <a:pt x="232" y="34"/>
                    <a:pt x="19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39">
              <a:extLst>
                <a:ext uri="{FF2B5EF4-FFF2-40B4-BE49-F238E27FC236}">
                  <a16:creationId xmlns:a16="http://schemas.microsoft.com/office/drawing/2014/main" id="{A63344B7-AFB0-68EA-9AF5-96EF25B22D3F}"/>
                </a:ext>
              </a:extLst>
            </p:cNvPr>
            <p:cNvSpPr/>
            <p:nvPr/>
          </p:nvSpPr>
          <p:spPr>
            <a:xfrm>
              <a:off x="1704125" y="744000"/>
              <a:ext cx="30775" cy="27500"/>
            </a:xfrm>
            <a:custGeom>
              <a:avLst/>
              <a:gdLst/>
              <a:ahLst/>
              <a:cxnLst/>
              <a:rect l="l" t="t" r="r" b="b"/>
              <a:pathLst>
                <a:path w="1231" h="1100" extrusionOk="0">
                  <a:moveTo>
                    <a:pt x="613" y="0"/>
                  </a:moveTo>
                  <a:cubicBezTo>
                    <a:pt x="562" y="0"/>
                    <a:pt x="510" y="7"/>
                    <a:pt x="458" y="23"/>
                  </a:cubicBezTo>
                  <a:cubicBezTo>
                    <a:pt x="177" y="111"/>
                    <a:pt x="1" y="409"/>
                    <a:pt x="88" y="708"/>
                  </a:cubicBezTo>
                  <a:cubicBezTo>
                    <a:pt x="161" y="940"/>
                    <a:pt x="376" y="1099"/>
                    <a:pt x="616" y="1099"/>
                  </a:cubicBezTo>
                  <a:cubicBezTo>
                    <a:pt x="668" y="1099"/>
                    <a:pt x="721" y="1092"/>
                    <a:pt x="774" y="1076"/>
                  </a:cubicBezTo>
                  <a:cubicBezTo>
                    <a:pt x="1055" y="989"/>
                    <a:pt x="1230" y="690"/>
                    <a:pt x="1142" y="392"/>
                  </a:cubicBezTo>
                  <a:cubicBezTo>
                    <a:pt x="1070" y="160"/>
                    <a:pt x="854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39">
              <a:extLst>
                <a:ext uri="{FF2B5EF4-FFF2-40B4-BE49-F238E27FC236}">
                  <a16:creationId xmlns:a16="http://schemas.microsoft.com/office/drawing/2014/main" id="{A85CFBDB-DFEF-C1CF-D803-4DF90BDFFBB4}"/>
                </a:ext>
              </a:extLst>
            </p:cNvPr>
            <p:cNvSpPr/>
            <p:nvPr/>
          </p:nvSpPr>
          <p:spPr>
            <a:xfrm>
              <a:off x="1330500" y="896250"/>
              <a:ext cx="15400" cy="13800"/>
            </a:xfrm>
            <a:custGeom>
              <a:avLst/>
              <a:gdLst/>
              <a:ahLst/>
              <a:cxnLst/>
              <a:rect l="l" t="t" r="r" b="b"/>
              <a:pathLst>
                <a:path w="616" h="552" extrusionOk="0">
                  <a:moveTo>
                    <a:pt x="301" y="0"/>
                  </a:moveTo>
                  <a:cubicBezTo>
                    <a:pt x="277" y="0"/>
                    <a:pt x="253" y="3"/>
                    <a:pt x="229" y="9"/>
                  </a:cubicBezTo>
                  <a:cubicBezTo>
                    <a:pt x="89" y="44"/>
                    <a:pt x="0" y="203"/>
                    <a:pt x="35" y="360"/>
                  </a:cubicBezTo>
                  <a:cubicBezTo>
                    <a:pt x="78" y="473"/>
                    <a:pt x="176" y="552"/>
                    <a:pt x="294" y="552"/>
                  </a:cubicBezTo>
                  <a:cubicBezTo>
                    <a:pt x="324" y="552"/>
                    <a:pt x="355" y="547"/>
                    <a:pt x="387" y="536"/>
                  </a:cubicBezTo>
                  <a:cubicBezTo>
                    <a:pt x="527" y="501"/>
                    <a:pt x="616" y="343"/>
                    <a:pt x="580" y="203"/>
                  </a:cubicBezTo>
                  <a:cubicBezTo>
                    <a:pt x="536" y="71"/>
                    <a:pt x="420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39">
              <a:extLst>
                <a:ext uri="{FF2B5EF4-FFF2-40B4-BE49-F238E27FC236}">
                  <a16:creationId xmlns:a16="http://schemas.microsoft.com/office/drawing/2014/main" id="{4FF1330B-9B6F-C181-288E-A7764F1BF17E}"/>
                </a:ext>
              </a:extLst>
            </p:cNvPr>
            <p:cNvSpPr/>
            <p:nvPr/>
          </p:nvSpPr>
          <p:spPr>
            <a:xfrm>
              <a:off x="1765150" y="751475"/>
              <a:ext cx="32075" cy="28800"/>
            </a:xfrm>
            <a:custGeom>
              <a:avLst/>
              <a:gdLst/>
              <a:ahLst/>
              <a:cxnLst/>
              <a:rect l="l" t="t" r="r" b="b"/>
              <a:pathLst>
                <a:path w="1283" h="1152" extrusionOk="0">
                  <a:moveTo>
                    <a:pt x="640" y="0"/>
                  </a:moveTo>
                  <a:cubicBezTo>
                    <a:pt x="586" y="0"/>
                    <a:pt x="530" y="8"/>
                    <a:pt x="475" y="23"/>
                  </a:cubicBezTo>
                  <a:cubicBezTo>
                    <a:pt x="176" y="110"/>
                    <a:pt x="0" y="426"/>
                    <a:pt x="89" y="742"/>
                  </a:cubicBezTo>
                  <a:cubicBezTo>
                    <a:pt x="161" y="989"/>
                    <a:pt x="388" y="1152"/>
                    <a:pt x="633" y="1152"/>
                  </a:cubicBezTo>
                  <a:cubicBezTo>
                    <a:pt x="686" y="1152"/>
                    <a:pt x="739" y="1144"/>
                    <a:pt x="791" y="1129"/>
                  </a:cubicBezTo>
                  <a:cubicBezTo>
                    <a:pt x="1107" y="1042"/>
                    <a:pt x="1283" y="725"/>
                    <a:pt x="1194" y="426"/>
                  </a:cubicBezTo>
                  <a:cubicBezTo>
                    <a:pt x="1123" y="165"/>
                    <a:pt x="895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39">
              <a:extLst>
                <a:ext uri="{FF2B5EF4-FFF2-40B4-BE49-F238E27FC236}">
                  <a16:creationId xmlns:a16="http://schemas.microsoft.com/office/drawing/2014/main" id="{8D9A7B03-5ED8-E8FE-2AA9-278B9E816153}"/>
                </a:ext>
              </a:extLst>
            </p:cNvPr>
            <p:cNvSpPr/>
            <p:nvPr/>
          </p:nvSpPr>
          <p:spPr>
            <a:xfrm>
              <a:off x="1557050" y="987825"/>
              <a:ext cx="41750" cy="37500"/>
            </a:xfrm>
            <a:custGeom>
              <a:avLst/>
              <a:gdLst/>
              <a:ahLst/>
              <a:cxnLst/>
              <a:rect l="l" t="t" r="r" b="b"/>
              <a:pathLst>
                <a:path w="1670" h="1500" extrusionOk="0">
                  <a:moveTo>
                    <a:pt x="853" y="1"/>
                  </a:moveTo>
                  <a:cubicBezTo>
                    <a:pt x="780" y="1"/>
                    <a:pt x="706" y="12"/>
                    <a:pt x="632" y="34"/>
                  </a:cubicBezTo>
                  <a:cubicBezTo>
                    <a:pt x="229" y="139"/>
                    <a:pt x="0" y="561"/>
                    <a:pt x="124" y="947"/>
                  </a:cubicBezTo>
                  <a:cubicBezTo>
                    <a:pt x="212" y="1285"/>
                    <a:pt x="520" y="1500"/>
                    <a:pt x="855" y="1500"/>
                  </a:cubicBezTo>
                  <a:cubicBezTo>
                    <a:pt x="921" y="1500"/>
                    <a:pt x="987" y="1491"/>
                    <a:pt x="1054" y="1474"/>
                  </a:cubicBezTo>
                  <a:cubicBezTo>
                    <a:pt x="1440" y="1352"/>
                    <a:pt x="1669" y="930"/>
                    <a:pt x="1564" y="544"/>
                  </a:cubicBezTo>
                  <a:cubicBezTo>
                    <a:pt x="1463" y="213"/>
                    <a:pt x="1175" y="1"/>
                    <a:pt x="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39">
              <a:extLst>
                <a:ext uri="{FF2B5EF4-FFF2-40B4-BE49-F238E27FC236}">
                  <a16:creationId xmlns:a16="http://schemas.microsoft.com/office/drawing/2014/main" id="{F5E89506-BA21-1DC8-2C26-820DA2547ED7}"/>
                </a:ext>
              </a:extLst>
            </p:cNvPr>
            <p:cNvSpPr/>
            <p:nvPr/>
          </p:nvSpPr>
          <p:spPr>
            <a:xfrm>
              <a:off x="1463075" y="781850"/>
              <a:ext cx="24625" cy="22025"/>
            </a:xfrm>
            <a:custGeom>
              <a:avLst/>
              <a:gdLst/>
              <a:ahLst/>
              <a:cxnLst/>
              <a:rect l="l" t="t" r="r" b="b"/>
              <a:pathLst>
                <a:path w="985" h="881" extrusionOk="0">
                  <a:moveTo>
                    <a:pt x="491" y="1"/>
                  </a:moveTo>
                  <a:cubicBezTo>
                    <a:pt x="451" y="1"/>
                    <a:pt x="410" y="7"/>
                    <a:pt x="370" y="19"/>
                  </a:cubicBezTo>
                  <a:cubicBezTo>
                    <a:pt x="124" y="89"/>
                    <a:pt x="1" y="335"/>
                    <a:pt x="54" y="564"/>
                  </a:cubicBezTo>
                  <a:cubicBezTo>
                    <a:pt x="112" y="752"/>
                    <a:pt x="289" y="880"/>
                    <a:pt x="488" y="880"/>
                  </a:cubicBezTo>
                  <a:cubicBezTo>
                    <a:pt x="530" y="880"/>
                    <a:pt x="573" y="874"/>
                    <a:pt x="616" y="862"/>
                  </a:cubicBezTo>
                  <a:cubicBezTo>
                    <a:pt x="844" y="792"/>
                    <a:pt x="984" y="546"/>
                    <a:pt x="914" y="318"/>
                  </a:cubicBezTo>
                  <a:cubicBezTo>
                    <a:pt x="856" y="129"/>
                    <a:pt x="679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39">
              <a:extLst>
                <a:ext uri="{FF2B5EF4-FFF2-40B4-BE49-F238E27FC236}">
                  <a16:creationId xmlns:a16="http://schemas.microsoft.com/office/drawing/2014/main" id="{5345138E-8E90-5485-1326-5229B0EE298D}"/>
                </a:ext>
              </a:extLst>
            </p:cNvPr>
            <p:cNvSpPr/>
            <p:nvPr/>
          </p:nvSpPr>
          <p:spPr>
            <a:xfrm>
              <a:off x="1462200" y="834275"/>
              <a:ext cx="21975" cy="19675"/>
            </a:xfrm>
            <a:custGeom>
              <a:avLst/>
              <a:gdLst/>
              <a:ahLst/>
              <a:cxnLst/>
              <a:rect l="l" t="t" r="r" b="b"/>
              <a:pathLst>
                <a:path w="879" h="787" extrusionOk="0">
                  <a:moveTo>
                    <a:pt x="434" y="0"/>
                  </a:moveTo>
                  <a:cubicBezTo>
                    <a:pt x="401" y="0"/>
                    <a:pt x="368" y="4"/>
                    <a:pt x="335" y="13"/>
                  </a:cubicBezTo>
                  <a:cubicBezTo>
                    <a:pt x="124" y="83"/>
                    <a:pt x="1" y="294"/>
                    <a:pt x="54" y="504"/>
                  </a:cubicBezTo>
                  <a:cubicBezTo>
                    <a:pt x="111" y="674"/>
                    <a:pt x="259" y="787"/>
                    <a:pt x="425" y="787"/>
                  </a:cubicBezTo>
                  <a:cubicBezTo>
                    <a:pt x="465" y="787"/>
                    <a:pt x="505" y="781"/>
                    <a:pt x="546" y="767"/>
                  </a:cubicBezTo>
                  <a:cubicBezTo>
                    <a:pt x="757" y="715"/>
                    <a:pt x="879" y="486"/>
                    <a:pt x="809" y="294"/>
                  </a:cubicBezTo>
                  <a:cubicBezTo>
                    <a:pt x="765" y="116"/>
                    <a:pt x="608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39">
              <a:extLst>
                <a:ext uri="{FF2B5EF4-FFF2-40B4-BE49-F238E27FC236}">
                  <a16:creationId xmlns:a16="http://schemas.microsoft.com/office/drawing/2014/main" id="{BA89127F-B60D-2C68-D0B7-9F34A005F5D7}"/>
                </a:ext>
              </a:extLst>
            </p:cNvPr>
            <p:cNvSpPr/>
            <p:nvPr/>
          </p:nvSpPr>
          <p:spPr>
            <a:xfrm>
              <a:off x="1232150" y="719925"/>
              <a:ext cx="21100" cy="18825"/>
            </a:xfrm>
            <a:custGeom>
              <a:avLst/>
              <a:gdLst/>
              <a:ahLst/>
              <a:cxnLst/>
              <a:rect l="l" t="t" r="r" b="b"/>
              <a:pathLst>
                <a:path w="844" h="753" extrusionOk="0">
                  <a:moveTo>
                    <a:pt x="437" y="1"/>
                  </a:moveTo>
                  <a:cubicBezTo>
                    <a:pt x="398" y="1"/>
                    <a:pt x="357" y="7"/>
                    <a:pt x="316" y="21"/>
                  </a:cubicBezTo>
                  <a:cubicBezTo>
                    <a:pt x="124" y="73"/>
                    <a:pt x="0" y="283"/>
                    <a:pt x="71" y="477"/>
                  </a:cubicBezTo>
                  <a:cubicBezTo>
                    <a:pt x="116" y="639"/>
                    <a:pt x="272" y="752"/>
                    <a:pt x="435" y="752"/>
                  </a:cubicBezTo>
                  <a:cubicBezTo>
                    <a:pt x="466" y="752"/>
                    <a:pt x="497" y="748"/>
                    <a:pt x="527" y="740"/>
                  </a:cubicBezTo>
                  <a:cubicBezTo>
                    <a:pt x="721" y="670"/>
                    <a:pt x="843" y="477"/>
                    <a:pt x="791" y="266"/>
                  </a:cubicBezTo>
                  <a:cubicBezTo>
                    <a:pt x="735" y="110"/>
                    <a:pt x="598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39">
              <a:extLst>
                <a:ext uri="{FF2B5EF4-FFF2-40B4-BE49-F238E27FC236}">
                  <a16:creationId xmlns:a16="http://schemas.microsoft.com/office/drawing/2014/main" id="{A6794FC2-FDD2-BDA9-2C99-5421341B68F4}"/>
                </a:ext>
              </a:extLst>
            </p:cNvPr>
            <p:cNvSpPr/>
            <p:nvPr/>
          </p:nvSpPr>
          <p:spPr>
            <a:xfrm>
              <a:off x="1456525" y="543425"/>
              <a:ext cx="10100" cy="9375"/>
            </a:xfrm>
            <a:custGeom>
              <a:avLst/>
              <a:gdLst/>
              <a:ahLst/>
              <a:cxnLst/>
              <a:rect l="l" t="t" r="r" b="b"/>
              <a:pathLst>
                <a:path w="404" h="375" extrusionOk="0">
                  <a:moveTo>
                    <a:pt x="189" y="0"/>
                  </a:moveTo>
                  <a:cubicBezTo>
                    <a:pt x="178" y="0"/>
                    <a:pt x="168" y="1"/>
                    <a:pt x="157" y="3"/>
                  </a:cubicBezTo>
                  <a:cubicBezTo>
                    <a:pt x="70" y="21"/>
                    <a:pt x="0" y="126"/>
                    <a:pt x="17" y="213"/>
                  </a:cubicBezTo>
                  <a:cubicBezTo>
                    <a:pt x="33" y="308"/>
                    <a:pt x="106" y="374"/>
                    <a:pt x="197" y="374"/>
                  </a:cubicBezTo>
                  <a:cubicBezTo>
                    <a:pt x="207" y="374"/>
                    <a:pt x="217" y="374"/>
                    <a:pt x="228" y="372"/>
                  </a:cubicBezTo>
                  <a:cubicBezTo>
                    <a:pt x="333" y="354"/>
                    <a:pt x="403" y="248"/>
                    <a:pt x="386" y="161"/>
                  </a:cubicBezTo>
                  <a:cubicBezTo>
                    <a:pt x="370" y="66"/>
                    <a:pt x="283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39">
              <a:extLst>
                <a:ext uri="{FF2B5EF4-FFF2-40B4-BE49-F238E27FC236}">
                  <a16:creationId xmlns:a16="http://schemas.microsoft.com/office/drawing/2014/main" id="{94395142-784F-3696-6464-3E3E87ED7134}"/>
                </a:ext>
              </a:extLst>
            </p:cNvPr>
            <p:cNvSpPr/>
            <p:nvPr/>
          </p:nvSpPr>
          <p:spPr>
            <a:xfrm>
              <a:off x="1502600" y="464825"/>
              <a:ext cx="10550" cy="9825"/>
            </a:xfrm>
            <a:custGeom>
              <a:avLst/>
              <a:gdLst/>
              <a:ahLst/>
              <a:cxnLst/>
              <a:rect l="l" t="t" r="r" b="b"/>
              <a:pathLst>
                <a:path w="422" h="393" extrusionOk="0">
                  <a:moveTo>
                    <a:pt x="210" y="1"/>
                  </a:moveTo>
                  <a:cubicBezTo>
                    <a:pt x="198" y="1"/>
                    <a:pt x="187" y="2"/>
                    <a:pt x="176" y="4"/>
                  </a:cubicBezTo>
                  <a:cubicBezTo>
                    <a:pt x="71" y="21"/>
                    <a:pt x="0" y="126"/>
                    <a:pt x="19" y="231"/>
                  </a:cubicBezTo>
                  <a:cubicBezTo>
                    <a:pt x="34" y="326"/>
                    <a:pt x="121" y="393"/>
                    <a:pt x="215" y="393"/>
                  </a:cubicBezTo>
                  <a:cubicBezTo>
                    <a:pt x="225" y="393"/>
                    <a:pt x="236" y="392"/>
                    <a:pt x="246" y="390"/>
                  </a:cubicBezTo>
                  <a:cubicBezTo>
                    <a:pt x="352" y="372"/>
                    <a:pt x="422" y="266"/>
                    <a:pt x="405" y="161"/>
                  </a:cubicBezTo>
                  <a:cubicBezTo>
                    <a:pt x="389" y="6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39">
              <a:extLst>
                <a:ext uri="{FF2B5EF4-FFF2-40B4-BE49-F238E27FC236}">
                  <a16:creationId xmlns:a16="http://schemas.microsoft.com/office/drawing/2014/main" id="{6A8CEA53-CA7C-A963-3DAE-EBA0BC533341}"/>
                </a:ext>
              </a:extLst>
            </p:cNvPr>
            <p:cNvSpPr/>
            <p:nvPr/>
          </p:nvSpPr>
          <p:spPr>
            <a:xfrm>
              <a:off x="1544325" y="493350"/>
              <a:ext cx="9675" cy="9400"/>
            </a:xfrm>
            <a:custGeom>
              <a:avLst/>
              <a:gdLst/>
              <a:ahLst/>
              <a:cxnLst/>
              <a:rect l="l" t="t" r="r" b="b"/>
              <a:pathLst>
                <a:path w="387" h="376" extrusionOk="0">
                  <a:moveTo>
                    <a:pt x="189" y="1"/>
                  </a:moveTo>
                  <a:cubicBezTo>
                    <a:pt x="179" y="1"/>
                    <a:pt x="168" y="2"/>
                    <a:pt x="158" y="3"/>
                  </a:cubicBezTo>
                  <a:cubicBezTo>
                    <a:pt x="52" y="22"/>
                    <a:pt x="0" y="127"/>
                    <a:pt x="17" y="214"/>
                  </a:cubicBezTo>
                  <a:cubicBezTo>
                    <a:pt x="34" y="309"/>
                    <a:pt x="106" y="375"/>
                    <a:pt x="197" y="375"/>
                  </a:cubicBezTo>
                  <a:cubicBezTo>
                    <a:pt x="207" y="375"/>
                    <a:pt x="218" y="375"/>
                    <a:pt x="228" y="373"/>
                  </a:cubicBezTo>
                  <a:cubicBezTo>
                    <a:pt x="317" y="355"/>
                    <a:pt x="387" y="249"/>
                    <a:pt x="369" y="162"/>
                  </a:cubicBezTo>
                  <a:cubicBezTo>
                    <a:pt x="353" y="67"/>
                    <a:pt x="280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39">
              <a:extLst>
                <a:ext uri="{FF2B5EF4-FFF2-40B4-BE49-F238E27FC236}">
                  <a16:creationId xmlns:a16="http://schemas.microsoft.com/office/drawing/2014/main" id="{32DCF457-CAFA-841E-FA9D-BE98CB96526E}"/>
                </a:ext>
              </a:extLst>
            </p:cNvPr>
            <p:cNvSpPr/>
            <p:nvPr/>
          </p:nvSpPr>
          <p:spPr>
            <a:xfrm>
              <a:off x="1772175" y="120250"/>
              <a:ext cx="7050" cy="6275"/>
            </a:xfrm>
            <a:custGeom>
              <a:avLst/>
              <a:gdLst/>
              <a:ahLst/>
              <a:cxnLst/>
              <a:rect l="l" t="t" r="r" b="b"/>
              <a:pathLst>
                <a:path w="282" h="251" extrusionOk="0">
                  <a:moveTo>
                    <a:pt x="124" y="0"/>
                  </a:moveTo>
                  <a:cubicBezTo>
                    <a:pt x="54" y="18"/>
                    <a:pt x="0" y="89"/>
                    <a:pt x="19" y="159"/>
                  </a:cubicBezTo>
                  <a:cubicBezTo>
                    <a:pt x="32" y="217"/>
                    <a:pt x="83" y="251"/>
                    <a:pt x="130" y="251"/>
                  </a:cubicBezTo>
                  <a:cubicBezTo>
                    <a:pt x="140" y="251"/>
                    <a:pt x="150" y="249"/>
                    <a:pt x="159" y="246"/>
                  </a:cubicBezTo>
                  <a:cubicBezTo>
                    <a:pt x="229" y="246"/>
                    <a:pt x="281" y="176"/>
                    <a:pt x="264" y="105"/>
                  </a:cubicBezTo>
                  <a:cubicBezTo>
                    <a:pt x="246" y="35"/>
                    <a:pt x="194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39">
              <a:extLst>
                <a:ext uri="{FF2B5EF4-FFF2-40B4-BE49-F238E27FC236}">
                  <a16:creationId xmlns:a16="http://schemas.microsoft.com/office/drawing/2014/main" id="{A9A98BC2-86C7-39D9-654D-DA0739ACE126}"/>
                </a:ext>
              </a:extLst>
            </p:cNvPr>
            <p:cNvSpPr/>
            <p:nvPr/>
          </p:nvSpPr>
          <p:spPr>
            <a:xfrm>
              <a:off x="1809925" y="115300"/>
              <a:ext cx="6175" cy="5425"/>
            </a:xfrm>
            <a:custGeom>
              <a:avLst/>
              <a:gdLst/>
              <a:ahLst/>
              <a:cxnLst/>
              <a:rect l="l" t="t" r="r" b="b"/>
              <a:pathLst>
                <a:path w="247" h="217" extrusionOk="0">
                  <a:moveTo>
                    <a:pt x="135" y="1"/>
                  </a:moveTo>
                  <a:cubicBezTo>
                    <a:pt x="125" y="1"/>
                    <a:pt x="116" y="2"/>
                    <a:pt x="106" y="6"/>
                  </a:cubicBezTo>
                  <a:cubicBezTo>
                    <a:pt x="54" y="6"/>
                    <a:pt x="1" y="58"/>
                    <a:pt x="19" y="128"/>
                  </a:cubicBezTo>
                  <a:cubicBezTo>
                    <a:pt x="36" y="181"/>
                    <a:pt x="89" y="216"/>
                    <a:pt x="141" y="216"/>
                  </a:cubicBezTo>
                  <a:cubicBezTo>
                    <a:pt x="194" y="198"/>
                    <a:pt x="246" y="146"/>
                    <a:pt x="230" y="76"/>
                  </a:cubicBezTo>
                  <a:cubicBezTo>
                    <a:pt x="215" y="32"/>
                    <a:pt x="177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39">
              <a:extLst>
                <a:ext uri="{FF2B5EF4-FFF2-40B4-BE49-F238E27FC236}">
                  <a16:creationId xmlns:a16="http://schemas.microsoft.com/office/drawing/2014/main" id="{B74BB43B-24E9-E5B1-9359-A68DAF91C319}"/>
                </a:ext>
              </a:extLst>
            </p:cNvPr>
            <p:cNvSpPr/>
            <p:nvPr/>
          </p:nvSpPr>
          <p:spPr>
            <a:xfrm>
              <a:off x="1923200" y="-6325"/>
              <a:ext cx="4425" cy="3775"/>
            </a:xfrm>
            <a:custGeom>
              <a:avLst/>
              <a:gdLst/>
              <a:ahLst/>
              <a:cxnLst/>
              <a:rect l="l" t="t" r="r" b="b"/>
              <a:pathLst>
                <a:path w="177" h="151" extrusionOk="0">
                  <a:moveTo>
                    <a:pt x="91" y="1"/>
                  </a:moveTo>
                  <a:cubicBezTo>
                    <a:pt x="84" y="1"/>
                    <a:pt x="77" y="2"/>
                    <a:pt x="71" y="5"/>
                  </a:cubicBezTo>
                  <a:cubicBezTo>
                    <a:pt x="36" y="5"/>
                    <a:pt x="1" y="40"/>
                    <a:pt x="1" y="94"/>
                  </a:cubicBezTo>
                  <a:cubicBezTo>
                    <a:pt x="15" y="122"/>
                    <a:pt x="41" y="151"/>
                    <a:pt x="78" y="151"/>
                  </a:cubicBezTo>
                  <a:cubicBezTo>
                    <a:pt x="87" y="151"/>
                    <a:pt x="96" y="149"/>
                    <a:pt x="106" y="146"/>
                  </a:cubicBezTo>
                  <a:cubicBezTo>
                    <a:pt x="141" y="146"/>
                    <a:pt x="176" y="111"/>
                    <a:pt x="159" y="59"/>
                  </a:cubicBezTo>
                  <a:cubicBezTo>
                    <a:pt x="159" y="30"/>
                    <a:pt x="123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39">
              <a:extLst>
                <a:ext uri="{FF2B5EF4-FFF2-40B4-BE49-F238E27FC236}">
                  <a16:creationId xmlns:a16="http://schemas.microsoft.com/office/drawing/2014/main" id="{95EFEFD9-33DE-AD16-DF7C-8C4621D50F84}"/>
                </a:ext>
              </a:extLst>
            </p:cNvPr>
            <p:cNvSpPr/>
            <p:nvPr/>
          </p:nvSpPr>
          <p:spPr>
            <a:xfrm>
              <a:off x="1940750" y="-29450"/>
              <a:ext cx="4425" cy="3950"/>
            </a:xfrm>
            <a:custGeom>
              <a:avLst/>
              <a:gdLst/>
              <a:ahLst/>
              <a:cxnLst/>
              <a:rect l="l" t="t" r="r" b="b"/>
              <a:pathLst>
                <a:path w="177" h="158" extrusionOk="0">
                  <a:moveTo>
                    <a:pt x="71" y="0"/>
                  </a:moveTo>
                  <a:cubicBezTo>
                    <a:pt x="36" y="17"/>
                    <a:pt x="1" y="52"/>
                    <a:pt x="19" y="87"/>
                  </a:cubicBezTo>
                  <a:cubicBezTo>
                    <a:pt x="19" y="141"/>
                    <a:pt x="71" y="158"/>
                    <a:pt x="106" y="158"/>
                  </a:cubicBezTo>
                  <a:cubicBezTo>
                    <a:pt x="141" y="141"/>
                    <a:pt x="177" y="106"/>
                    <a:pt x="160" y="71"/>
                  </a:cubicBezTo>
                  <a:cubicBezTo>
                    <a:pt x="160" y="17"/>
                    <a:pt x="125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8" name="Google Shape;7628;p39">
            <a:extLst>
              <a:ext uri="{FF2B5EF4-FFF2-40B4-BE49-F238E27FC236}">
                <a16:creationId xmlns:a16="http://schemas.microsoft.com/office/drawing/2014/main" id="{E81BB71F-B8A3-5DA9-B5A2-36F3E1005FB7}"/>
              </a:ext>
            </a:extLst>
          </p:cNvPr>
          <p:cNvGrpSpPr/>
          <p:nvPr/>
        </p:nvGrpSpPr>
        <p:grpSpPr>
          <a:xfrm rot="1561267">
            <a:off x="5053258" y="4048559"/>
            <a:ext cx="2804230" cy="2324090"/>
            <a:chOff x="6647413" y="3065235"/>
            <a:chExt cx="2204700" cy="1827212"/>
          </a:xfrm>
        </p:grpSpPr>
        <p:sp>
          <p:nvSpPr>
            <p:cNvPr id="7629" name="Google Shape;7629;p39">
              <a:extLst>
                <a:ext uri="{FF2B5EF4-FFF2-40B4-BE49-F238E27FC236}">
                  <a16:creationId xmlns:a16="http://schemas.microsoft.com/office/drawing/2014/main" id="{0B955F33-33C5-50C7-D3D3-99AB125C53D2}"/>
                </a:ext>
              </a:extLst>
            </p:cNvPr>
            <p:cNvSpPr/>
            <p:nvPr/>
          </p:nvSpPr>
          <p:spPr>
            <a:xfrm rot="-2963617">
              <a:off x="7590190" y="3239118"/>
              <a:ext cx="691873" cy="508397"/>
            </a:xfrm>
            <a:custGeom>
              <a:avLst/>
              <a:gdLst/>
              <a:ahLst/>
              <a:cxnLst/>
              <a:rect l="l" t="t" r="r" b="b"/>
              <a:pathLst>
                <a:path w="18881" h="13874" extrusionOk="0">
                  <a:moveTo>
                    <a:pt x="6007" y="0"/>
                  </a:moveTo>
                  <a:lnTo>
                    <a:pt x="1" y="8166"/>
                  </a:lnTo>
                  <a:lnTo>
                    <a:pt x="18880" y="1387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39">
              <a:extLst>
                <a:ext uri="{FF2B5EF4-FFF2-40B4-BE49-F238E27FC236}">
                  <a16:creationId xmlns:a16="http://schemas.microsoft.com/office/drawing/2014/main" id="{B2DB606A-0AB8-9621-89A7-0AE9FF77575C}"/>
                </a:ext>
              </a:extLst>
            </p:cNvPr>
            <p:cNvSpPr/>
            <p:nvPr/>
          </p:nvSpPr>
          <p:spPr>
            <a:xfrm rot="-2963617">
              <a:off x="7007599" y="3296684"/>
              <a:ext cx="733024" cy="726538"/>
            </a:xfrm>
            <a:custGeom>
              <a:avLst/>
              <a:gdLst/>
              <a:ahLst/>
              <a:cxnLst/>
              <a:rect l="l" t="t" r="r" b="b"/>
              <a:pathLst>
                <a:path w="20004" h="19827" extrusionOk="0">
                  <a:moveTo>
                    <a:pt x="1" y="0"/>
                  </a:moveTo>
                  <a:lnTo>
                    <a:pt x="13997" y="19827"/>
                  </a:lnTo>
                  <a:lnTo>
                    <a:pt x="20003" y="116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39">
              <a:extLst>
                <a:ext uri="{FF2B5EF4-FFF2-40B4-BE49-F238E27FC236}">
                  <a16:creationId xmlns:a16="http://schemas.microsoft.com/office/drawing/2014/main" id="{6811C3CE-F86A-B7CE-BEF3-E7D60EDFB14C}"/>
                </a:ext>
              </a:extLst>
            </p:cNvPr>
            <p:cNvSpPr/>
            <p:nvPr/>
          </p:nvSpPr>
          <p:spPr>
            <a:xfrm rot="-2963617">
              <a:off x="6776710" y="3504101"/>
              <a:ext cx="839182" cy="726538"/>
            </a:xfrm>
            <a:custGeom>
              <a:avLst/>
              <a:gdLst/>
              <a:ahLst/>
              <a:cxnLst/>
              <a:rect l="l" t="t" r="r" b="b"/>
              <a:pathLst>
                <a:path w="22901" h="19827" extrusionOk="0">
                  <a:moveTo>
                    <a:pt x="8905" y="0"/>
                  </a:moveTo>
                  <a:lnTo>
                    <a:pt x="0" y="16806"/>
                  </a:lnTo>
                  <a:lnTo>
                    <a:pt x="22901" y="19827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39">
              <a:extLst>
                <a:ext uri="{FF2B5EF4-FFF2-40B4-BE49-F238E27FC236}">
                  <a16:creationId xmlns:a16="http://schemas.microsoft.com/office/drawing/2014/main" id="{6D3A4805-1BA0-8E06-AA2B-E27D4F071E5B}"/>
                </a:ext>
              </a:extLst>
            </p:cNvPr>
            <p:cNvSpPr/>
            <p:nvPr/>
          </p:nvSpPr>
          <p:spPr>
            <a:xfrm rot="-2963617">
              <a:off x="7917118" y="3387967"/>
              <a:ext cx="734967" cy="864942"/>
            </a:xfrm>
            <a:custGeom>
              <a:avLst/>
              <a:gdLst/>
              <a:ahLst/>
              <a:cxnLst/>
              <a:rect l="l" t="t" r="r" b="b"/>
              <a:pathLst>
                <a:path w="20057" h="23604" extrusionOk="0">
                  <a:moveTo>
                    <a:pt x="1177" y="1"/>
                  </a:moveTo>
                  <a:lnTo>
                    <a:pt x="1" y="23603"/>
                  </a:lnTo>
                  <a:lnTo>
                    <a:pt x="20056" y="5709"/>
                  </a:lnTo>
                  <a:lnTo>
                    <a:pt x="1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39">
              <a:extLst>
                <a:ext uri="{FF2B5EF4-FFF2-40B4-BE49-F238E27FC236}">
                  <a16:creationId xmlns:a16="http://schemas.microsoft.com/office/drawing/2014/main" id="{F63FCEC1-11AE-A300-E718-8C6578D0B1FE}"/>
                </a:ext>
              </a:extLst>
            </p:cNvPr>
            <p:cNvSpPr/>
            <p:nvPr/>
          </p:nvSpPr>
          <p:spPr>
            <a:xfrm rot="-2963617">
              <a:off x="7481749" y="3906362"/>
              <a:ext cx="716901" cy="864942"/>
            </a:xfrm>
            <a:custGeom>
              <a:avLst/>
              <a:gdLst/>
              <a:ahLst/>
              <a:cxnLst/>
              <a:rect l="l" t="t" r="r" b="b"/>
              <a:pathLst>
                <a:path w="19564" h="23604" extrusionOk="0">
                  <a:moveTo>
                    <a:pt x="19564" y="1"/>
                  </a:moveTo>
                  <a:lnTo>
                    <a:pt x="0" y="17229"/>
                  </a:lnTo>
                  <a:lnTo>
                    <a:pt x="18388" y="23603"/>
                  </a:lnTo>
                  <a:lnTo>
                    <a:pt x="195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39">
              <a:extLst>
                <a:ext uri="{FF2B5EF4-FFF2-40B4-BE49-F238E27FC236}">
                  <a16:creationId xmlns:a16="http://schemas.microsoft.com/office/drawing/2014/main" id="{8AA85440-529F-806A-2526-71E654D4EE22}"/>
                </a:ext>
              </a:extLst>
            </p:cNvPr>
            <p:cNvSpPr/>
            <p:nvPr/>
          </p:nvSpPr>
          <p:spPr>
            <a:xfrm rot="-2963617">
              <a:off x="7250131" y="3902181"/>
              <a:ext cx="839182" cy="742075"/>
            </a:xfrm>
            <a:custGeom>
              <a:avLst/>
              <a:gdLst/>
              <a:ahLst/>
              <a:cxnLst/>
              <a:rect l="l" t="t" r="r" b="b"/>
              <a:pathLst>
                <a:path w="22901" h="20251" extrusionOk="0">
                  <a:moveTo>
                    <a:pt x="0" y="1"/>
                  </a:moveTo>
                  <a:lnTo>
                    <a:pt x="3337" y="20250"/>
                  </a:lnTo>
                  <a:lnTo>
                    <a:pt x="22901" y="30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5" name="Google Shape;7635;p39">
            <a:extLst>
              <a:ext uri="{FF2B5EF4-FFF2-40B4-BE49-F238E27FC236}">
                <a16:creationId xmlns:a16="http://schemas.microsoft.com/office/drawing/2014/main" id="{7610B132-A902-63FC-1942-274DB1C4F37A}"/>
              </a:ext>
            </a:extLst>
          </p:cNvPr>
          <p:cNvGrpSpPr/>
          <p:nvPr/>
        </p:nvGrpSpPr>
        <p:grpSpPr>
          <a:xfrm rot="-2470832">
            <a:off x="1495636" y="4476338"/>
            <a:ext cx="2051994" cy="1468533"/>
            <a:chOff x="1604389" y="4048377"/>
            <a:chExt cx="2052099" cy="1468608"/>
          </a:xfrm>
        </p:grpSpPr>
        <p:sp>
          <p:nvSpPr>
            <p:cNvPr id="7636" name="Google Shape;7636;p39">
              <a:extLst>
                <a:ext uri="{FF2B5EF4-FFF2-40B4-BE49-F238E27FC236}">
                  <a16:creationId xmlns:a16="http://schemas.microsoft.com/office/drawing/2014/main" id="{CA215120-21B8-7A4F-FBC9-17A1616B43B5}"/>
                </a:ext>
              </a:extLst>
            </p:cNvPr>
            <p:cNvSpPr/>
            <p:nvPr/>
          </p:nvSpPr>
          <p:spPr>
            <a:xfrm rot="-861538">
              <a:off x="2895051" y="4318535"/>
              <a:ext cx="574361" cy="291634"/>
            </a:xfrm>
            <a:custGeom>
              <a:avLst/>
              <a:gdLst/>
              <a:ahLst/>
              <a:cxnLst/>
              <a:rect l="l" t="t" r="r" b="b"/>
              <a:pathLst>
                <a:path w="9028" h="4584" extrusionOk="0">
                  <a:moveTo>
                    <a:pt x="931" y="1"/>
                  </a:moveTo>
                  <a:lnTo>
                    <a:pt x="1" y="4583"/>
                  </a:lnTo>
                  <a:lnTo>
                    <a:pt x="9028" y="3302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9">
              <a:extLst>
                <a:ext uri="{FF2B5EF4-FFF2-40B4-BE49-F238E27FC236}">
                  <a16:creationId xmlns:a16="http://schemas.microsoft.com/office/drawing/2014/main" id="{2FBBB132-BB2C-833E-E88D-5426C5352B53}"/>
                </a:ext>
              </a:extLst>
            </p:cNvPr>
            <p:cNvSpPr/>
            <p:nvPr/>
          </p:nvSpPr>
          <p:spPr>
            <a:xfrm rot="-861538">
              <a:off x="1663014" y="4196707"/>
              <a:ext cx="1276025" cy="633527"/>
            </a:xfrm>
            <a:custGeom>
              <a:avLst/>
              <a:gdLst/>
              <a:ahLst/>
              <a:cxnLst/>
              <a:rect l="l" t="t" r="r" b="b"/>
              <a:pathLst>
                <a:path w="20057" h="9958" extrusionOk="0">
                  <a:moveTo>
                    <a:pt x="1" y="1"/>
                  </a:moveTo>
                  <a:lnTo>
                    <a:pt x="19126" y="9957"/>
                  </a:lnTo>
                  <a:lnTo>
                    <a:pt x="20056" y="53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9">
              <a:extLst>
                <a:ext uri="{FF2B5EF4-FFF2-40B4-BE49-F238E27FC236}">
                  <a16:creationId xmlns:a16="http://schemas.microsoft.com/office/drawing/2014/main" id="{1C00C590-BB80-C4C0-ADBD-59FB78AE6282}"/>
                </a:ext>
              </a:extLst>
            </p:cNvPr>
            <p:cNvSpPr/>
            <p:nvPr/>
          </p:nvSpPr>
          <p:spPr>
            <a:xfrm rot="-861538">
              <a:off x="1689152" y="4200875"/>
              <a:ext cx="1216795" cy="836856"/>
            </a:xfrm>
            <a:custGeom>
              <a:avLst/>
              <a:gdLst/>
              <a:ahLst/>
              <a:cxnLst/>
              <a:rect l="l" t="t" r="r" b="b"/>
              <a:pathLst>
                <a:path w="19126" h="13154" extrusionOk="0">
                  <a:moveTo>
                    <a:pt x="1" y="1"/>
                  </a:moveTo>
                  <a:lnTo>
                    <a:pt x="8957" y="13154"/>
                  </a:lnTo>
                  <a:lnTo>
                    <a:pt x="19126" y="99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9">
              <a:extLst>
                <a:ext uri="{FF2B5EF4-FFF2-40B4-BE49-F238E27FC236}">
                  <a16:creationId xmlns:a16="http://schemas.microsoft.com/office/drawing/2014/main" id="{F810286A-3F76-5BCA-6049-B04FFF09821C}"/>
                </a:ext>
              </a:extLst>
            </p:cNvPr>
            <p:cNvSpPr/>
            <p:nvPr/>
          </p:nvSpPr>
          <p:spPr>
            <a:xfrm rot="-861538">
              <a:off x="3001041" y="4515252"/>
              <a:ext cx="574361" cy="726285"/>
            </a:xfrm>
            <a:custGeom>
              <a:avLst/>
              <a:gdLst/>
              <a:ahLst/>
              <a:cxnLst/>
              <a:rect l="l" t="t" r="r" b="b"/>
              <a:pathLst>
                <a:path w="9028" h="11416" extrusionOk="0">
                  <a:moveTo>
                    <a:pt x="9028" y="0"/>
                  </a:moveTo>
                  <a:lnTo>
                    <a:pt x="1" y="1281"/>
                  </a:lnTo>
                  <a:lnTo>
                    <a:pt x="4110" y="11415"/>
                  </a:lnTo>
                  <a:lnTo>
                    <a:pt x="90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9">
              <a:extLst>
                <a:ext uri="{FF2B5EF4-FFF2-40B4-BE49-F238E27FC236}">
                  <a16:creationId xmlns:a16="http://schemas.microsoft.com/office/drawing/2014/main" id="{89D3864C-6059-9EFF-933A-51891CD7C157}"/>
                </a:ext>
              </a:extLst>
            </p:cNvPr>
            <p:cNvSpPr/>
            <p:nvPr/>
          </p:nvSpPr>
          <p:spPr>
            <a:xfrm rot="-861538">
              <a:off x="2720615" y="4671471"/>
              <a:ext cx="568826" cy="701728"/>
            </a:xfrm>
            <a:custGeom>
              <a:avLst/>
              <a:gdLst/>
              <a:ahLst/>
              <a:cxnLst/>
              <a:rect l="l" t="t" r="r" b="b"/>
              <a:pathLst>
                <a:path w="8941" h="11030" extrusionOk="0">
                  <a:moveTo>
                    <a:pt x="4831" y="0"/>
                  </a:moveTo>
                  <a:lnTo>
                    <a:pt x="1" y="11029"/>
                  </a:lnTo>
                  <a:lnTo>
                    <a:pt x="8940" y="10134"/>
                  </a:lnTo>
                  <a:lnTo>
                    <a:pt x="4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9">
              <a:extLst>
                <a:ext uri="{FF2B5EF4-FFF2-40B4-BE49-F238E27FC236}">
                  <a16:creationId xmlns:a16="http://schemas.microsoft.com/office/drawing/2014/main" id="{7BAE5621-EB2E-D7F4-A4D5-AF6BF23EFF10}"/>
                </a:ext>
              </a:extLst>
            </p:cNvPr>
            <p:cNvSpPr/>
            <p:nvPr/>
          </p:nvSpPr>
          <p:spPr>
            <a:xfrm rot="-861538">
              <a:off x="2390410" y="4745998"/>
              <a:ext cx="646951" cy="701728"/>
            </a:xfrm>
            <a:custGeom>
              <a:avLst/>
              <a:gdLst/>
              <a:ahLst/>
              <a:cxnLst/>
              <a:rect l="l" t="t" r="r" b="b"/>
              <a:pathLst>
                <a:path w="10169" h="11030" extrusionOk="0">
                  <a:moveTo>
                    <a:pt x="10169" y="0"/>
                  </a:moveTo>
                  <a:lnTo>
                    <a:pt x="0" y="3197"/>
                  </a:lnTo>
                  <a:lnTo>
                    <a:pt x="5339" y="11029"/>
                  </a:lnTo>
                  <a:lnTo>
                    <a:pt x="101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8782;p53">
            <a:extLst>
              <a:ext uri="{FF2B5EF4-FFF2-40B4-BE49-F238E27FC236}">
                <a16:creationId xmlns:a16="http://schemas.microsoft.com/office/drawing/2014/main" id="{C340E3C2-E750-0955-5F4C-5E765EA9002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48055" y="1296955"/>
            <a:ext cx="7265772" cy="2001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CA" sz="1100"/>
              <a:t>Clarke, J., &amp; </a:t>
            </a:r>
            <a:r>
              <a:rPr lang="en-CA" sz="1100" err="1"/>
              <a:t>Braginski</a:t>
            </a:r>
            <a:r>
              <a:rPr lang="en-CA" sz="1100"/>
              <a:t>, A. I. (2004). </a:t>
            </a:r>
            <a:r>
              <a:rPr lang="en-CA" sz="1100" i="1"/>
              <a:t>The SQUID handbook</a:t>
            </a:r>
            <a:r>
              <a:rPr lang="en-CA" sz="1100"/>
              <a:t>. Wiley-VCH. </a:t>
            </a:r>
          </a:p>
          <a:p>
            <a:pPr marL="0" indent="0"/>
            <a:endParaRPr lang="en-CA" sz="1100"/>
          </a:p>
          <a:p>
            <a:pPr marL="0" indent="0"/>
            <a:r>
              <a:rPr lang="en-CA" sz="1100"/>
              <a:t>Kurinsky, N., Cabrera, B., Partridge, R., Graham, P., &amp; Gratta, G. (n.d.). </a:t>
            </a:r>
            <a:r>
              <a:rPr lang="en-CA" sz="1100" i="1"/>
              <a:t>The low-mass limit : dark matter</a:t>
            </a:r>
          </a:p>
          <a:p>
            <a:pPr marL="457200" lvl="1" indent="0"/>
            <a:r>
              <a:rPr lang="en-CA" sz="1100" i="1"/>
              <a:t>detectors with eV-scale energy resolution</a:t>
            </a:r>
            <a:r>
              <a:rPr lang="en-CA" sz="1100"/>
              <a:t>. Stanford Digital Repository. </a:t>
            </a:r>
            <a:r>
              <a:rPr lang="en-CA" sz="1100">
                <a:hlinkClick r:id="rId3"/>
              </a:rPr>
              <a:t>https://purl.stanford.edu/xh271zf3698</a:t>
            </a:r>
            <a:endParaRPr lang="en-CA" sz="1100"/>
          </a:p>
          <a:p>
            <a:pPr marL="0" indent="0"/>
            <a:endParaRPr lang="en-CA" sz="1100">
              <a:effectLst/>
            </a:endParaRPr>
          </a:p>
          <a:p>
            <a:pPr marL="0" indent="0"/>
            <a:r>
              <a:rPr lang="en-US" sz="1100" err="1">
                <a:effectLst/>
              </a:rPr>
              <a:t>Maasilta</a:t>
            </a:r>
            <a:r>
              <a:rPr lang="en-US" sz="1100">
                <a:effectLst/>
              </a:rPr>
              <a:t>, I. J. (2012, October 2). </a:t>
            </a:r>
            <a:r>
              <a:rPr lang="en-US" sz="1100" i="1">
                <a:effectLst/>
              </a:rPr>
              <a:t>Complex impedance, responsivity and noise of transition-edge sensors: Analytical</a:t>
            </a:r>
          </a:p>
          <a:p>
            <a:pPr marL="457200" lvl="1" indent="0" algn="l"/>
            <a:r>
              <a:rPr lang="en-US" sz="1100" i="1">
                <a:effectLst/>
              </a:rPr>
              <a:t> solutions for two- and three-block thermal models</a:t>
            </a:r>
            <a:r>
              <a:rPr lang="en-US" sz="1100">
                <a:effectLst/>
              </a:rPr>
              <a:t>. </a:t>
            </a:r>
            <a:r>
              <a:rPr lang="en-US" sz="1100" err="1">
                <a:effectLst/>
              </a:rPr>
              <a:t>arXiv.org</a:t>
            </a:r>
            <a:r>
              <a:rPr lang="en-US" sz="1100">
                <a:effectLst/>
              </a:rPr>
              <a:t>. https://</a:t>
            </a:r>
            <a:r>
              <a:rPr lang="en-US" sz="1100" err="1">
                <a:effectLst/>
              </a:rPr>
              <a:t>arxiv.org</a:t>
            </a:r>
            <a:r>
              <a:rPr lang="en-US" sz="1100">
                <a:effectLst/>
              </a:rPr>
              <a:t>/abs/1205.5693 </a:t>
            </a:r>
          </a:p>
          <a:p>
            <a:pPr marL="457200" lvl="1" indent="0" algn="l"/>
            <a:endParaRPr lang="en-US" sz="1100"/>
          </a:p>
          <a:p>
            <a:pPr marL="0" indent="0"/>
            <a:r>
              <a:rPr lang="en-US" sz="1100"/>
              <a:t>Pyle, M. C. (2012). (thesis). </a:t>
            </a:r>
            <a:r>
              <a:rPr lang="en-US" sz="1100" i="1"/>
              <a:t>Optimizing the design and analysis of cryogenic semiconductor dark matter detectors for</a:t>
            </a:r>
          </a:p>
          <a:p>
            <a:pPr marL="457200" lvl="1" indent="0" algn="l"/>
            <a:r>
              <a:rPr lang="en-US" sz="1100" i="1"/>
              <a:t>maximum sensitivity</a:t>
            </a:r>
            <a:r>
              <a:rPr lang="en-US" sz="1100"/>
              <a:t>. </a:t>
            </a:r>
          </a:p>
          <a:p>
            <a:pPr marL="457200" lvl="1" indent="0" algn="l"/>
            <a:endParaRPr lang="en-CA" sz="1100"/>
          </a:p>
          <a:p>
            <a:pPr marL="0" indent="0"/>
            <a:r>
              <a:rPr lang="en-CA" sz="1100"/>
              <a:t>Simon, R. W., Burns, M. J., Colclough, M. S., Zaharchuk, G., Cantor, R., &amp; STAR </a:t>
            </a:r>
            <a:r>
              <a:rPr lang="en-CA" sz="1100" err="1"/>
              <a:t>Cryoelectronics</a:t>
            </a:r>
            <a:r>
              <a:rPr lang="en-CA" sz="1100"/>
              <a:t>, LLC. (2012). </a:t>
            </a:r>
          </a:p>
          <a:p>
            <a:pPr marL="457200" lvl="1" indent="0" algn="l"/>
            <a:r>
              <a:rPr lang="en-CA" sz="1100" i="1"/>
              <a:t>Mr. SQUID User’s Guide</a:t>
            </a:r>
            <a:r>
              <a:rPr lang="en-CA" sz="1100"/>
              <a:t>. STAR </a:t>
            </a:r>
            <a:r>
              <a:rPr lang="en-CA" sz="1100" err="1"/>
              <a:t>Cryoelectronics</a:t>
            </a:r>
            <a:r>
              <a:rPr lang="en-CA" sz="1100"/>
              <a:t>, LLC. </a:t>
            </a:r>
            <a:r>
              <a:rPr lang="en-CA" sz="1100">
                <a:hlinkClick r:id="rId4"/>
              </a:rPr>
              <a:t>https://starcryo.com/wp-content/themes/education-pro/manuals/MrSQm66.pdf</a:t>
            </a:r>
            <a:r>
              <a:rPr lang="en-CA" sz="1100"/>
              <a:t>  </a:t>
            </a:r>
          </a:p>
          <a:p>
            <a:pPr marL="457200" lvl="1" indent="0" algn="l"/>
            <a:endParaRPr lang="en-CA" sz="1100"/>
          </a:p>
          <a:p>
            <a:pPr marL="0" indent="0"/>
            <a:r>
              <a:rPr lang="en-CA" sz="1100"/>
              <a:t>Wikipedia contributors. (2026, April 29). </a:t>
            </a:r>
            <a:r>
              <a:rPr lang="en-CA" sz="1100" i="1"/>
              <a:t>SQUID</a:t>
            </a:r>
            <a:r>
              <a:rPr lang="en-CA" sz="1100"/>
              <a:t>. Wikipedia. </a:t>
            </a:r>
            <a:r>
              <a:rPr lang="en-CA" sz="1100">
                <a:hlinkClick r:id="rId5"/>
              </a:rPr>
              <a:t>https://en.wikipedia.org/wiki/SQUID</a:t>
            </a:r>
            <a:endParaRPr lang="en-CA" sz="1100"/>
          </a:p>
          <a:p>
            <a:pPr marL="0" indent="0"/>
            <a:endParaRPr lang="en-CA" sz="1100"/>
          </a:p>
          <a:p>
            <a:endParaRPr lang="en-US" sz="1100"/>
          </a:p>
          <a:p>
            <a:pPr marL="0" indent="0"/>
            <a:r>
              <a:rPr lang="en-CA" sz="1100"/>
              <a:t> </a:t>
            </a:r>
          </a:p>
          <a:p>
            <a:pPr marL="0" indent="0"/>
            <a:endParaRPr lang="en-CA" sz="1100"/>
          </a:p>
          <a:p>
            <a:pPr marL="0" indent="0"/>
            <a:endParaRPr lang="en-CA" sz="1100"/>
          </a:p>
          <a:p>
            <a:pPr marL="457200" lvl="1" indent="0" algn="l"/>
            <a:endParaRPr lang="en-CA" sz="110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198622161"/>
      </p:ext>
    </p:extLst>
  </p:cSld>
  <p:clrMapOvr>
    <a:masterClrMapping/>
  </p:clrMapOvr>
  <p:transition spd="med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1" name="Google Shape;8781;p53"/>
          <p:cNvSpPr txBox="1">
            <a:spLocks noGrp="1"/>
          </p:cNvSpPr>
          <p:nvPr>
            <p:ph type="title"/>
          </p:nvPr>
        </p:nvSpPr>
        <p:spPr>
          <a:xfrm>
            <a:off x="2031000" y="1602392"/>
            <a:ext cx="5082000" cy="12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8782" name="Google Shape;8782;p53"/>
          <p:cNvSpPr txBox="1">
            <a:spLocks noGrp="1"/>
          </p:cNvSpPr>
          <p:nvPr>
            <p:ph type="subTitle" idx="1"/>
          </p:nvPr>
        </p:nvSpPr>
        <p:spPr>
          <a:xfrm>
            <a:off x="2030943" y="2817092"/>
            <a:ext cx="5082000" cy="3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Questions? </a:t>
            </a:r>
            <a:endParaRPr sz="2500"/>
          </a:p>
        </p:txBody>
      </p:sp>
    </p:spTree>
  </p:cSld>
  <p:clrMapOvr>
    <a:masterClrMapping/>
  </p:clrMapOvr>
  <p:transition spd="med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8">
          <a:extLst>
            <a:ext uri="{FF2B5EF4-FFF2-40B4-BE49-F238E27FC236}">
              <a16:creationId xmlns:a16="http://schemas.microsoft.com/office/drawing/2014/main" id="{6B37C910-589D-1AF4-8D44-E1CBC826F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2" name="Google Shape;7222;p37">
            <a:extLst>
              <a:ext uri="{FF2B5EF4-FFF2-40B4-BE49-F238E27FC236}">
                <a16:creationId xmlns:a16="http://schemas.microsoft.com/office/drawing/2014/main" id="{D7F35BC9-DE6A-528B-E2C5-F96E1F3FC30E}"/>
              </a:ext>
            </a:extLst>
          </p:cNvPr>
          <p:cNvGrpSpPr/>
          <p:nvPr/>
        </p:nvGrpSpPr>
        <p:grpSpPr>
          <a:xfrm rot="14046188">
            <a:off x="7055215" y="3629167"/>
            <a:ext cx="2704457" cy="2506671"/>
            <a:chOff x="983700" y="238125"/>
            <a:chExt cx="5650225" cy="5237000"/>
          </a:xfrm>
        </p:grpSpPr>
        <p:sp>
          <p:nvSpPr>
            <p:cNvPr id="7223" name="Google Shape;7223;p37">
              <a:extLst>
                <a:ext uri="{FF2B5EF4-FFF2-40B4-BE49-F238E27FC236}">
                  <a16:creationId xmlns:a16="http://schemas.microsoft.com/office/drawing/2014/main" id="{00DBB0EF-DFBD-6BC5-BA9B-963CB021F007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37">
              <a:extLst>
                <a:ext uri="{FF2B5EF4-FFF2-40B4-BE49-F238E27FC236}">
                  <a16:creationId xmlns:a16="http://schemas.microsoft.com/office/drawing/2014/main" id="{9661C9AA-710A-31B2-1259-75770DEBC699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37">
              <a:extLst>
                <a:ext uri="{FF2B5EF4-FFF2-40B4-BE49-F238E27FC236}">
                  <a16:creationId xmlns:a16="http://schemas.microsoft.com/office/drawing/2014/main" id="{937ADBFB-53B1-731E-F18D-773016A9D7BE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37">
              <a:extLst>
                <a:ext uri="{FF2B5EF4-FFF2-40B4-BE49-F238E27FC236}">
                  <a16:creationId xmlns:a16="http://schemas.microsoft.com/office/drawing/2014/main" id="{B697642A-3C45-A96A-3199-7340DD21AA5C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37">
              <a:extLst>
                <a:ext uri="{FF2B5EF4-FFF2-40B4-BE49-F238E27FC236}">
                  <a16:creationId xmlns:a16="http://schemas.microsoft.com/office/drawing/2014/main" id="{ADD5C9E5-8C2F-6723-2A49-0745455B4727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37">
              <a:extLst>
                <a:ext uri="{FF2B5EF4-FFF2-40B4-BE49-F238E27FC236}">
                  <a16:creationId xmlns:a16="http://schemas.microsoft.com/office/drawing/2014/main" id="{32D35456-594C-39E1-A989-B370081B6581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37">
              <a:extLst>
                <a:ext uri="{FF2B5EF4-FFF2-40B4-BE49-F238E27FC236}">
                  <a16:creationId xmlns:a16="http://schemas.microsoft.com/office/drawing/2014/main" id="{F40A757E-DF00-9595-685A-5BA188E5EDB2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37">
              <a:extLst>
                <a:ext uri="{FF2B5EF4-FFF2-40B4-BE49-F238E27FC236}">
                  <a16:creationId xmlns:a16="http://schemas.microsoft.com/office/drawing/2014/main" id="{2321CE4F-261D-8FFB-AC4A-BCA1E05543B3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37">
              <a:extLst>
                <a:ext uri="{FF2B5EF4-FFF2-40B4-BE49-F238E27FC236}">
                  <a16:creationId xmlns:a16="http://schemas.microsoft.com/office/drawing/2014/main" id="{AE215911-FEE8-1E67-E273-D7840A8971DB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37">
              <a:extLst>
                <a:ext uri="{FF2B5EF4-FFF2-40B4-BE49-F238E27FC236}">
                  <a16:creationId xmlns:a16="http://schemas.microsoft.com/office/drawing/2014/main" id="{89BB3E13-42FD-62B4-4680-D55126AEECA3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37">
              <a:extLst>
                <a:ext uri="{FF2B5EF4-FFF2-40B4-BE49-F238E27FC236}">
                  <a16:creationId xmlns:a16="http://schemas.microsoft.com/office/drawing/2014/main" id="{102F79BA-EC44-3F44-F904-9AF4FC403F45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37">
              <a:extLst>
                <a:ext uri="{FF2B5EF4-FFF2-40B4-BE49-F238E27FC236}">
                  <a16:creationId xmlns:a16="http://schemas.microsoft.com/office/drawing/2014/main" id="{ACCAE992-91D1-EB4A-77DE-2390EEB2ADF6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37">
              <a:extLst>
                <a:ext uri="{FF2B5EF4-FFF2-40B4-BE49-F238E27FC236}">
                  <a16:creationId xmlns:a16="http://schemas.microsoft.com/office/drawing/2014/main" id="{714C4C84-8C70-9297-AA9D-7E899EE4F24C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37">
              <a:extLst>
                <a:ext uri="{FF2B5EF4-FFF2-40B4-BE49-F238E27FC236}">
                  <a16:creationId xmlns:a16="http://schemas.microsoft.com/office/drawing/2014/main" id="{FB712D6E-259C-60CA-544A-32E6CD5AB6BB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6976;p35">
            <a:extLst>
              <a:ext uri="{FF2B5EF4-FFF2-40B4-BE49-F238E27FC236}">
                <a16:creationId xmlns:a16="http://schemas.microsoft.com/office/drawing/2014/main" id="{EEB1DF7B-1A40-E159-6D60-981C106DF4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100" y="517232"/>
            <a:ext cx="3511706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What is a SQUID?</a:t>
            </a:r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B524122-C3E0-3851-4A89-F11F878B10F0}"/>
              </a:ext>
            </a:extLst>
          </p:cNvPr>
          <p:cNvGrpSpPr/>
          <p:nvPr/>
        </p:nvGrpSpPr>
        <p:grpSpPr>
          <a:xfrm>
            <a:off x="6694775" y="3296097"/>
            <a:ext cx="2020237" cy="1321791"/>
            <a:chOff x="5264331" y="3064161"/>
            <a:chExt cx="2677886" cy="15321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42D537-641A-FC2C-D72C-4DE322DCEDB0}"/>
                </a:ext>
              </a:extLst>
            </p:cNvPr>
            <p:cNvSpPr/>
            <p:nvPr/>
          </p:nvSpPr>
          <p:spPr>
            <a:xfrm>
              <a:off x="5264331" y="3064161"/>
              <a:ext cx="2677886" cy="1532117"/>
            </a:xfrm>
            <a:prstGeom prst="rect">
              <a:avLst/>
            </a:pr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739762-2109-788B-76C6-FC87506D736D}"/>
                </a:ext>
              </a:extLst>
            </p:cNvPr>
            <p:cNvGrpSpPr/>
            <p:nvPr/>
          </p:nvGrpSpPr>
          <p:grpSpPr>
            <a:xfrm>
              <a:off x="5342671" y="3148116"/>
              <a:ext cx="2525981" cy="1396512"/>
              <a:chOff x="4057089" y="1997945"/>
              <a:chExt cx="1681081" cy="96259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06315E7-CA4F-F18E-882D-37165AFE1C28}"/>
                  </a:ext>
                </a:extLst>
              </p:cNvPr>
              <p:cNvSpPr/>
              <p:nvPr/>
            </p:nvSpPr>
            <p:spPr>
              <a:xfrm>
                <a:off x="4057089" y="1997945"/>
                <a:ext cx="1656000" cy="96202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22CE8AC-0B10-7FE2-8914-E9C6C2CE6B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5531" b="5626"/>
              <a:stretch>
                <a:fillRect/>
              </a:stretch>
            </p:blipFill>
            <p:spPr>
              <a:xfrm>
                <a:off x="4082170" y="2007426"/>
                <a:ext cx="1656000" cy="953111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F3A418-7D63-DB0B-DE61-079EB748F910}"/>
              </a:ext>
            </a:extLst>
          </p:cNvPr>
          <p:cNvGrpSpPr/>
          <p:nvPr/>
        </p:nvGrpSpPr>
        <p:grpSpPr>
          <a:xfrm>
            <a:off x="765707" y="1250495"/>
            <a:ext cx="3203402" cy="3375773"/>
            <a:chOff x="797169" y="1398954"/>
            <a:chExt cx="3243385" cy="32902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FE05742-942E-7E25-4B30-7682C2984EEB}"/>
                </a:ext>
              </a:extLst>
            </p:cNvPr>
            <p:cNvSpPr/>
            <p:nvPr/>
          </p:nvSpPr>
          <p:spPr>
            <a:xfrm>
              <a:off x="797169" y="1398954"/>
              <a:ext cx="3243385" cy="3290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B89FF66-0AC7-3919-E7D4-9CB97C495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905" r="2253"/>
            <a:stretch>
              <a:fillRect/>
            </a:stretch>
          </p:blipFill>
          <p:spPr>
            <a:xfrm>
              <a:off x="875985" y="1481705"/>
              <a:ext cx="3098067" cy="3124774"/>
            </a:xfrm>
            <a:prstGeom prst="rect">
              <a:avLst/>
            </a:prstGeom>
          </p:spPr>
        </p:pic>
      </p:grpSp>
      <p:sp>
        <p:nvSpPr>
          <p:cNvPr id="17" name="Google Shape;6976;p35">
            <a:extLst>
              <a:ext uri="{FF2B5EF4-FFF2-40B4-BE49-F238E27FC236}">
                <a16:creationId xmlns:a16="http://schemas.microsoft.com/office/drawing/2014/main" id="{962962FD-4AD9-E10A-3E62-353282EE2AC3}"/>
              </a:ext>
            </a:extLst>
          </p:cNvPr>
          <p:cNvSpPr txBox="1">
            <a:spLocks/>
          </p:cNvSpPr>
          <p:nvPr/>
        </p:nvSpPr>
        <p:spPr>
          <a:xfrm>
            <a:off x="4113693" y="684147"/>
            <a:ext cx="4927937" cy="399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CA" sz="1500"/>
              <a:t>(</a:t>
            </a:r>
            <a:r>
              <a:rPr lang="en-CA" sz="1500" b="1"/>
              <a:t>S</a:t>
            </a:r>
            <a:r>
              <a:rPr lang="en-CA" sz="1500"/>
              <a:t>uperconducting </a:t>
            </a:r>
            <a:r>
              <a:rPr lang="en-CA" sz="1500" b="1" err="1"/>
              <a:t>QU</a:t>
            </a:r>
            <a:r>
              <a:rPr lang="en-CA" sz="1500" err="1"/>
              <a:t>antum</a:t>
            </a:r>
            <a:r>
              <a:rPr lang="en-CA" sz="1500"/>
              <a:t> </a:t>
            </a:r>
            <a:r>
              <a:rPr lang="en-CA" sz="1500" b="1"/>
              <a:t>I</a:t>
            </a:r>
            <a:r>
              <a:rPr lang="en-CA" sz="1500"/>
              <a:t>nterference </a:t>
            </a:r>
            <a:r>
              <a:rPr lang="en-CA" sz="1500" b="1"/>
              <a:t>D</a:t>
            </a:r>
            <a:r>
              <a:rPr lang="en-CA" sz="1500"/>
              <a:t>evice)</a:t>
            </a:r>
            <a:endParaRPr lang="en-CA" sz="1500" b="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24C634-9B36-E2CE-4C82-9C178AC0CA54}"/>
              </a:ext>
            </a:extLst>
          </p:cNvPr>
          <p:cNvGrpSpPr/>
          <p:nvPr/>
        </p:nvGrpSpPr>
        <p:grpSpPr>
          <a:xfrm>
            <a:off x="4113692" y="1428346"/>
            <a:ext cx="4693710" cy="2850872"/>
            <a:chOff x="4113693" y="1272945"/>
            <a:chExt cx="4693710" cy="2850872"/>
          </a:xfrm>
        </p:grpSpPr>
        <p:sp>
          <p:nvSpPr>
            <p:cNvPr id="19" name="Google Shape;6977;p35">
              <a:extLst>
                <a:ext uri="{FF2B5EF4-FFF2-40B4-BE49-F238E27FC236}">
                  <a16:creationId xmlns:a16="http://schemas.microsoft.com/office/drawing/2014/main" id="{E4E9BBFF-6F65-AECA-6F38-1ADBB4BCC8B8}"/>
                </a:ext>
              </a:extLst>
            </p:cNvPr>
            <p:cNvSpPr txBox="1">
              <a:spLocks/>
            </p:cNvSpPr>
            <p:nvPr/>
          </p:nvSpPr>
          <p:spPr>
            <a:xfrm>
              <a:off x="4113693" y="1272945"/>
              <a:ext cx="4693710" cy="8374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1B4E5"/>
                </a:buClr>
                <a:buSzPts val="1200"/>
                <a:buFont typeface="Barlow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0" indent="0">
                <a:buFont typeface="Barlow"/>
                <a:buNone/>
              </a:pPr>
              <a:r>
                <a:rPr lang="en" sz="1400" b="1"/>
                <a:t>Josephson Junction (JJ): </a:t>
              </a:r>
              <a:r>
                <a:rPr lang="en" sz="1400"/>
                <a:t>2 superconductors + insulator</a:t>
              </a:r>
              <a:endParaRPr lang="en" sz="1400" b="1"/>
            </a:p>
            <a:p>
              <a:pPr marL="171450" indent="-1714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" sz="1400" b="1"/>
                <a:t>DC effect: </a:t>
              </a:r>
              <a:r>
                <a:rPr lang="en" sz="1400"/>
                <a:t>supercurrent through </a:t>
              </a:r>
              <a:r>
                <a:rPr lang="en" sz="1400" b="1"/>
                <a:t>Josephson junction</a:t>
              </a:r>
            </a:p>
            <a:p>
              <a:pPr marL="171450" indent="-1714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" sz="1400" b="1"/>
                <a:t>Flux quantization </a:t>
              </a:r>
              <a:r>
                <a:rPr lang="en" sz="1400"/>
                <a:t>in superconductor </a:t>
              </a:r>
            </a:p>
          </p:txBody>
        </p:sp>
        <p:sp>
          <p:nvSpPr>
            <p:cNvPr id="20" name="Google Shape;6977;p35">
              <a:extLst>
                <a:ext uri="{FF2B5EF4-FFF2-40B4-BE49-F238E27FC236}">
                  <a16:creationId xmlns:a16="http://schemas.microsoft.com/office/drawing/2014/main" id="{A3F975D1-0907-56E1-D43C-D46C790B7CD8}"/>
                </a:ext>
              </a:extLst>
            </p:cNvPr>
            <p:cNvSpPr txBox="1">
              <a:spLocks/>
            </p:cNvSpPr>
            <p:nvPr/>
          </p:nvSpPr>
          <p:spPr>
            <a:xfrm>
              <a:off x="4140119" y="3107712"/>
              <a:ext cx="2657104" cy="59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1B4E5"/>
                </a:buClr>
                <a:buSzPts val="1200"/>
                <a:buFont typeface="Barlow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1pPr>
              <a:lvl2pPr marL="914400" marR="0" lvl="1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2pPr>
              <a:lvl3pPr marL="1371600" marR="0" lvl="2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3pPr>
              <a:lvl4pPr marL="1828800" marR="0" lvl="3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4pPr>
              <a:lvl5pPr marL="2286000" marR="0" lvl="4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5pPr>
              <a:lvl6pPr marL="2743200" marR="0" lvl="5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6pPr>
              <a:lvl7pPr marL="3200400" marR="0" lvl="6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7pPr>
              <a:lvl8pPr marL="3657600" marR="0" lvl="7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alpha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8pPr>
              <a:lvl9pPr marL="4114800" marR="0" lvl="8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mo"/>
                <a:buAutoNum type="romanLcPeriod"/>
                <a:defRPr sz="1200" b="0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defRPr>
              </a:lvl9pPr>
            </a:lstStyle>
            <a:p>
              <a:pPr marL="0" indent="0">
                <a:buClr>
                  <a:schemeClr val="tx1"/>
                </a:buClr>
                <a:buNone/>
              </a:pPr>
              <a:r>
                <a:rPr lang="en" sz="1400"/>
                <a:t>Flux-Locked Loop  </a:t>
              </a:r>
              <a:r>
                <a:rPr lang="en" sz="1400" b="1"/>
                <a:t>(FLL)  </a:t>
              </a:r>
              <a:r>
                <a:rPr lang="en" sz="1400"/>
                <a:t>to</a:t>
              </a:r>
              <a:r>
                <a:rPr lang="en" sz="1400" b="1"/>
                <a:t> </a:t>
              </a:r>
              <a:r>
                <a:rPr lang="en" sz="1400"/>
                <a:t>prevent </a:t>
              </a:r>
              <a:r>
                <a:rPr lang="en" sz="1400" b="1"/>
                <a:t>SQUID jumps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6977;p35">
                  <a:extLst>
                    <a:ext uri="{FF2B5EF4-FFF2-40B4-BE49-F238E27FC236}">
                      <a16:creationId xmlns:a16="http://schemas.microsoft.com/office/drawing/2014/main" id="{ADC15634-1072-407E-E61E-F7FD9713409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597433" y="3724203"/>
                  <a:ext cx="1588367" cy="3996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048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D1B4E5"/>
                    </a:buClr>
                    <a:buSzPts val="1200"/>
                    <a:buFont typeface="Barlow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1pPr>
                  <a:lvl2pPr marL="914400" marR="0" lvl="1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2pPr>
                  <a:lvl3pPr marL="1371600" marR="0" lvl="2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3pPr>
                  <a:lvl4pPr marL="1828800" marR="0" lvl="3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4pPr>
                  <a:lvl5pPr marL="2286000" marR="0" lvl="4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5pPr>
                  <a:lvl6pPr marL="2743200" marR="0" lvl="5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6pPr>
                  <a:lvl7pPr marL="3200400" marR="0" lvl="6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7pPr>
                  <a:lvl8pPr marL="3657600" marR="0" lvl="7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8pPr>
                  <a:lvl9pPr marL="4114800" marR="0" lvl="8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9pPr>
                </a:lstStyle>
                <a:p>
                  <a:pPr marL="0" indent="0" algn="ctr">
                    <a:buClr>
                      <a:schemeClr val="tx1"/>
                    </a:buClr>
                    <a:buNone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CA" sz="1400" b="1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A" sz="1400" b="1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𝑰</m:t>
                          </m:r>
                        </m:e>
                        <m:sub>
                          <m:r>
                            <a:rPr lang="en-CA" sz="1400" b="1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𝒇𝒃</m:t>
                          </m:r>
                        </m:sub>
                      </m:sSub>
                      <m:r>
                        <a:rPr lang="en-CA" sz="1400" b="1" i="1" smtClean="0"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</m:oMath>
                  </a14:m>
                  <a:r>
                    <a:rPr lang="en" sz="1400" b="1">
                      <a:sym typeface="Wingdings" pitchFamily="2" charset="2"/>
                    </a:rPr>
                    <a:t>read out</a:t>
                  </a:r>
                  <a:endParaRPr lang="en" sz="1400" b="1"/>
                </a:p>
              </p:txBody>
            </p:sp>
          </mc:Choice>
          <mc:Fallback xmlns="">
            <p:sp>
              <p:nvSpPr>
                <p:cNvPr id="21" name="Google Shape;6977;p35">
                  <a:extLst>
                    <a:ext uri="{FF2B5EF4-FFF2-40B4-BE49-F238E27FC236}">
                      <a16:creationId xmlns:a16="http://schemas.microsoft.com/office/drawing/2014/main" id="{ADC15634-1072-407E-E61E-F7FD971340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7433" y="3724203"/>
                  <a:ext cx="1588367" cy="399614"/>
                </a:xfrm>
                <a:prstGeom prst="rect">
                  <a:avLst/>
                </a:prstGeom>
                <a:blipFill>
                  <a:blip r:embed="rId5"/>
                  <a:stretch>
                    <a:fillRect b="-151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Google Shape;6977;p35">
                  <a:extLst>
                    <a:ext uri="{FF2B5EF4-FFF2-40B4-BE49-F238E27FC236}">
                      <a16:creationId xmlns:a16="http://schemas.microsoft.com/office/drawing/2014/main" id="{04B709A4-D3EA-140C-D219-18EA63F1264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13693" y="2491223"/>
                  <a:ext cx="4693710" cy="3996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048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D1B4E5"/>
                    </a:buClr>
                    <a:buSzPts val="1200"/>
                    <a:buFont typeface="Barlow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1pPr>
                  <a:lvl2pPr marL="914400" marR="0" lvl="1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2pPr>
                  <a:lvl3pPr marL="1371600" marR="0" lvl="2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3pPr>
                  <a:lvl4pPr marL="1828800" marR="0" lvl="3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4pPr>
                  <a:lvl5pPr marL="2286000" marR="0" lvl="4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5pPr>
                  <a:lvl6pPr marL="2743200" marR="0" lvl="5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6pPr>
                  <a:lvl7pPr marL="3200400" marR="0" lvl="6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rabi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7pPr>
                  <a:lvl8pPr marL="3657600" marR="0" lvl="7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alpha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8pPr>
                  <a:lvl9pPr marL="4114800" marR="0" lvl="8" indent="-3048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mo"/>
                    <a:buAutoNum type="romanLcPeriod"/>
                    <a:defRPr sz="1200" b="0" i="0" u="none" strike="noStrike" cap="none">
                      <a:solidFill>
                        <a:schemeClr val="dk1"/>
                      </a:solidFill>
                      <a:latin typeface="Barlow"/>
                      <a:ea typeface="Barlow"/>
                      <a:cs typeface="Barlow"/>
                      <a:sym typeface="Barlow"/>
                    </a:defRPr>
                  </a:lvl9pPr>
                </a:lstStyle>
                <a:p>
                  <a:pPr marL="342900" indent="-342900">
                    <a:buClr>
                      <a:schemeClr val="tx1"/>
                    </a:buClr>
                  </a:pPr>
                  <a:r>
                    <a:rPr lang="en" sz="1400"/>
                    <a:t>SQUIDs biased above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CA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140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40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</m:oMath>
                  </a14:m>
                  <a:r>
                    <a:rPr lang="en" sz="1400">
                      <a:sym typeface="Wingdings" pitchFamily="2" charset="2"/>
                    </a:rPr>
                    <a:t>: </a:t>
                  </a:r>
                  <a:r>
                    <a:rPr lang="en" sz="1400"/>
                    <a:t>resistive current in junction </a:t>
                  </a:r>
                </a:p>
                <a:p>
                  <a:pPr marL="342900" indent="-342900">
                    <a:buClr>
                      <a:schemeClr val="tx1"/>
                    </a:buClr>
                  </a:pPr>
                  <a:r>
                    <a:rPr lang="en" sz="1400"/>
                    <a:t>Magnetic flux change induces screening current</a:t>
                  </a:r>
                </a:p>
              </p:txBody>
            </p:sp>
          </mc:Choice>
          <mc:Fallback xmlns="">
            <p:sp>
              <p:nvSpPr>
                <p:cNvPr id="22" name="Google Shape;6977;p35">
                  <a:extLst>
                    <a:ext uri="{FF2B5EF4-FFF2-40B4-BE49-F238E27FC236}">
                      <a16:creationId xmlns:a16="http://schemas.microsoft.com/office/drawing/2014/main" id="{04B709A4-D3EA-140C-D219-18EA63F126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3693" y="2491223"/>
                  <a:ext cx="4693710" cy="399614"/>
                </a:xfrm>
                <a:prstGeom prst="rect">
                  <a:avLst/>
                </a:prstGeom>
                <a:blipFill>
                  <a:blip r:embed="rId6"/>
                  <a:stretch>
                    <a:fillRect l="-130" b="-560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2DFE7E-E613-372A-27D4-328CB8D0ECB0}"/>
                  </a:ext>
                </a:extLst>
              </p:cNvPr>
              <p:cNvSpPr txBox="1"/>
              <p:nvPr/>
            </p:nvSpPr>
            <p:spPr>
              <a:xfrm flipH="1">
                <a:off x="5133603" y="2201386"/>
                <a:ext cx="2653887" cy="409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C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ℏ</m:t>
                          </m:r>
                        </m:num>
                        <m:den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ℰ</m:t>
                          </m:r>
                        </m:den>
                      </m:f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2DFE7E-E613-372A-27D4-328CB8D0E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133603" y="2201386"/>
                <a:ext cx="2653887" cy="409023"/>
              </a:xfrm>
              <a:prstGeom prst="rect">
                <a:avLst/>
              </a:prstGeom>
              <a:blipFill>
                <a:blip r:embed="rId7"/>
                <a:stretch>
                  <a:fillRect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6977;p35">
            <a:extLst>
              <a:ext uri="{FF2B5EF4-FFF2-40B4-BE49-F238E27FC236}">
                <a16:creationId xmlns:a16="http://schemas.microsoft.com/office/drawing/2014/main" id="{69D12CBA-E06C-930B-B28A-0198962B366B}"/>
              </a:ext>
            </a:extLst>
          </p:cNvPr>
          <p:cNvSpPr txBox="1">
            <a:spLocks/>
          </p:cNvSpPr>
          <p:nvPr/>
        </p:nvSpPr>
        <p:spPr>
          <a:xfrm>
            <a:off x="7254038" y="3779259"/>
            <a:ext cx="301810" cy="36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B4E5"/>
              </a:buClr>
              <a:buSzPts val="1200"/>
              <a:buFont typeface="Barlow"/>
              <a:buAutoNum type="arabi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alpha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roman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arabi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alpha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roman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arabi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alpha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mo"/>
              <a:buAutoNum type="romanLcPeriod"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" b="1">
                <a:solidFill>
                  <a:srgbClr val="FF0000"/>
                </a:solidFill>
              </a:rPr>
              <a:t>I</a:t>
            </a:r>
            <a:r>
              <a:rPr lang="en-CA" b="1">
                <a:solidFill>
                  <a:srgbClr val="FF0000"/>
                </a:solidFill>
              </a:rPr>
              <a:t>ₛ</a:t>
            </a:r>
            <a:endParaRPr lang="en" b="1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51C256-024E-C34F-B909-8CD61686A19F}"/>
              </a:ext>
            </a:extLst>
          </p:cNvPr>
          <p:cNvCxnSpPr/>
          <p:nvPr/>
        </p:nvCxnSpPr>
        <p:spPr>
          <a:xfrm flipV="1">
            <a:off x="7538224" y="3807155"/>
            <a:ext cx="0" cy="3657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77975"/>
      </p:ext>
    </p:extLst>
  </p:cSld>
  <p:clrMapOvr>
    <a:masterClrMapping/>
  </p:clrMapOvr>
  <p:transition spd="med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8">
          <a:extLst>
            <a:ext uri="{FF2B5EF4-FFF2-40B4-BE49-F238E27FC236}">
              <a16:creationId xmlns:a16="http://schemas.microsoft.com/office/drawing/2014/main" id="{125957B2-E925-793B-AC46-F14093E9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2" name="Google Shape;7222;p37">
            <a:extLst>
              <a:ext uri="{FF2B5EF4-FFF2-40B4-BE49-F238E27FC236}">
                <a16:creationId xmlns:a16="http://schemas.microsoft.com/office/drawing/2014/main" id="{ABFBF557-3846-C635-0FFF-4F7F682F8874}"/>
              </a:ext>
            </a:extLst>
          </p:cNvPr>
          <p:cNvGrpSpPr/>
          <p:nvPr/>
        </p:nvGrpSpPr>
        <p:grpSpPr>
          <a:xfrm rot="14046188">
            <a:off x="7055215" y="3629167"/>
            <a:ext cx="2704459" cy="2506671"/>
            <a:chOff x="983700" y="238125"/>
            <a:chExt cx="5650225" cy="5237000"/>
          </a:xfrm>
        </p:grpSpPr>
        <p:sp>
          <p:nvSpPr>
            <p:cNvPr id="7223" name="Google Shape;7223;p37">
              <a:extLst>
                <a:ext uri="{FF2B5EF4-FFF2-40B4-BE49-F238E27FC236}">
                  <a16:creationId xmlns:a16="http://schemas.microsoft.com/office/drawing/2014/main" id="{1DC2673E-C86F-5E00-A657-8AF212F5AE79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37">
              <a:extLst>
                <a:ext uri="{FF2B5EF4-FFF2-40B4-BE49-F238E27FC236}">
                  <a16:creationId xmlns:a16="http://schemas.microsoft.com/office/drawing/2014/main" id="{9F043CC3-7A01-A9A9-CA7E-05487B0928DA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37">
              <a:extLst>
                <a:ext uri="{FF2B5EF4-FFF2-40B4-BE49-F238E27FC236}">
                  <a16:creationId xmlns:a16="http://schemas.microsoft.com/office/drawing/2014/main" id="{D113A8F9-C53A-3C85-6F9C-298B11704459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37">
              <a:extLst>
                <a:ext uri="{FF2B5EF4-FFF2-40B4-BE49-F238E27FC236}">
                  <a16:creationId xmlns:a16="http://schemas.microsoft.com/office/drawing/2014/main" id="{A441CAD5-4A27-3FEB-E38A-BBBBAAD7FD11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37">
              <a:extLst>
                <a:ext uri="{FF2B5EF4-FFF2-40B4-BE49-F238E27FC236}">
                  <a16:creationId xmlns:a16="http://schemas.microsoft.com/office/drawing/2014/main" id="{095EE92F-B34C-629E-4527-F806B0E5D7B6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37">
              <a:extLst>
                <a:ext uri="{FF2B5EF4-FFF2-40B4-BE49-F238E27FC236}">
                  <a16:creationId xmlns:a16="http://schemas.microsoft.com/office/drawing/2014/main" id="{E0B5ED78-EC35-E46C-2C00-F9AF6C6F7F47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37">
              <a:extLst>
                <a:ext uri="{FF2B5EF4-FFF2-40B4-BE49-F238E27FC236}">
                  <a16:creationId xmlns:a16="http://schemas.microsoft.com/office/drawing/2014/main" id="{78824466-B1B8-6AFA-0C5F-DAB5BF1ECBB7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37">
              <a:extLst>
                <a:ext uri="{FF2B5EF4-FFF2-40B4-BE49-F238E27FC236}">
                  <a16:creationId xmlns:a16="http://schemas.microsoft.com/office/drawing/2014/main" id="{3A99303D-69CA-B7F7-17CD-916EF0168C77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37">
              <a:extLst>
                <a:ext uri="{FF2B5EF4-FFF2-40B4-BE49-F238E27FC236}">
                  <a16:creationId xmlns:a16="http://schemas.microsoft.com/office/drawing/2014/main" id="{ED4B5FDD-74F5-C1E5-3785-31E0FA81C415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37">
              <a:extLst>
                <a:ext uri="{FF2B5EF4-FFF2-40B4-BE49-F238E27FC236}">
                  <a16:creationId xmlns:a16="http://schemas.microsoft.com/office/drawing/2014/main" id="{19191790-D97F-23C6-370B-DDF62B9CC31E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37">
              <a:extLst>
                <a:ext uri="{FF2B5EF4-FFF2-40B4-BE49-F238E27FC236}">
                  <a16:creationId xmlns:a16="http://schemas.microsoft.com/office/drawing/2014/main" id="{B331D2B6-2541-20E0-AF79-C66EF265EFCF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37">
              <a:extLst>
                <a:ext uri="{FF2B5EF4-FFF2-40B4-BE49-F238E27FC236}">
                  <a16:creationId xmlns:a16="http://schemas.microsoft.com/office/drawing/2014/main" id="{477E4F6D-6603-93F8-BD17-0C8B3EF0A923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37">
              <a:extLst>
                <a:ext uri="{FF2B5EF4-FFF2-40B4-BE49-F238E27FC236}">
                  <a16:creationId xmlns:a16="http://schemas.microsoft.com/office/drawing/2014/main" id="{1B1A4CEF-62D4-A907-B518-0FFBBDC3A369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37">
              <a:extLst>
                <a:ext uri="{FF2B5EF4-FFF2-40B4-BE49-F238E27FC236}">
                  <a16:creationId xmlns:a16="http://schemas.microsoft.com/office/drawing/2014/main" id="{817B21A9-303E-BFE4-A030-A256668EE6AC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7222;p37">
            <a:extLst>
              <a:ext uri="{FF2B5EF4-FFF2-40B4-BE49-F238E27FC236}">
                <a16:creationId xmlns:a16="http://schemas.microsoft.com/office/drawing/2014/main" id="{90934C30-5AD3-53A6-2B3C-1469C65D60D5}"/>
              </a:ext>
            </a:extLst>
          </p:cNvPr>
          <p:cNvGrpSpPr/>
          <p:nvPr/>
        </p:nvGrpSpPr>
        <p:grpSpPr>
          <a:xfrm rot="4626503">
            <a:off x="-1002606" y="-1560817"/>
            <a:ext cx="2704459" cy="2506671"/>
            <a:chOff x="983700" y="238125"/>
            <a:chExt cx="5650225" cy="5237000"/>
          </a:xfrm>
        </p:grpSpPr>
        <p:sp>
          <p:nvSpPr>
            <p:cNvPr id="25" name="Google Shape;7223;p37">
              <a:extLst>
                <a:ext uri="{FF2B5EF4-FFF2-40B4-BE49-F238E27FC236}">
                  <a16:creationId xmlns:a16="http://schemas.microsoft.com/office/drawing/2014/main" id="{712FC4EC-596A-7A9F-11EC-40C6B13391E7}"/>
                </a:ext>
              </a:extLst>
            </p:cNvPr>
            <p:cNvSpPr/>
            <p:nvPr/>
          </p:nvSpPr>
          <p:spPr>
            <a:xfrm>
              <a:off x="991075" y="1004400"/>
              <a:ext cx="1864575" cy="1742775"/>
            </a:xfrm>
            <a:custGeom>
              <a:avLst/>
              <a:gdLst/>
              <a:ahLst/>
              <a:cxnLst/>
              <a:rect l="l" t="t" r="r" b="b"/>
              <a:pathLst>
                <a:path w="74583" h="69711" extrusionOk="0">
                  <a:moveTo>
                    <a:pt x="74385" y="0"/>
                  </a:moveTo>
                  <a:lnTo>
                    <a:pt x="0" y="69663"/>
                  </a:lnTo>
                  <a:lnTo>
                    <a:pt x="150" y="69663"/>
                  </a:lnTo>
                  <a:lnTo>
                    <a:pt x="937" y="69710"/>
                  </a:lnTo>
                  <a:lnTo>
                    <a:pt x="74582" y="736"/>
                  </a:lnTo>
                  <a:lnTo>
                    <a:pt x="74385" y="343"/>
                  </a:lnTo>
                  <a:cubicBezTo>
                    <a:pt x="74338" y="296"/>
                    <a:pt x="74338" y="244"/>
                    <a:pt x="74338" y="146"/>
                  </a:cubicBezTo>
                  <a:lnTo>
                    <a:pt x="74338" y="99"/>
                  </a:lnTo>
                  <a:cubicBezTo>
                    <a:pt x="74338" y="99"/>
                    <a:pt x="74338" y="48"/>
                    <a:pt x="7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224;p37">
              <a:extLst>
                <a:ext uri="{FF2B5EF4-FFF2-40B4-BE49-F238E27FC236}">
                  <a16:creationId xmlns:a16="http://schemas.microsoft.com/office/drawing/2014/main" id="{FDA29DC3-DF42-AF55-9287-4B0F6E5787E2}"/>
                </a:ext>
              </a:extLst>
            </p:cNvPr>
            <p:cNvSpPr/>
            <p:nvPr/>
          </p:nvSpPr>
          <p:spPr>
            <a:xfrm>
              <a:off x="986150" y="999475"/>
              <a:ext cx="1993750" cy="1748975"/>
            </a:xfrm>
            <a:custGeom>
              <a:avLst/>
              <a:gdLst/>
              <a:ahLst/>
              <a:cxnLst/>
              <a:rect l="l" t="t" r="r" b="b"/>
              <a:pathLst>
                <a:path w="79750" h="69959" extrusionOk="0">
                  <a:moveTo>
                    <a:pt x="74779" y="1"/>
                  </a:moveTo>
                  <a:cubicBezTo>
                    <a:pt x="74779" y="1"/>
                    <a:pt x="74732" y="48"/>
                    <a:pt x="74681" y="48"/>
                  </a:cubicBezTo>
                  <a:cubicBezTo>
                    <a:pt x="74732" y="48"/>
                    <a:pt x="74779" y="1"/>
                    <a:pt x="74830" y="1"/>
                  </a:cubicBezTo>
                  <a:close/>
                  <a:moveTo>
                    <a:pt x="74633" y="99"/>
                  </a:moveTo>
                  <a:lnTo>
                    <a:pt x="153" y="69863"/>
                  </a:lnTo>
                  <a:lnTo>
                    <a:pt x="153" y="69863"/>
                  </a:lnTo>
                  <a:cubicBezTo>
                    <a:pt x="166" y="69861"/>
                    <a:pt x="181" y="69860"/>
                    <a:pt x="197" y="69860"/>
                  </a:cubicBezTo>
                  <a:lnTo>
                    <a:pt x="74582" y="197"/>
                  </a:lnTo>
                  <a:cubicBezTo>
                    <a:pt x="74582" y="146"/>
                    <a:pt x="74633" y="146"/>
                    <a:pt x="74633" y="99"/>
                  </a:cubicBezTo>
                  <a:close/>
                  <a:moveTo>
                    <a:pt x="74779" y="933"/>
                  </a:moveTo>
                  <a:lnTo>
                    <a:pt x="1134" y="69907"/>
                  </a:lnTo>
                  <a:lnTo>
                    <a:pt x="74779" y="985"/>
                  </a:lnTo>
                  <a:lnTo>
                    <a:pt x="79750" y="11316"/>
                  </a:lnTo>
                  <a:lnTo>
                    <a:pt x="74779" y="933"/>
                  </a:lnTo>
                  <a:close/>
                  <a:moveTo>
                    <a:pt x="153" y="69863"/>
                  </a:moveTo>
                  <a:cubicBezTo>
                    <a:pt x="83" y="69875"/>
                    <a:pt x="43" y="69915"/>
                    <a:pt x="0" y="69958"/>
                  </a:cubicBezTo>
                  <a:lnTo>
                    <a:pt x="52" y="69958"/>
                  </a:lnTo>
                  <a:lnTo>
                    <a:pt x="153" y="698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225;p37">
              <a:extLst>
                <a:ext uri="{FF2B5EF4-FFF2-40B4-BE49-F238E27FC236}">
                  <a16:creationId xmlns:a16="http://schemas.microsoft.com/office/drawing/2014/main" id="{6828508B-A470-919F-EADA-244AD96AB61B}"/>
                </a:ext>
              </a:extLst>
            </p:cNvPr>
            <p:cNvSpPr/>
            <p:nvPr/>
          </p:nvSpPr>
          <p:spPr>
            <a:xfrm>
              <a:off x="984975" y="2745950"/>
              <a:ext cx="2846025" cy="2719325"/>
            </a:xfrm>
            <a:custGeom>
              <a:avLst/>
              <a:gdLst/>
              <a:ahLst/>
              <a:cxnLst/>
              <a:rect l="l" t="t" r="r" b="b"/>
              <a:pathLst>
                <a:path w="113841" h="108773" extrusionOk="0">
                  <a:moveTo>
                    <a:pt x="343" y="1"/>
                  </a:moveTo>
                  <a:cubicBezTo>
                    <a:pt x="244" y="1"/>
                    <a:pt x="146" y="48"/>
                    <a:pt x="47" y="146"/>
                  </a:cubicBezTo>
                  <a:cubicBezTo>
                    <a:pt x="47" y="198"/>
                    <a:pt x="0" y="296"/>
                    <a:pt x="0" y="343"/>
                  </a:cubicBezTo>
                  <a:cubicBezTo>
                    <a:pt x="0" y="394"/>
                    <a:pt x="0" y="442"/>
                    <a:pt x="47" y="493"/>
                  </a:cubicBezTo>
                  <a:lnTo>
                    <a:pt x="51605" y="108773"/>
                  </a:lnTo>
                  <a:cubicBezTo>
                    <a:pt x="51605" y="108725"/>
                    <a:pt x="51605" y="108627"/>
                    <a:pt x="51656" y="108576"/>
                  </a:cubicBezTo>
                  <a:lnTo>
                    <a:pt x="51999" y="108037"/>
                  </a:lnTo>
                  <a:lnTo>
                    <a:pt x="933" y="788"/>
                  </a:lnTo>
                  <a:lnTo>
                    <a:pt x="933" y="737"/>
                  </a:lnTo>
                  <a:lnTo>
                    <a:pt x="113644" y="12694"/>
                  </a:lnTo>
                  <a:lnTo>
                    <a:pt x="113841" y="12398"/>
                  </a:lnTo>
                  <a:lnTo>
                    <a:pt x="113691" y="12005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26;p37">
              <a:extLst>
                <a:ext uri="{FF2B5EF4-FFF2-40B4-BE49-F238E27FC236}">
                  <a16:creationId xmlns:a16="http://schemas.microsoft.com/office/drawing/2014/main" id="{E6822FAD-A79C-6C8A-AEA9-839642426C47}"/>
                </a:ext>
              </a:extLst>
            </p:cNvPr>
            <p:cNvSpPr/>
            <p:nvPr/>
          </p:nvSpPr>
          <p:spPr>
            <a:xfrm>
              <a:off x="983700" y="2745950"/>
              <a:ext cx="2843575" cy="2723075"/>
            </a:xfrm>
            <a:custGeom>
              <a:avLst/>
              <a:gdLst/>
              <a:ahLst/>
              <a:cxnLst/>
              <a:rect l="l" t="t" r="r" b="b"/>
              <a:pathLst>
                <a:path w="113743" h="108923" extrusionOk="0">
                  <a:moveTo>
                    <a:pt x="295" y="1"/>
                  </a:moveTo>
                  <a:cubicBezTo>
                    <a:pt x="197" y="1"/>
                    <a:pt x="150" y="48"/>
                    <a:pt x="98" y="99"/>
                  </a:cubicBezTo>
                  <a:lnTo>
                    <a:pt x="98" y="146"/>
                  </a:ln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445" y="1"/>
                  </a:moveTo>
                  <a:lnTo>
                    <a:pt x="60426" y="6356"/>
                  </a:lnTo>
                  <a:lnTo>
                    <a:pt x="60426" y="6356"/>
                  </a:lnTo>
                  <a:lnTo>
                    <a:pt x="20910" y="2166"/>
                  </a:lnTo>
                  <a:lnTo>
                    <a:pt x="1232" y="48"/>
                  </a:lnTo>
                  <a:lnTo>
                    <a:pt x="445" y="1"/>
                  </a:lnTo>
                  <a:close/>
                  <a:moveTo>
                    <a:pt x="60426" y="6356"/>
                  </a:moveTo>
                  <a:lnTo>
                    <a:pt x="113695" y="12005"/>
                  </a:lnTo>
                  <a:lnTo>
                    <a:pt x="113742" y="12005"/>
                  </a:lnTo>
                  <a:lnTo>
                    <a:pt x="60426" y="6356"/>
                  </a:lnTo>
                  <a:close/>
                  <a:moveTo>
                    <a:pt x="984" y="737"/>
                  </a:moveTo>
                  <a:lnTo>
                    <a:pt x="984" y="788"/>
                  </a:lnTo>
                  <a:lnTo>
                    <a:pt x="52050" y="108037"/>
                  </a:lnTo>
                  <a:lnTo>
                    <a:pt x="1035" y="788"/>
                  </a:lnTo>
                  <a:lnTo>
                    <a:pt x="113695" y="12741"/>
                  </a:lnTo>
                  <a:lnTo>
                    <a:pt x="113695" y="12694"/>
                  </a:lnTo>
                  <a:lnTo>
                    <a:pt x="984" y="737"/>
                  </a:lnTo>
                  <a:close/>
                  <a:moveTo>
                    <a:pt x="98" y="146"/>
                  </a:moveTo>
                  <a:lnTo>
                    <a:pt x="98" y="146"/>
                  </a:lnTo>
                  <a:cubicBezTo>
                    <a:pt x="51" y="198"/>
                    <a:pt x="0" y="296"/>
                    <a:pt x="0" y="343"/>
                  </a:cubicBezTo>
                  <a:cubicBezTo>
                    <a:pt x="0" y="394"/>
                    <a:pt x="51" y="442"/>
                    <a:pt x="51" y="493"/>
                  </a:cubicBezTo>
                  <a:lnTo>
                    <a:pt x="51" y="540"/>
                  </a:lnTo>
                  <a:lnTo>
                    <a:pt x="51656" y="108922"/>
                  </a:lnTo>
                  <a:lnTo>
                    <a:pt x="51656" y="108773"/>
                  </a:lnTo>
                  <a:lnTo>
                    <a:pt x="98" y="493"/>
                  </a:lnTo>
                  <a:cubicBezTo>
                    <a:pt x="51" y="442"/>
                    <a:pt x="51" y="394"/>
                    <a:pt x="51" y="343"/>
                  </a:cubicBezTo>
                  <a:cubicBezTo>
                    <a:pt x="51" y="296"/>
                    <a:pt x="98" y="198"/>
                    <a:pt x="98" y="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227;p37">
              <a:extLst>
                <a:ext uri="{FF2B5EF4-FFF2-40B4-BE49-F238E27FC236}">
                  <a16:creationId xmlns:a16="http://schemas.microsoft.com/office/drawing/2014/main" id="{C50A991F-817F-ADBF-605E-570B988E77DE}"/>
                </a:ext>
              </a:extLst>
            </p:cNvPr>
            <p:cNvSpPr/>
            <p:nvPr/>
          </p:nvSpPr>
          <p:spPr>
            <a:xfrm>
              <a:off x="2275100" y="3057075"/>
              <a:ext cx="2766150" cy="2416850"/>
            </a:xfrm>
            <a:custGeom>
              <a:avLst/>
              <a:gdLst/>
              <a:ahLst/>
              <a:cxnLst/>
              <a:rect l="l" t="t" r="r" b="b"/>
              <a:pathLst>
                <a:path w="110646" h="96674" extrusionOk="0">
                  <a:moveTo>
                    <a:pt x="62283" y="1"/>
                  </a:moveTo>
                  <a:lnTo>
                    <a:pt x="51" y="96131"/>
                  </a:lnTo>
                  <a:cubicBezTo>
                    <a:pt x="51" y="96229"/>
                    <a:pt x="0" y="96280"/>
                    <a:pt x="0" y="96328"/>
                  </a:cubicBezTo>
                  <a:cubicBezTo>
                    <a:pt x="0" y="96379"/>
                    <a:pt x="51" y="96477"/>
                    <a:pt x="51" y="96524"/>
                  </a:cubicBezTo>
                  <a:cubicBezTo>
                    <a:pt x="150" y="96623"/>
                    <a:pt x="248" y="96674"/>
                    <a:pt x="347" y="96674"/>
                  </a:cubicBezTo>
                  <a:lnTo>
                    <a:pt x="394" y="96674"/>
                  </a:lnTo>
                  <a:lnTo>
                    <a:pt x="110645" y="89294"/>
                  </a:lnTo>
                  <a:cubicBezTo>
                    <a:pt x="110547" y="89243"/>
                    <a:pt x="110496" y="89196"/>
                    <a:pt x="110448" y="89098"/>
                  </a:cubicBezTo>
                  <a:lnTo>
                    <a:pt x="110153" y="88606"/>
                  </a:lnTo>
                  <a:lnTo>
                    <a:pt x="1035" y="95934"/>
                  </a:lnTo>
                  <a:lnTo>
                    <a:pt x="1035" y="95934"/>
                  </a:lnTo>
                  <a:lnTo>
                    <a:pt x="62629" y="689"/>
                  </a:lnTo>
                  <a:lnTo>
                    <a:pt x="62381" y="197"/>
                  </a:lnTo>
                  <a:lnTo>
                    <a:pt x="62334" y="150"/>
                  </a:lnTo>
                  <a:lnTo>
                    <a:pt x="62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228;p37">
              <a:extLst>
                <a:ext uri="{FF2B5EF4-FFF2-40B4-BE49-F238E27FC236}">
                  <a16:creationId xmlns:a16="http://schemas.microsoft.com/office/drawing/2014/main" id="{A8ABCFF8-F898-01A8-5DA8-408E3437A733}"/>
                </a:ext>
              </a:extLst>
            </p:cNvPr>
            <p:cNvSpPr/>
            <p:nvPr/>
          </p:nvSpPr>
          <p:spPr>
            <a:xfrm>
              <a:off x="2275100" y="3055900"/>
              <a:ext cx="2769775" cy="2419225"/>
            </a:xfrm>
            <a:custGeom>
              <a:avLst/>
              <a:gdLst/>
              <a:ahLst/>
              <a:cxnLst/>
              <a:rect l="l" t="t" r="r" b="b"/>
              <a:pathLst>
                <a:path w="110791" h="96769" extrusionOk="0">
                  <a:moveTo>
                    <a:pt x="62629" y="736"/>
                  </a:moveTo>
                  <a:lnTo>
                    <a:pt x="1035" y="95981"/>
                  </a:lnTo>
                  <a:lnTo>
                    <a:pt x="1035" y="95981"/>
                  </a:lnTo>
                  <a:lnTo>
                    <a:pt x="1085" y="95978"/>
                  </a:lnTo>
                  <a:lnTo>
                    <a:pt x="1085" y="95978"/>
                  </a:lnTo>
                  <a:lnTo>
                    <a:pt x="20269" y="66317"/>
                  </a:lnTo>
                  <a:lnTo>
                    <a:pt x="62629" y="788"/>
                  </a:lnTo>
                  <a:lnTo>
                    <a:pt x="62629" y="736"/>
                  </a:lnTo>
                  <a:close/>
                  <a:moveTo>
                    <a:pt x="110153" y="88653"/>
                  </a:moveTo>
                  <a:lnTo>
                    <a:pt x="1085" y="95978"/>
                  </a:lnTo>
                  <a:lnTo>
                    <a:pt x="1085" y="95978"/>
                  </a:lnTo>
                  <a:lnTo>
                    <a:pt x="1083" y="95981"/>
                  </a:lnTo>
                  <a:lnTo>
                    <a:pt x="110153" y="88653"/>
                  </a:lnTo>
                  <a:close/>
                  <a:moveTo>
                    <a:pt x="62236" y="0"/>
                  </a:moveTo>
                  <a:lnTo>
                    <a:pt x="62039" y="296"/>
                  </a:lnTo>
                  <a:lnTo>
                    <a:pt x="62039" y="343"/>
                  </a:lnTo>
                  <a:lnTo>
                    <a:pt x="394" y="95639"/>
                  </a:lnTo>
                  <a:lnTo>
                    <a:pt x="51" y="96178"/>
                  </a:lnTo>
                  <a:lnTo>
                    <a:pt x="51" y="96178"/>
                  </a:lnTo>
                  <a:lnTo>
                    <a:pt x="62283" y="48"/>
                  </a:lnTo>
                  <a:lnTo>
                    <a:pt x="62236" y="0"/>
                  </a:lnTo>
                  <a:close/>
                  <a:moveTo>
                    <a:pt x="51" y="96178"/>
                  </a:moveTo>
                  <a:cubicBezTo>
                    <a:pt x="0" y="96229"/>
                    <a:pt x="0" y="96327"/>
                    <a:pt x="0" y="96375"/>
                  </a:cubicBezTo>
                  <a:cubicBezTo>
                    <a:pt x="0" y="96327"/>
                    <a:pt x="51" y="96276"/>
                    <a:pt x="51" y="96178"/>
                  </a:cubicBezTo>
                  <a:close/>
                  <a:moveTo>
                    <a:pt x="0" y="96375"/>
                  </a:moveTo>
                  <a:lnTo>
                    <a:pt x="0" y="96524"/>
                  </a:lnTo>
                  <a:cubicBezTo>
                    <a:pt x="0" y="96571"/>
                    <a:pt x="51" y="96571"/>
                    <a:pt x="51" y="96571"/>
                  </a:cubicBezTo>
                  <a:cubicBezTo>
                    <a:pt x="51" y="96524"/>
                    <a:pt x="0" y="96426"/>
                    <a:pt x="0" y="96375"/>
                  </a:cubicBezTo>
                  <a:close/>
                  <a:moveTo>
                    <a:pt x="110645" y="89341"/>
                  </a:moveTo>
                  <a:lnTo>
                    <a:pt x="394" y="96721"/>
                  </a:lnTo>
                  <a:lnTo>
                    <a:pt x="347" y="96721"/>
                  </a:lnTo>
                  <a:cubicBezTo>
                    <a:pt x="248" y="96721"/>
                    <a:pt x="150" y="96670"/>
                    <a:pt x="51" y="96571"/>
                  </a:cubicBezTo>
                  <a:lnTo>
                    <a:pt x="51" y="96571"/>
                  </a:lnTo>
                  <a:cubicBezTo>
                    <a:pt x="99" y="96670"/>
                    <a:pt x="197" y="96721"/>
                    <a:pt x="295" y="96768"/>
                  </a:cubicBezTo>
                  <a:lnTo>
                    <a:pt x="394" y="96768"/>
                  </a:lnTo>
                  <a:lnTo>
                    <a:pt x="110791" y="893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229;p37">
              <a:extLst>
                <a:ext uri="{FF2B5EF4-FFF2-40B4-BE49-F238E27FC236}">
                  <a16:creationId xmlns:a16="http://schemas.microsoft.com/office/drawing/2014/main" id="{F178A296-25E4-87E6-8009-26836609F9EF}"/>
                </a:ext>
              </a:extLst>
            </p:cNvPr>
            <p:cNvSpPr/>
            <p:nvPr/>
          </p:nvSpPr>
          <p:spPr>
            <a:xfrm>
              <a:off x="2860525" y="239400"/>
              <a:ext cx="2458675" cy="1544800"/>
            </a:xfrm>
            <a:custGeom>
              <a:avLst/>
              <a:gdLst/>
              <a:ahLst/>
              <a:cxnLst/>
              <a:rect l="l" t="t" r="r" b="b"/>
              <a:pathLst>
                <a:path w="98347" h="61792" extrusionOk="0">
                  <a:moveTo>
                    <a:pt x="97902" y="0"/>
                  </a:moveTo>
                  <a:lnTo>
                    <a:pt x="1" y="30404"/>
                  </a:lnTo>
                  <a:lnTo>
                    <a:pt x="52" y="30404"/>
                  </a:lnTo>
                  <a:lnTo>
                    <a:pt x="1083" y="30797"/>
                  </a:lnTo>
                  <a:lnTo>
                    <a:pt x="97559" y="835"/>
                  </a:lnTo>
                  <a:lnTo>
                    <a:pt x="85504" y="61398"/>
                  </a:lnTo>
                  <a:lnTo>
                    <a:pt x="85851" y="61543"/>
                  </a:lnTo>
                  <a:cubicBezTo>
                    <a:pt x="85898" y="61543"/>
                    <a:pt x="85898" y="61594"/>
                    <a:pt x="85898" y="61594"/>
                  </a:cubicBezTo>
                  <a:lnTo>
                    <a:pt x="85949" y="61594"/>
                  </a:lnTo>
                  <a:lnTo>
                    <a:pt x="86047" y="61693"/>
                  </a:lnTo>
                  <a:lnTo>
                    <a:pt x="86095" y="61791"/>
                  </a:lnTo>
                  <a:lnTo>
                    <a:pt x="98347" y="394"/>
                  </a:lnTo>
                  <a:lnTo>
                    <a:pt x="98347" y="343"/>
                  </a:lnTo>
                  <a:cubicBezTo>
                    <a:pt x="98347" y="244"/>
                    <a:pt x="98347" y="146"/>
                    <a:pt x="98248" y="47"/>
                  </a:cubicBezTo>
                  <a:cubicBezTo>
                    <a:pt x="98197" y="0"/>
                    <a:pt x="98099" y="0"/>
                    <a:pt x="98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230;p37">
              <a:extLst>
                <a:ext uri="{FF2B5EF4-FFF2-40B4-BE49-F238E27FC236}">
                  <a16:creationId xmlns:a16="http://schemas.microsoft.com/office/drawing/2014/main" id="{2F13D443-4295-6E81-70B9-20C04F62A71E}"/>
                </a:ext>
              </a:extLst>
            </p:cNvPr>
            <p:cNvSpPr/>
            <p:nvPr/>
          </p:nvSpPr>
          <p:spPr>
            <a:xfrm>
              <a:off x="2849525" y="238125"/>
              <a:ext cx="2470850" cy="1546075"/>
            </a:xfrm>
            <a:custGeom>
              <a:avLst/>
              <a:gdLst/>
              <a:ahLst/>
              <a:cxnLst/>
              <a:rect l="l" t="t" r="r" b="b"/>
              <a:pathLst>
                <a:path w="98834" h="61843" extrusionOk="0">
                  <a:moveTo>
                    <a:pt x="98342" y="0"/>
                  </a:moveTo>
                  <a:lnTo>
                    <a:pt x="295" y="30455"/>
                  </a:lnTo>
                  <a:lnTo>
                    <a:pt x="244" y="30455"/>
                  </a:lnTo>
                  <a:cubicBezTo>
                    <a:pt x="244" y="30455"/>
                    <a:pt x="197" y="30502"/>
                    <a:pt x="146" y="30502"/>
                  </a:cubicBezTo>
                  <a:lnTo>
                    <a:pt x="146" y="30553"/>
                  </a:lnTo>
                  <a:cubicBezTo>
                    <a:pt x="197" y="30455"/>
                    <a:pt x="295" y="30455"/>
                    <a:pt x="394" y="30455"/>
                  </a:cubicBezTo>
                  <a:lnTo>
                    <a:pt x="441" y="30455"/>
                  </a:lnTo>
                  <a:lnTo>
                    <a:pt x="98342" y="51"/>
                  </a:lnTo>
                  <a:lnTo>
                    <a:pt x="98440" y="51"/>
                  </a:lnTo>
                  <a:cubicBezTo>
                    <a:pt x="98539" y="51"/>
                    <a:pt x="98637" y="51"/>
                    <a:pt x="98688" y="98"/>
                  </a:cubicBezTo>
                  <a:cubicBezTo>
                    <a:pt x="98637" y="51"/>
                    <a:pt x="98539" y="0"/>
                    <a:pt x="98440" y="0"/>
                  </a:cubicBezTo>
                  <a:close/>
                  <a:moveTo>
                    <a:pt x="47" y="30651"/>
                  </a:moveTo>
                  <a:lnTo>
                    <a:pt x="47" y="30651"/>
                  </a:lnTo>
                  <a:cubicBezTo>
                    <a:pt x="31" y="30668"/>
                    <a:pt x="20" y="30685"/>
                    <a:pt x="13" y="30700"/>
                  </a:cubicBezTo>
                  <a:lnTo>
                    <a:pt x="13" y="30700"/>
                  </a:lnTo>
                  <a:cubicBezTo>
                    <a:pt x="27" y="30672"/>
                    <a:pt x="47" y="30652"/>
                    <a:pt x="47" y="30651"/>
                  </a:cubicBezTo>
                  <a:close/>
                  <a:moveTo>
                    <a:pt x="13" y="30700"/>
                  </a:moveTo>
                  <a:cubicBezTo>
                    <a:pt x="6" y="30715"/>
                    <a:pt x="0" y="30732"/>
                    <a:pt x="0" y="30750"/>
                  </a:cubicBezTo>
                  <a:lnTo>
                    <a:pt x="0" y="30750"/>
                  </a:lnTo>
                  <a:cubicBezTo>
                    <a:pt x="0" y="30750"/>
                    <a:pt x="0" y="30728"/>
                    <a:pt x="13" y="30700"/>
                  </a:cubicBezTo>
                  <a:close/>
                  <a:moveTo>
                    <a:pt x="45422" y="46760"/>
                  </a:moveTo>
                  <a:lnTo>
                    <a:pt x="85897" y="61449"/>
                  </a:lnTo>
                  <a:lnTo>
                    <a:pt x="85900" y="61433"/>
                  </a:lnTo>
                  <a:lnTo>
                    <a:pt x="45422" y="46760"/>
                  </a:lnTo>
                  <a:close/>
                  <a:moveTo>
                    <a:pt x="97999" y="886"/>
                  </a:moveTo>
                  <a:lnTo>
                    <a:pt x="1523" y="30848"/>
                  </a:lnTo>
                  <a:lnTo>
                    <a:pt x="45422" y="46760"/>
                  </a:lnTo>
                  <a:lnTo>
                    <a:pt x="45422" y="46760"/>
                  </a:lnTo>
                  <a:lnTo>
                    <a:pt x="1574" y="30848"/>
                  </a:lnTo>
                  <a:lnTo>
                    <a:pt x="97948" y="937"/>
                  </a:lnTo>
                  <a:lnTo>
                    <a:pt x="85900" y="61433"/>
                  </a:lnTo>
                  <a:lnTo>
                    <a:pt x="85944" y="61449"/>
                  </a:lnTo>
                  <a:lnTo>
                    <a:pt x="97999" y="886"/>
                  </a:lnTo>
                  <a:close/>
                  <a:moveTo>
                    <a:pt x="98688" y="98"/>
                  </a:moveTo>
                  <a:lnTo>
                    <a:pt x="98688" y="98"/>
                  </a:lnTo>
                  <a:cubicBezTo>
                    <a:pt x="98787" y="197"/>
                    <a:pt x="98787" y="295"/>
                    <a:pt x="98787" y="394"/>
                  </a:cubicBezTo>
                  <a:lnTo>
                    <a:pt x="98787" y="445"/>
                  </a:lnTo>
                  <a:lnTo>
                    <a:pt x="86535" y="61842"/>
                  </a:lnTo>
                  <a:lnTo>
                    <a:pt x="86586" y="61842"/>
                  </a:lnTo>
                  <a:lnTo>
                    <a:pt x="98834" y="445"/>
                  </a:lnTo>
                  <a:lnTo>
                    <a:pt x="98834" y="394"/>
                  </a:lnTo>
                  <a:cubicBezTo>
                    <a:pt x="98834" y="295"/>
                    <a:pt x="98787" y="150"/>
                    <a:pt x="98688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231;p37">
              <a:extLst>
                <a:ext uri="{FF2B5EF4-FFF2-40B4-BE49-F238E27FC236}">
                  <a16:creationId xmlns:a16="http://schemas.microsoft.com/office/drawing/2014/main" id="{1DE80B3C-2EFD-BBF7-1E3F-032A88E44A56}"/>
                </a:ext>
              </a:extLst>
            </p:cNvPr>
            <p:cNvSpPr/>
            <p:nvPr/>
          </p:nvSpPr>
          <p:spPr>
            <a:xfrm>
              <a:off x="2850700" y="999475"/>
              <a:ext cx="2152375" cy="2057625"/>
            </a:xfrm>
            <a:custGeom>
              <a:avLst/>
              <a:gdLst/>
              <a:ahLst/>
              <a:cxnLst/>
              <a:rect l="l" t="t" r="r" b="b"/>
              <a:pathLst>
                <a:path w="86095" h="82305" extrusionOk="0">
                  <a:moveTo>
                    <a:pt x="347" y="1"/>
                  </a:moveTo>
                  <a:cubicBezTo>
                    <a:pt x="248" y="1"/>
                    <a:pt x="150" y="48"/>
                    <a:pt x="99" y="146"/>
                  </a:cubicBezTo>
                  <a:cubicBezTo>
                    <a:pt x="0" y="197"/>
                    <a:pt x="0" y="296"/>
                    <a:pt x="0" y="343"/>
                  </a:cubicBezTo>
                  <a:lnTo>
                    <a:pt x="0" y="493"/>
                  </a:lnTo>
                  <a:lnTo>
                    <a:pt x="39259" y="82305"/>
                  </a:lnTo>
                  <a:cubicBezTo>
                    <a:pt x="39259" y="82206"/>
                    <a:pt x="39310" y="82108"/>
                    <a:pt x="39357" y="82009"/>
                  </a:cubicBezTo>
                  <a:lnTo>
                    <a:pt x="39751" y="81667"/>
                  </a:lnTo>
                  <a:lnTo>
                    <a:pt x="1035" y="1032"/>
                  </a:lnTo>
                  <a:lnTo>
                    <a:pt x="984" y="985"/>
                  </a:lnTo>
                  <a:lnTo>
                    <a:pt x="85504" y="31632"/>
                  </a:lnTo>
                  <a:lnTo>
                    <a:pt x="85850" y="31239"/>
                  </a:lnTo>
                  <a:cubicBezTo>
                    <a:pt x="85897" y="31191"/>
                    <a:pt x="85996" y="31140"/>
                    <a:pt x="86094" y="31140"/>
                  </a:cubicBezTo>
                  <a:lnTo>
                    <a:pt x="445" y="48"/>
                  </a:lnTo>
                  <a:cubicBezTo>
                    <a:pt x="394" y="48"/>
                    <a:pt x="39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232;p37">
              <a:extLst>
                <a:ext uri="{FF2B5EF4-FFF2-40B4-BE49-F238E27FC236}">
                  <a16:creationId xmlns:a16="http://schemas.microsoft.com/office/drawing/2014/main" id="{FEA9515F-CDFC-1F0A-529F-B64E26B99AAA}"/>
                </a:ext>
              </a:extLst>
            </p:cNvPr>
            <p:cNvSpPr/>
            <p:nvPr/>
          </p:nvSpPr>
          <p:spPr>
            <a:xfrm>
              <a:off x="2849525" y="999475"/>
              <a:ext cx="2157275" cy="2061375"/>
            </a:xfrm>
            <a:custGeom>
              <a:avLst/>
              <a:gdLst/>
              <a:ahLst/>
              <a:cxnLst/>
              <a:rect l="l" t="t" r="r" b="b"/>
              <a:pathLst>
                <a:path w="86291" h="82455" extrusionOk="0">
                  <a:moveTo>
                    <a:pt x="394" y="1"/>
                  </a:moveTo>
                  <a:cubicBezTo>
                    <a:pt x="441" y="1"/>
                    <a:pt x="441" y="48"/>
                    <a:pt x="492" y="48"/>
                  </a:cubicBezTo>
                  <a:lnTo>
                    <a:pt x="86141" y="31140"/>
                  </a:lnTo>
                  <a:lnTo>
                    <a:pt x="86291" y="31140"/>
                  </a:lnTo>
                  <a:lnTo>
                    <a:pt x="85944" y="30995"/>
                  </a:lnTo>
                  <a:lnTo>
                    <a:pt x="1523" y="394"/>
                  </a:lnTo>
                  <a:lnTo>
                    <a:pt x="492" y="1"/>
                  </a:lnTo>
                  <a:close/>
                  <a:moveTo>
                    <a:pt x="1031" y="985"/>
                  </a:moveTo>
                  <a:lnTo>
                    <a:pt x="1082" y="1032"/>
                  </a:lnTo>
                  <a:lnTo>
                    <a:pt x="39798" y="81667"/>
                  </a:lnTo>
                  <a:lnTo>
                    <a:pt x="39798" y="81616"/>
                  </a:lnTo>
                  <a:lnTo>
                    <a:pt x="1130" y="1032"/>
                  </a:lnTo>
                  <a:lnTo>
                    <a:pt x="85503" y="31683"/>
                  </a:lnTo>
                  <a:lnTo>
                    <a:pt x="85551" y="31632"/>
                  </a:lnTo>
                  <a:lnTo>
                    <a:pt x="1031" y="985"/>
                  </a:lnTo>
                  <a:close/>
                  <a:moveTo>
                    <a:pt x="394" y="1"/>
                  </a:moveTo>
                  <a:cubicBezTo>
                    <a:pt x="295" y="1"/>
                    <a:pt x="197" y="1"/>
                    <a:pt x="146" y="99"/>
                  </a:cubicBezTo>
                  <a:lnTo>
                    <a:pt x="98" y="99"/>
                  </a:lnTo>
                  <a:cubicBezTo>
                    <a:pt x="98" y="146"/>
                    <a:pt x="47" y="146"/>
                    <a:pt x="47" y="197"/>
                  </a:cubicBezTo>
                  <a:cubicBezTo>
                    <a:pt x="47" y="197"/>
                    <a:pt x="0" y="245"/>
                    <a:pt x="0" y="296"/>
                  </a:cubicBezTo>
                  <a:lnTo>
                    <a:pt x="0" y="343"/>
                  </a:lnTo>
                  <a:cubicBezTo>
                    <a:pt x="0" y="441"/>
                    <a:pt x="0" y="493"/>
                    <a:pt x="47" y="540"/>
                  </a:cubicBezTo>
                  <a:lnTo>
                    <a:pt x="244" y="933"/>
                  </a:lnTo>
                  <a:lnTo>
                    <a:pt x="5215" y="11316"/>
                  </a:lnTo>
                  <a:lnTo>
                    <a:pt x="39062" y="81864"/>
                  </a:lnTo>
                  <a:lnTo>
                    <a:pt x="39094" y="81864"/>
                  </a:lnTo>
                  <a:lnTo>
                    <a:pt x="47" y="493"/>
                  </a:lnTo>
                  <a:lnTo>
                    <a:pt x="47" y="343"/>
                  </a:lnTo>
                  <a:cubicBezTo>
                    <a:pt x="47" y="296"/>
                    <a:pt x="47" y="197"/>
                    <a:pt x="146" y="146"/>
                  </a:cubicBezTo>
                  <a:cubicBezTo>
                    <a:pt x="197" y="48"/>
                    <a:pt x="295" y="1"/>
                    <a:pt x="394" y="1"/>
                  </a:cubicBezTo>
                  <a:close/>
                  <a:moveTo>
                    <a:pt x="39094" y="81864"/>
                  </a:moveTo>
                  <a:lnTo>
                    <a:pt x="39165" y="82011"/>
                  </a:lnTo>
                  <a:lnTo>
                    <a:pt x="39109" y="81864"/>
                  </a:lnTo>
                  <a:close/>
                  <a:moveTo>
                    <a:pt x="39165" y="82011"/>
                  </a:moveTo>
                  <a:lnTo>
                    <a:pt x="39259" y="82257"/>
                  </a:lnTo>
                  <a:lnTo>
                    <a:pt x="39306" y="82305"/>
                  </a:lnTo>
                  <a:lnTo>
                    <a:pt x="39165" y="82011"/>
                  </a:lnTo>
                  <a:close/>
                  <a:moveTo>
                    <a:pt x="39306" y="82305"/>
                  </a:moveTo>
                  <a:lnTo>
                    <a:pt x="39357" y="82454"/>
                  </a:lnTo>
                  <a:lnTo>
                    <a:pt x="39357" y="82403"/>
                  </a:lnTo>
                  <a:cubicBezTo>
                    <a:pt x="39357" y="82356"/>
                    <a:pt x="39306" y="82305"/>
                    <a:pt x="39306" y="82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233;p37">
              <a:extLst>
                <a:ext uri="{FF2B5EF4-FFF2-40B4-BE49-F238E27FC236}">
                  <a16:creationId xmlns:a16="http://schemas.microsoft.com/office/drawing/2014/main" id="{5667411C-D0AD-12B8-81DF-D98860F60700}"/>
                </a:ext>
              </a:extLst>
            </p:cNvPr>
            <p:cNvSpPr/>
            <p:nvPr/>
          </p:nvSpPr>
          <p:spPr>
            <a:xfrm>
              <a:off x="3838350" y="1777975"/>
              <a:ext cx="2789475" cy="1899000"/>
            </a:xfrm>
            <a:custGeom>
              <a:avLst/>
              <a:gdLst/>
              <a:ahLst/>
              <a:cxnLst/>
              <a:rect l="l" t="t" r="r" b="b"/>
              <a:pathLst>
                <a:path w="111579" h="75960" extrusionOk="0">
                  <a:moveTo>
                    <a:pt x="46639" y="0"/>
                  </a:moveTo>
                  <a:cubicBezTo>
                    <a:pt x="46541" y="0"/>
                    <a:pt x="46442" y="51"/>
                    <a:pt x="46391" y="150"/>
                  </a:cubicBezTo>
                  <a:lnTo>
                    <a:pt x="1" y="50822"/>
                  </a:lnTo>
                  <a:cubicBezTo>
                    <a:pt x="48" y="50771"/>
                    <a:pt x="99" y="50771"/>
                    <a:pt x="147" y="50771"/>
                  </a:cubicBezTo>
                  <a:lnTo>
                    <a:pt x="245" y="50771"/>
                  </a:lnTo>
                  <a:lnTo>
                    <a:pt x="835" y="50921"/>
                  </a:lnTo>
                  <a:lnTo>
                    <a:pt x="46639" y="886"/>
                  </a:lnTo>
                  <a:lnTo>
                    <a:pt x="110496" y="75665"/>
                  </a:lnTo>
                  <a:lnTo>
                    <a:pt x="111527" y="75912"/>
                  </a:lnTo>
                  <a:lnTo>
                    <a:pt x="111579" y="75960"/>
                  </a:lnTo>
                  <a:lnTo>
                    <a:pt x="111579" y="75960"/>
                  </a:lnTo>
                  <a:lnTo>
                    <a:pt x="46883" y="150"/>
                  </a:lnTo>
                  <a:cubicBezTo>
                    <a:pt x="46836" y="51"/>
                    <a:pt x="46738" y="51"/>
                    <a:pt x="46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234;p37">
              <a:extLst>
                <a:ext uri="{FF2B5EF4-FFF2-40B4-BE49-F238E27FC236}">
                  <a16:creationId xmlns:a16="http://schemas.microsoft.com/office/drawing/2014/main" id="{AF05105F-879B-E1F1-F582-70D6ADD302C6}"/>
                </a:ext>
              </a:extLst>
            </p:cNvPr>
            <p:cNvSpPr/>
            <p:nvPr/>
          </p:nvSpPr>
          <p:spPr>
            <a:xfrm>
              <a:off x="3832175" y="1777975"/>
              <a:ext cx="2799300" cy="1901475"/>
            </a:xfrm>
            <a:custGeom>
              <a:avLst/>
              <a:gdLst/>
              <a:ahLst/>
              <a:cxnLst/>
              <a:rect l="l" t="t" r="r" b="b"/>
              <a:pathLst>
                <a:path w="111972" h="76059" extrusionOk="0">
                  <a:moveTo>
                    <a:pt x="46835" y="0"/>
                  </a:moveTo>
                  <a:cubicBezTo>
                    <a:pt x="46737" y="0"/>
                    <a:pt x="46638" y="51"/>
                    <a:pt x="46591" y="99"/>
                  </a:cubicBezTo>
                  <a:lnTo>
                    <a:pt x="46245" y="492"/>
                  </a:lnTo>
                  <a:lnTo>
                    <a:pt x="46197" y="543"/>
                  </a:lnTo>
                  <a:lnTo>
                    <a:pt x="492" y="50476"/>
                  </a:lnTo>
                  <a:lnTo>
                    <a:pt x="492" y="50527"/>
                  </a:lnTo>
                  <a:lnTo>
                    <a:pt x="98" y="50869"/>
                  </a:lnTo>
                  <a:cubicBezTo>
                    <a:pt x="51" y="50967"/>
                    <a:pt x="1" y="51065"/>
                    <a:pt x="0" y="51163"/>
                  </a:cubicBezTo>
                  <a:lnTo>
                    <a:pt x="0" y="51163"/>
                  </a:lnTo>
                  <a:cubicBezTo>
                    <a:pt x="1" y="51065"/>
                    <a:pt x="51" y="50968"/>
                    <a:pt x="98" y="50921"/>
                  </a:cubicBezTo>
                  <a:cubicBezTo>
                    <a:pt x="150" y="50869"/>
                    <a:pt x="197" y="50822"/>
                    <a:pt x="248" y="50822"/>
                  </a:cubicBezTo>
                  <a:lnTo>
                    <a:pt x="46638" y="150"/>
                  </a:lnTo>
                  <a:cubicBezTo>
                    <a:pt x="46689" y="51"/>
                    <a:pt x="46788" y="0"/>
                    <a:pt x="46886" y="0"/>
                  </a:cubicBezTo>
                  <a:close/>
                  <a:moveTo>
                    <a:pt x="0" y="51165"/>
                  </a:moveTo>
                  <a:cubicBezTo>
                    <a:pt x="0" y="51216"/>
                    <a:pt x="51" y="51263"/>
                    <a:pt x="51" y="51314"/>
                  </a:cubicBezTo>
                  <a:lnTo>
                    <a:pt x="51" y="51263"/>
                  </a:lnTo>
                  <a:cubicBezTo>
                    <a:pt x="51" y="51216"/>
                    <a:pt x="0" y="51165"/>
                    <a:pt x="0" y="51165"/>
                  </a:cubicBezTo>
                  <a:close/>
                  <a:moveTo>
                    <a:pt x="38598" y="59386"/>
                  </a:moveTo>
                  <a:lnTo>
                    <a:pt x="110645" y="75665"/>
                  </a:lnTo>
                  <a:lnTo>
                    <a:pt x="110621" y="75637"/>
                  </a:lnTo>
                  <a:lnTo>
                    <a:pt x="38598" y="59386"/>
                  </a:lnTo>
                  <a:close/>
                  <a:moveTo>
                    <a:pt x="46886" y="886"/>
                  </a:moveTo>
                  <a:lnTo>
                    <a:pt x="1082" y="50921"/>
                  </a:lnTo>
                  <a:lnTo>
                    <a:pt x="38598" y="59386"/>
                  </a:lnTo>
                  <a:lnTo>
                    <a:pt x="1133" y="50921"/>
                  </a:lnTo>
                  <a:lnTo>
                    <a:pt x="46886" y="937"/>
                  </a:lnTo>
                  <a:lnTo>
                    <a:pt x="110621" y="75637"/>
                  </a:lnTo>
                  <a:lnTo>
                    <a:pt x="110743" y="75665"/>
                  </a:lnTo>
                  <a:lnTo>
                    <a:pt x="46886" y="886"/>
                  </a:lnTo>
                  <a:close/>
                  <a:moveTo>
                    <a:pt x="46886" y="0"/>
                  </a:moveTo>
                  <a:cubicBezTo>
                    <a:pt x="46985" y="51"/>
                    <a:pt x="47083" y="51"/>
                    <a:pt x="47130" y="150"/>
                  </a:cubicBezTo>
                  <a:lnTo>
                    <a:pt x="111826" y="75960"/>
                  </a:lnTo>
                  <a:cubicBezTo>
                    <a:pt x="111873" y="75960"/>
                    <a:pt x="111924" y="76011"/>
                    <a:pt x="111971" y="76058"/>
                  </a:cubicBezTo>
                  <a:lnTo>
                    <a:pt x="47280" y="248"/>
                  </a:lnTo>
                  <a:lnTo>
                    <a:pt x="47229" y="248"/>
                  </a:lnTo>
                  <a:lnTo>
                    <a:pt x="47181" y="150"/>
                  </a:lnTo>
                  <a:lnTo>
                    <a:pt x="47083" y="51"/>
                  </a:lnTo>
                  <a:lnTo>
                    <a:pt x="47032" y="51"/>
                  </a:lnTo>
                  <a:cubicBezTo>
                    <a:pt x="47032" y="51"/>
                    <a:pt x="47032" y="0"/>
                    <a:pt x="46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235;p37">
              <a:extLst>
                <a:ext uri="{FF2B5EF4-FFF2-40B4-BE49-F238E27FC236}">
                  <a16:creationId xmlns:a16="http://schemas.microsoft.com/office/drawing/2014/main" id="{C4E22705-4DA0-91FC-A40B-36EE33ADE446}"/>
                </a:ext>
              </a:extLst>
            </p:cNvPr>
            <p:cNvSpPr/>
            <p:nvPr/>
          </p:nvSpPr>
          <p:spPr>
            <a:xfrm>
              <a:off x="3833450" y="3048525"/>
              <a:ext cx="2799300" cy="2239650"/>
            </a:xfrm>
            <a:custGeom>
              <a:avLst/>
              <a:gdLst/>
              <a:ahLst/>
              <a:cxnLst/>
              <a:rect l="l" t="t" r="r" b="b"/>
              <a:pathLst>
                <a:path w="111972" h="89586" extrusionOk="0">
                  <a:moveTo>
                    <a:pt x="1031" y="835"/>
                  </a:moveTo>
                  <a:lnTo>
                    <a:pt x="110936" y="25681"/>
                  </a:lnTo>
                  <a:lnTo>
                    <a:pt x="48508" y="88700"/>
                  </a:lnTo>
                  <a:lnTo>
                    <a:pt x="1031" y="835"/>
                  </a:lnTo>
                  <a:close/>
                  <a:moveTo>
                    <a:pt x="343" y="0"/>
                  </a:moveTo>
                  <a:cubicBezTo>
                    <a:pt x="244" y="0"/>
                    <a:pt x="146" y="47"/>
                    <a:pt x="99" y="99"/>
                  </a:cubicBezTo>
                  <a:cubicBezTo>
                    <a:pt x="47" y="197"/>
                    <a:pt x="0" y="244"/>
                    <a:pt x="0" y="343"/>
                  </a:cubicBezTo>
                  <a:cubicBezTo>
                    <a:pt x="0" y="394"/>
                    <a:pt x="0" y="441"/>
                    <a:pt x="47" y="492"/>
                  </a:cubicBezTo>
                  <a:lnTo>
                    <a:pt x="48114" y="89440"/>
                  </a:lnTo>
                  <a:cubicBezTo>
                    <a:pt x="48162" y="89538"/>
                    <a:pt x="48260" y="89585"/>
                    <a:pt x="48409" y="89585"/>
                  </a:cubicBezTo>
                  <a:lnTo>
                    <a:pt x="48457" y="89585"/>
                  </a:lnTo>
                  <a:cubicBezTo>
                    <a:pt x="48508" y="89585"/>
                    <a:pt x="48606" y="89585"/>
                    <a:pt x="48654" y="89487"/>
                  </a:cubicBezTo>
                  <a:lnTo>
                    <a:pt x="111873" y="25728"/>
                  </a:lnTo>
                  <a:cubicBezTo>
                    <a:pt x="111971" y="25630"/>
                    <a:pt x="111971" y="25531"/>
                    <a:pt x="111971" y="25484"/>
                  </a:cubicBezTo>
                  <a:lnTo>
                    <a:pt x="111971" y="25386"/>
                  </a:lnTo>
                  <a:cubicBezTo>
                    <a:pt x="111920" y="25236"/>
                    <a:pt x="111822" y="25138"/>
                    <a:pt x="111723" y="25138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236;p37">
              <a:extLst>
                <a:ext uri="{FF2B5EF4-FFF2-40B4-BE49-F238E27FC236}">
                  <a16:creationId xmlns:a16="http://schemas.microsoft.com/office/drawing/2014/main" id="{32AD81E6-951F-A56B-18D6-67A6934BE56F}"/>
                </a:ext>
              </a:extLst>
            </p:cNvPr>
            <p:cNvSpPr/>
            <p:nvPr/>
          </p:nvSpPr>
          <p:spPr>
            <a:xfrm>
              <a:off x="3832175" y="3047250"/>
              <a:ext cx="2801750" cy="2242200"/>
            </a:xfrm>
            <a:custGeom>
              <a:avLst/>
              <a:gdLst/>
              <a:ahLst/>
              <a:cxnLst/>
              <a:rect l="l" t="t" r="r" b="b"/>
              <a:pathLst>
                <a:path w="112070" h="89688" extrusionOk="0">
                  <a:moveTo>
                    <a:pt x="1133" y="937"/>
                  </a:moveTo>
                  <a:lnTo>
                    <a:pt x="110940" y="25732"/>
                  </a:lnTo>
                  <a:lnTo>
                    <a:pt x="48559" y="88704"/>
                  </a:lnTo>
                  <a:lnTo>
                    <a:pt x="1133" y="937"/>
                  </a:lnTo>
                  <a:close/>
                  <a:moveTo>
                    <a:pt x="1082" y="886"/>
                  </a:moveTo>
                  <a:lnTo>
                    <a:pt x="48559" y="88751"/>
                  </a:lnTo>
                  <a:lnTo>
                    <a:pt x="110987" y="25732"/>
                  </a:lnTo>
                  <a:lnTo>
                    <a:pt x="1082" y="886"/>
                  </a:lnTo>
                  <a:close/>
                  <a:moveTo>
                    <a:pt x="394" y="0"/>
                  </a:moveTo>
                  <a:cubicBezTo>
                    <a:pt x="346" y="0"/>
                    <a:pt x="295" y="0"/>
                    <a:pt x="248" y="51"/>
                  </a:cubicBezTo>
                  <a:cubicBezTo>
                    <a:pt x="197" y="51"/>
                    <a:pt x="150" y="98"/>
                    <a:pt x="98" y="150"/>
                  </a:cubicBezTo>
                  <a:cubicBezTo>
                    <a:pt x="51" y="197"/>
                    <a:pt x="0" y="295"/>
                    <a:pt x="0" y="394"/>
                  </a:cubicBezTo>
                  <a:cubicBezTo>
                    <a:pt x="0" y="445"/>
                    <a:pt x="51" y="492"/>
                    <a:pt x="51" y="543"/>
                  </a:cubicBezTo>
                  <a:lnTo>
                    <a:pt x="98" y="590"/>
                  </a:lnTo>
                  <a:lnTo>
                    <a:pt x="346" y="1082"/>
                  </a:lnTo>
                  <a:lnTo>
                    <a:pt x="346" y="1134"/>
                  </a:lnTo>
                  <a:lnTo>
                    <a:pt x="8265" y="15743"/>
                  </a:lnTo>
                  <a:lnTo>
                    <a:pt x="47870" y="88999"/>
                  </a:lnTo>
                  <a:lnTo>
                    <a:pt x="48165" y="89491"/>
                  </a:lnTo>
                  <a:lnTo>
                    <a:pt x="98" y="543"/>
                  </a:lnTo>
                  <a:cubicBezTo>
                    <a:pt x="51" y="492"/>
                    <a:pt x="51" y="445"/>
                    <a:pt x="51" y="394"/>
                  </a:cubicBezTo>
                  <a:cubicBezTo>
                    <a:pt x="51" y="295"/>
                    <a:pt x="98" y="248"/>
                    <a:pt x="150" y="150"/>
                  </a:cubicBezTo>
                  <a:cubicBezTo>
                    <a:pt x="197" y="98"/>
                    <a:pt x="295" y="51"/>
                    <a:pt x="394" y="51"/>
                  </a:cubicBezTo>
                  <a:lnTo>
                    <a:pt x="492" y="51"/>
                  </a:lnTo>
                  <a:lnTo>
                    <a:pt x="111774" y="25189"/>
                  </a:lnTo>
                  <a:cubicBezTo>
                    <a:pt x="111873" y="25189"/>
                    <a:pt x="111971" y="25287"/>
                    <a:pt x="112022" y="25437"/>
                  </a:cubicBezTo>
                  <a:lnTo>
                    <a:pt x="112022" y="25535"/>
                  </a:lnTo>
                  <a:cubicBezTo>
                    <a:pt x="112022" y="25582"/>
                    <a:pt x="112022" y="25681"/>
                    <a:pt x="111924" y="25779"/>
                  </a:cubicBezTo>
                  <a:lnTo>
                    <a:pt x="48705" y="89538"/>
                  </a:lnTo>
                  <a:cubicBezTo>
                    <a:pt x="48657" y="89636"/>
                    <a:pt x="48559" y="89636"/>
                    <a:pt x="48508" y="89636"/>
                  </a:cubicBezTo>
                  <a:lnTo>
                    <a:pt x="48460" y="89636"/>
                  </a:lnTo>
                  <a:cubicBezTo>
                    <a:pt x="48311" y="89636"/>
                    <a:pt x="48213" y="89589"/>
                    <a:pt x="48165" y="89491"/>
                  </a:cubicBezTo>
                  <a:lnTo>
                    <a:pt x="48165" y="89491"/>
                  </a:lnTo>
                  <a:cubicBezTo>
                    <a:pt x="48213" y="89589"/>
                    <a:pt x="48264" y="89636"/>
                    <a:pt x="48362" y="89687"/>
                  </a:cubicBezTo>
                  <a:lnTo>
                    <a:pt x="48559" y="89687"/>
                  </a:lnTo>
                  <a:cubicBezTo>
                    <a:pt x="48606" y="89687"/>
                    <a:pt x="48705" y="89636"/>
                    <a:pt x="48756" y="89589"/>
                  </a:cubicBezTo>
                  <a:lnTo>
                    <a:pt x="111971" y="25779"/>
                  </a:lnTo>
                  <a:cubicBezTo>
                    <a:pt x="112022" y="25732"/>
                    <a:pt x="112070" y="25633"/>
                    <a:pt x="112070" y="25535"/>
                  </a:cubicBezTo>
                  <a:lnTo>
                    <a:pt x="112070" y="25437"/>
                  </a:lnTo>
                  <a:cubicBezTo>
                    <a:pt x="112022" y="25338"/>
                    <a:pt x="112022" y="25287"/>
                    <a:pt x="111971" y="25287"/>
                  </a:cubicBezTo>
                  <a:cubicBezTo>
                    <a:pt x="111924" y="25240"/>
                    <a:pt x="111873" y="25189"/>
                    <a:pt x="111826" y="25189"/>
                  </a:cubicBezTo>
                  <a:lnTo>
                    <a:pt x="111774" y="25141"/>
                  </a:lnTo>
                  <a:lnTo>
                    <a:pt x="110743" y="24894"/>
                  </a:lnTo>
                  <a:lnTo>
                    <a:pt x="1082" y="150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6976;p35">
            <a:extLst>
              <a:ext uri="{FF2B5EF4-FFF2-40B4-BE49-F238E27FC236}">
                <a16:creationId xmlns:a16="http://schemas.microsoft.com/office/drawing/2014/main" id="{F1E1B4A9-FF80-8279-D9B5-AB01CEC383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100" y="539500"/>
            <a:ext cx="5032476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FLLs and SQUID Jumps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6977;p35">
                <a:extLst>
                  <a:ext uri="{FF2B5EF4-FFF2-40B4-BE49-F238E27FC236}">
                    <a16:creationId xmlns:a16="http://schemas.microsoft.com/office/drawing/2014/main" id="{CBF5AECD-06F4-6AF7-E587-147F80EC8710}"/>
                  </a:ext>
                </a:extLst>
              </p:cNvPr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19100" y="1238121"/>
                <a:ext cx="7964595" cy="884593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indent="0">
                  <a:buClr>
                    <a:schemeClr val="tx1"/>
                  </a:buClr>
                  <a:buNone/>
                </a:pPr>
                <a:r>
                  <a:rPr lang="en-CA"/>
                  <a:t>The </a:t>
                </a:r>
                <a:r>
                  <a:rPr lang="en-CA" b="1"/>
                  <a:t>amplitude of the voltage </a:t>
                </a:r>
                <a:r>
                  <a:rPr lang="en-CA"/>
                  <a:t>is affected by bias current. </a:t>
                </a:r>
                <a:r>
                  <a:rPr lang="en"/>
                  <a:t>We therefore bias the SQUIDs to maximize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CA" b="0" i="1" smtClean="0">
                            <a:latin typeface="Cambria Math" panose="02040503050406030204" pitchFamily="18" charset="0"/>
                          </a:rPr>
                          <m:t>V</m:t>
                        </m:r>
                      </m:num>
                      <m:den>
                        <m:r>
                          <a:rPr lang="en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den>
                    </m:f>
                  </m:oMath>
                </a14:m>
                <a:r>
                  <a:rPr lang="en"/>
                  <a:t>, and we use the flux-locked loop </a:t>
                </a:r>
                <a:r>
                  <a:rPr lang="en" b="1"/>
                  <a:t>(FLL) </a:t>
                </a:r>
                <a:r>
                  <a:rPr lang="en"/>
                  <a:t>to stay at that operating point of peak sensitivity. We also produce some </a:t>
                </a:r>
                <a:r>
                  <a:rPr lang="en" b="1"/>
                  <a:t>background magnetic flux </a:t>
                </a:r>
                <a:r>
                  <a:rPr lang="en"/>
                  <a:t>of magnitude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  <m:r>
                      <a:rPr lang="en-CA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" b="1"/>
              </a:p>
            </p:txBody>
          </p:sp>
        </mc:Choice>
        <mc:Fallback xmlns="">
          <p:sp>
            <p:nvSpPr>
              <p:cNvPr id="5" name="Google Shape;6977;p35">
                <a:extLst>
                  <a:ext uri="{FF2B5EF4-FFF2-40B4-BE49-F238E27FC236}">
                    <a16:creationId xmlns:a16="http://schemas.microsoft.com/office/drawing/2014/main" id="{CBF5AECD-06F4-6AF7-E587-147F80EC8710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19100" y="1238121"/>
                <a:ext cx="7964595" cy="884593"/>
              </a:xfrm>
              <a:prstGeom prst="rect">
                <a:avLst/>
              </a:prstGeom>
              <a:blipFill>
                <a:blip r:embed="rId3"/>
                <a:stretch>
                  <a:fillRect l="-77" b="-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CCD79B7D-47AF-5E3F-53F4-715AEABE16F8}"/>
              </a:ext>
            </a:extLst>
          </p:cNvPr>
          <p:cNvGrpSpPr/>
          <p:nvPr/>
        </p:nvGrpSpPr>
        <p:grpSpPr>
          <a:xfrm>
            <a:off x="642111" y="2144486"/>
            <a:ext cx="8075126" cy="2160575"/>
            <a:chOff x="566367" y="2319513"/>
            <a:chExt cx="8075126" cy="216057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BA4840D-068F-4D39-0031-A3A9FD803EEC}"/>
                </a:ext>
              </a:extLst>
            </p:cNvPr>
            <p:cNvGrpSpPr/>
            <p:nvPr/>
          </p:nvGrpSpPr>
          <p:grpSpPr>
            <a:xfrm>
              <a:off x="5900577" y="2385139"/>
              <a:ext cx="2677057" cy="2030341"/>
              <a:chOff x="5713588" y="2459736"/>
              <a:chExt cx="2562465" cy="1939586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4BB10CB6-4734-B68C-FC3B-A647CBF50C35}"/>
                  </a:ext>
                </a:extLst>
              </p:cNvPr>
              <p:cNvGrpSpPr/>
              <p:nvPr/>
            </p:nvGrpSpPr>
            <p:grpSpPr>
              <a:xfrm>
                <a:off x="5713588" y="2459736"/>
                <a:ext cx="2562465" cy="1939586"/>
                <a:chOff x="4865317" y="1915464"/>
                <a:chExt cx="2973437" cy="2197100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94491AFA-7A98-96CF-ABE2-762211693B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r="35733"/>
                <a:stretch>
                  <a:fillRect/>
                </a:stretch>
              </p:blipFill>
              <p:spPr>
                <a:xfrm>
                  <a:off x="4865317" y="1915464"/>
                  <a:ext cx="2636314" cy="2197100"/>
                </a:xfrm>
                <a:prstGeom prst="rect">
                  <a:avLst/>
                </a:prstGeom>
              </p:spPr>
            </p:pic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85B2EE20-8B69-2CEE-47C1-0DE55C285683}"/>
                    </a:ext>
                  </a:extLst>
                </p:cNvPr>
                <p:cNvGrpSpPr/>
                <p:nvPr/>
              </p:nvGrpSpPr>
              <p:grpSpPr>
                <a:xfrm>
                  <a:off x="7501631" y="1915464"/>
                  <a:ext cx="337123" cy="2197100"/>
                  <a:chOff x="7580243" y="1915464"/>
                  <a:chExt cx="337123" cy="2197100"/>
                </a:xfrm>
              </p:grpSpPr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8791698C-16B9-CC39-CA94-6E046352AB4A}"/>
                      </a:ext>
                    </a:extLst>
                  </p:cNvPr>
                  <p:cNvSpPr/>
                  <p:nvPr/>
                </p:nvSpPr>
                <p:spPr>
                  <a:xfrm>
                    <a:off x="7580243" y="1915464"/>
                    <a:ext cx="337123" cy="21971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1" name="Picture 60">
                    <a:extLst>
                      <a:ext uri="{FF2B5EF4-FFF2-40B4-BE49-F238E27FC236}">
                        <a16:creationId xmlns:a16="http://schemas.microsoft.com/office/drawing/2014/main" id="{06569A34-02C9-96A0-5130-F563A1C611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rcRect l="92591" t="12428" r="2394" b="33612"/>
                  <a:stretch>
                    <a:fillRect/>
                  </a:stretch>
                </p:blipFill>
                <p:spPr>
                  <a:xfrm>
                    <a:off x="7667014" y="2269639"/>
                    <a:ext cx="205747" cy="1185546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7" name="Google Shape;6977;p35">
                <a:extLst>
                  <a:ext uri="{FF2B5EF4-FFF2-40B4-BE49-F238E27FC236}">
                    <a16:creationId xmlns:a16="http://schemas.microsoft.com/office/drawing/2014/main" id="{255F6F75-160D-B5C6-7479-104F2BC598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5321" y="2571750"/>
                <a:ext cx="1497334" cy="2932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048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1B4E5"/>
                  </a:buClr>
                  <a:buSzPts val="1200"/>
                  <a:buFont typeface="Barlow"/>
                  <a:buAutoNum type="arabi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1pPr>
                <a:lvl2pPr marL="914400" marR="0" lvl="1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alpha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2pPr>
                <a:lvl3pPr marL="1371600" marR="0" lvl="2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roman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3pPr>
                <a:lvl4pPr marL="1828800" marR="0" lvl="3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arabi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4pPr>
                <a:lvl5pPr marL="2286000" marR="0" lvl="4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alpha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5pPr>
                <a:lvl6pPr marL="2743200" marR="0" lvl="5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roman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6pPr>
                <a:lvl7pPr marL="3200400" marR="0" lvl="6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arabi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7pPr>
                <a:lvl8pPr marL="3657600" marR="0" lvl="7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alpha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8pPr>
                <a:lvl9pPr marL="4114800" marR="0" lvl="8" indent="-304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mo"/>
                  <a:buAutoNum type="romanLcPeriod"/>
                  <a:defRPr sz="1200" b="0" i="0" u="none" strike="noStrike" cap="none">
                    <a:solidFill>
                      <a:schemeClr val="dk1"/>
                    </a:solidFill>
                    <a:latin typeface="Barlow"/>
                    <a:ea typeface="Barlow"/>
                    <a:cs typeface="Barlow"/>
                    <a:sym typeface="Barlow"/>
                  </a:defRPr>
                </a:lvl9pPr>
              </a:lstStyle>
              <a:p>
                <a:pPr marL="0" indent="0" algn="ctr">
                  <a:lnSpc>
                    <a:spcPct val="80000"/>
                  </a:lnSpc>
                  <a:buClr>
                    <a:schemeClr val="tx1"/>
                  </a:buClr>
                  <a:buFont typeface="Barlow"/>
                  <a:buNone/>
                </a:pPr>
                <a:r>
                  <a:rPr lang="en" sz="1000" b="1">
                    <a:solidFill>
                      <a:schemeClr val="bg1"/>
                    </a:solidFill>
                  </a:rPr>
                  <a:t>SQUID JUMPS</a:t>
                </a:r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C5AA548-E1B8-7866-443E-612EAB74FF00}"/>
                </a:ext>
              </a:extLst>
            </p:cNvPr>
            <p:cNvSpPr/>
            <p:nvPr/>
          </p:nvSpPr>
          <p:spPr>
            <a:xfrm>
              <a:off x="566367" y="2319513"/>
              <a:ext cx="8075126" cy="216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EA917D-DD0D-7800-CAFA-F58ABD3A1952}"/>
                </a:ext>
              </a:extLst>
            </p:cNvPr>
            <p:cNvGrpSpPr/>
            <p:nvPr/>
          </p:nvGrpSpPr>
          <p:grpSpPr>
            <a:xfrm>
              <a:off x="632254" y="2376679"/>
              <a:ext cx="3227647" cy="2033479"/>
              <a:chOff x="4807744" y="1009126"/>
              <a:chExt cx="2907507" cy="195035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0E91D241-ED73-E27A-7459-3D877D392F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0657" t="10945" r="52840" b="12626"/>
              <a:stretch>
                <a:fillRect/>
              </a:stretch>
            </p:blipFill>
            <p:spPr>
              <a:xfrm>
                <a:off x="6115050" y="1009126"/>
                <a:ext cx="292894" cy="1950354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1D174454-48F2-97E1-867B-D39C343F2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8723" t="10945" r="62251" b="12626"/>
              <a:stretch>
                <a:fillRect/>
              </a:stretch>
            </p:blipFill>
            <p:spPr>
              <a:xfrm>
                <a:off x="4807744" y="1009126"/>
                <a:ext cx="1307306" cy="195035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7E2EE127-36EA-5EBF-C862-9A6987EC80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9696" t="10945" r="21277" b="12626"/>
              <a:stretch>
                <a:fillRect/>
              </a:stretch>
            </p:blipFill>
            <p:spPr>
              <a:xfrm>
                <a:off x="6407944" y="1009126"/>
                <a:ext cx="1307307" cy="1950354"/>
              </a:xfrm>
              <a:prstGeom prst="rect">
                <a:avLst/>
              </a:prstGeom>
            </p:spPr>
          </p:pic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23FC8206-D64E-7C6C-231E-FF97CF1109F2}"/>
                  </a:ext>
                </a:extLst>
              </p:cNvPr>
              <p:cNvSpPr/>
              <p:nvPr/>
            </p:nvSpPr>
            <p:spPr>
              <a:xfrm>
                <a:off x="5129939" y="1064217"/>
                <a:ext cx="2190427" cy="2428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9F54110-E274-52F3-5F01-D90B83104B3D}"/>
                  </a:ext>
                </a:extLst>
              </p:cNvPr>
              <p:cNvSpPr/>
              <p:nvPr/>
            </p:nvSpPr>
            <p:spPr>
              <a:xfrm>
                <a:off x="6115050" y="1240711"/>
                <a:ext cx="441560" cy="61908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FA23E60-57BF-96FF-C617-2321A74A0400}"/>
                </a:ext>
              </a:extLst>
            </p:cNvPr>
            <p:cNvGrpSpPr/>
            <p:nvPr/>
          </p:nvGrpSpPr>
          <p:grpSpPr>
            <a:xfrm>
              <a:off x="3934799" y="2380202"/>
              <a:ext cx="1889352" cy="2031160"/>
              <a:chOff x="4188573" y="2417184"/>
              <a:chExt cx="1816777" cy="1956816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07DEDC4D-8B74-2EB4-DD94-718759820F8D}"/>
                  </a:ext>
                </a:extLst>
              </p:cNvPr>
              <p:cNvGrpSpPr/>
              <p:nvPr/>
            </p:nvGrpSpPr>
            <p:grpSpPr>
              <a:xfrm>
                <a:off x="4188573" y="2417184"/>
                <a:ext cx="1816777" cy="1956816"/>
                <a:chOff x="3057360" y="2191674"/>
                <a:chExt cx="2005353" cy="2204716"/>
              </a:xfrm>
            </p:grpSpPr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14F5C1B0-1109-6E12-7B1B-D7A1D29AF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l="55040"/>
                <a:stretch>
                  <a:fillRect/>
                </a:stretch>
              </p:blipFill>
              <p:spPr>
                <a:xfrm>
                  <a:off x="3296630" y="2191675"/>
                  <a:ext cx="1766083" cy="2204715"/>
                </a:xfrm>
                <a:prstGeom prst="rect">
                  <a:avLst/>
                </a:prstGeom>
              </p:spPr>
            </p:pic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B66686EB-6AEA-E79B-C98F-C0617E6332DB}"/>
                    </a:ext>
                  </a:extLst>
                </p:cNvPr>
                <p:cNvSpPr/>
                <p:nvPr/>
              </p:nvSpPr>
              <p:spPr>
                <a:xfrm>
                  <a:off x="3753820" y="3296334"/>
                  <a:ext cx="80391" cy="80137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8B4DC123-5939-CAB1-B13B-95C728A16D89}"/>
                    </a:ext>
                  </a:extLst>
                </p:cNvPr>
                <p:cNvSpPr/>
                <p:nvPr/>
              </p:nvSpPr>
              <p:spPr>
                <a:xfrm>
                  <a:off x="4303095" y="3296334"/>
                  <a:ext cx="80391" cy="80137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390E5DD9-14C2-9186-FF43-2E952F5A669B}"/>
                    </a:ext>
                  </a:extLst>
                </p:cNvPr>
                <p:cNvSpPr/>
                <p:nvPr/>
              </p:nvSpPr>
              <p:spPr>
                <a:xfrm>
                  <a:off x="4485087" y="3296333"/>
                  <a:ext cx="80391" cy="80137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30EE9129-5A8D-DE83-EF0B-F0CE3E775D38}"/>
                    </a:ext>
                  </a:extLst>
                </p:cNvPr>
                <p:cNvSpPr/>
                <p:nvPr/>
              </p:nvSpPr>
              <p:spPr>
                <a:xfrm>
                  <a:off x="3398792" y="3296332"/>
                  <a:ext cx="80391" cy="80137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6731DA55-05EA-E5BD-6ADF-A8F9B265E522}"/>
                    </a:ext>
                  </a:extLst>
                </p:cNvPr>
                <p:cNvSpPr/>
                <p:nvPr/>
              </p:nvSpPr>
              <p:spPr>
                <a:xfrm>
                  <a:off x="4840115" y="3296331"/>
                  <a:ext cx="80391" cy="80137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85DEF4AD-4EC1-88B8-3F72-EED295E810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r="93909"/>
                <a:stretch>
                  <a:fillRect/>
                </a:stretch>
              </p:blipFill>
              <p:spPr>
                <a:xfrm>
                  <a:off x="3057360" y="2191674"/>
                  <a:ext cx="239270" cy="2204715"/>
                </a:xfrm>
                <a:prstGeom prst="rect">
                  <a:avLst/>
                </a:prstGeom>
              </p:spPr>
            </p:pic>
          </p:grp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DE5366AD-41AC-0310-80BA-EB39290E4D43}"/>
                  </a:ext>
                </a:extLst>
              </p:cNvPr>
              <p:cNvSpPr/>
              <p:nvPr/>
            </p:nvSpPr>
            <p:spPr>
              <a:xfrm>
                <a:off x="4985337" y="3399800"/>
                <a:ext cx="72831" cy="7112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7717766"/>
      </p:ext>
    </p:extLst>
  </p:cSld>
  <p:clrMapOvr>
    <a:masterClrMapping/>
  </p:clrMapOvr>
  <p:transition spd="med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D4ECA042-9B1F-A692-B7F6-3A036472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ECE3096A-2BCC-40DC-60AC-E49DCC1D7787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sp>
        <p:nvSpPr>
          <p:cNvPr id="2" name="Google Shape;6752;p33">
            <a:extLst>
              <a:ext uri="{FF2B5EF4-FFF2-40B4-BE49-F238E27FC236}">
                <a16:creationId xmlns:a16="http://schemas.microsoft.com/office/drawing/2014/main" id="{E78EF280-F7CD-2F70-3917-57FA4C71BB7D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4/17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7519965-D3C9-021B-7684-FFFB59F4ED66}"/>
              </a:ext>
            </a:extLst>
          </p:cNvPr>
          <p:cNvSpPr/>
          <p:nvPr/>
        </p:nvSpPr>
        <p:spPr>
          <a:xfrm>
            <a:off x="1799394" y="1438398"/>
            <a:ext cx="5729469" cy="3172165"/>
          </a:xfrm>
          <a:prstGeom prst="round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9EBEE5D-B072-AA2A-C43A-5708C2C98151}"/>
              </a:ext>
            </a:extLst>
          </p:cNvPr>
          <p:cNvCxnSpPr/>
          <p:nvPr/>
        </p:nvCxnSpPr>
        <p:spPr>
          <a:xfrm>
            <a:off x="6671022" y="1548590"/>
            <a:ext cx="0" cy="29517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396489A-98AB-5456-3396-A5CF8E8ADDB2}"/>
              </a:ext>
            </a:extLst>
          </p:cNvPr>
          <p:cNvCxnSpPr>
            <a:cxnSpLocks/>
          </p:cNvCxnSpPr>
          <p:nvPr/>
        </p:nvCxnSpPr>
        <p:spPr>
          <a:xfrm>
            <a:off x="3119759" y="2260724"/>
            <a:ext cx="998133" cy="518738"/>
          </a:xfrm>
          <a:prstGeom prst="line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7671;p41">
                <a:extLst>
                  <a:ext uri="{FF2B5EF4-FFF2-40B4-BE49-F238E27FC236}">
                    <a16:creationId xmlns:a16="http://schemas.microsoft.com/office/drawing/2014/main" id="{748947E1-9AAB-E695-7625-4E2DA75356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bias</m:t>
                          </m:r>
                        </m:sub>
                      </m:sSub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9" name="Google Shape;7671;p41">
                <a:extLst>
                  <a:ext uri="{FF2B5EF4-FFF2-40B4-BE49-F238E27FC236}">
                    <a16:creationId xmlns:a16="http://schemas.microsoft.com/office/drawing/2014/main" id="{748947E1-9AAB-E695-7625-4E2DA7535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  <a:blipFill>
                <a:blip r:embed="rId3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F87915E7-B054-1242-B187-AE7E2A422672}"/>
              </a:ext>
            </a:extLst>
          </p:cNvPr>
          <p:cNvGrpSpPr/>
          <p:nvPr/>
        </p:nvGrpSpPr>
        <p:grpSpPr>
          <a:xfrm>
            <a:off x="4172940" y="2697217"/>
            <a:ext cx="473049" cy="484259"/>
            <a:chOff x="4200491" y="2504799"/>
            <a:chExt cx="473049" cy="48425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368E28D-D3BC-BAE6-8841-C78E944D882E}"/>
                </a:ext>
              </a:extLst>
            </p:cNvPr>
            <p:cNvSpPr/>
            <p:nvPr/>
          </p:nvSpPr>
          <p:spPr>
            <a:xfrm>
              <a:off x="4225156" y="2546063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6F5A7C-9039-8B92-0EC4-20034281B6B3}"/>
                </a:ext>
              </a:extLst>
            </p:cNvPr>
            <p:cNvSpPr/>
            <p:nvPr/>
          </p:nvSpPr>
          <p:spPr>
            <a:xfrm>
              <a:off x="4320159" y="2638701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FFE90A8-CAF1-2F39-B749-19C0D3249D6A}"/>
                </a:ext>
              </a:extLst>
            </p:cNvPr>
            <p:cNvSpPr/>
            <p:nvPr/>
          </p:nvSpPr>
          <p:spPr>
            <a:xfrm>
              <a:off x="4365939" y="2504799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34C4409-BAA1-37A7-F2CF-1C898A5E9996}"/>
                </a:ext>
              </a:extLst>
            </p:cNvPr>
            <p:cNvSpPr/>
            <p:nvPr/>
          </p:nvSpPr>
          <p:spPr>
            <a:xfrm>
              <a:off x="4200491" y="2690358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1304D2B-D214-5C64-824D-4145792EF859}"/>
                </a:ext>
              </a:extLst>
            </p:cNvPr>
            <p:cNvSpPr/>
            <p:nvPr/>
          </p:nvSpPr>
          <p:spPr>
            <a:xfrm>
              <a:off x="4363356" y="2782996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EA0AFE-3852-F5D4-A0FD-177811925CCD}"/>
                </a:ext>
              </a:extLst>
            </p:cNvPr>
            <p:cNvSpPr/>
            <p:nvPr/>
          </p:nvSpPr>
          <p:spPr>
            <a:xfrm>
              <a:off x="4467479" y="2636644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A736C37B-0007-D425-D1BA-1DEB1E730C44}"/>
              </a:ext>
            </a:extLst>
          </p:cNvPr>
          <p:cNvSpPr/>
          <p:nvPr/>
        </p:nvSpPr>
        <p:spPr>
          <a:xfrm rot="21036178">
            <a:off x="2861996" y="207525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2BCC5E1-C2B9-430E-372E-6B8C0B34E97F}"/>
              </a:ext>
            </a:extLst>
          </p:cNvPr>
          <p:cNvSpPr/>
          <p:nvPr/>
        </p:nvSpPr>
        <p:spPr>
          <a:xfrm>
            <a:off x="812129" y="3181476"/>
            <a:ext cx="1828201" cy="176771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8905832-17AA-E60A-53F2-D014B63D6C9C}"/>
              </a:ext>
            </a:extLst>
          </p:cNvPr>
          <p:cNvSpPr/>
          <p:nvPr/>
        </p:nvSpPr>
        <p:spPr>
          <a:xfrm>
            <a:off x="996670" y="3333554"/>
            <a:ext cx="206061" cy="206062"/>
          </a:xfrm>
          <a:prstGeom prst="ellipse">
            <a:avLst/>
          </a:prstGeom>
          <a:solidFill>
            <a:srgbClr val="FFD5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1E6BE1A-DA9F-90F4-A933-CD581FD1DF14}"/>
              </a:ext>
            </a:extLst>
          </p:cNvPr>
          <p:cNvSpPr/>
          <p:nvPr/>
        </p:nvSpPr>
        <p:spPr>
          <a:xfrm rot="2489464">
            <a:off x="996669" y="362973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Google Shape;7187;p36">
            <a:extLst>
              <a:ext uri="{FF2B5EF4-FFF2-40B4-BE49-F238E27FC236}">
                <a16:creationId xmlns:a16="http://schemas.microsoft.com/office/drawing/2014/main" id="{836E04E8-4648-6026-6A92-5CAC9354D0BF}"/>
              </a:ext>
            </a:extLst>
          </p:cNvPr>
          <p:cNvSpPr txBox="1">
            <a:spLocks/>
          </p:cNvSpPr>
          <p:nvPr/>
        </p:nvSpPr>
        <p:spPr>
          <a:xfrm>
            <a:off x="1225468" y="3204038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Nucleus</a:t>
            </a:r>
          </a:p>
        </p:txBody>
      </p:sp>
      <p:sp>
        <p:nvSpPr>
          <p:cNvPr id="36" name="Google Shape;7187;p36">
            <a:extLst>
              <a:ext uri="{FF2B5EF4-FFF2-40B4-BE49-F238E27FC236}">
                <a16:creationId xmlns:a16="http://schemas.microsoft.com/office/drawing/2014/main" id="{B0FD18D5-992C-903A-0BC7-EEF11A3AF009}"/>
              </a:ext>
            </a:extLst>
          </p:cNvPr>
          <p:cNvSpPr txBox="1">
            <a:spLocks/>
          </p:cNvSpPr>
          <p:nvPr/>
        </p:nvSpPr>
        <p:spPr>
          <a:xfrm>
            <a:off x="1225468" y="351747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Particle</a:t>
            </a:r>
          </a:p>
        </p:txBody>
      </p:sp>
    </p:spTree>
    <p:extLst>
      <p:ext uri="{BB962C8B-B14F-4D97-AF65-F5344CB8AC3E}">
        <p14:creationId xmlns:p14="http://schemas.microsoft.com/office/powerpoint/2010/main" val="694752813"/>
      </p:ext>
    </p:extLst>
  </p:cSld>
  <p:clrMapOvr>
    <a:masterClrMapping/>
  </p:clrMapOvr>
  <p:transition spd="med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D12BE01C-18F2-BB66-AFDE-A305C404F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89D6A060-B04D-DE23-E7B1-CAEA780BCEDC}"/>
              </a:ext>
            </a:extLst>
          </p:cNvPr>
          <p:cNvSpPr/>
          <p:nvPr/>
        </p:nvSpPr>
        <p:spPr>
          <a:xfrm>
            <a:off x="1799394" y="1438398"/>
            <a:ext cx="5729469" cy="3172165"/>
          </a:xfrm>
          <a:prstGeom prst="round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570662D7-18A0-B16C-9AFF-70819D6BF181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1418474-19A5-77B9-899A-BDEC1D350039}"/>
              </a:ext>
            </a:extLst>
          </p:cNvPr>
          <p:cNvGrpSpPr/>
          <p:nvPr/>
        </p:nvGrpSpPr>
        <p:grpSpPr>
          <a:xfrm>
            <a:off x="4172940" y="2697217"/>
            <a:ext cx="473049" cy="484259"/>
            <a:chOff x="4200491" y="2504799"/>
            <a:chExt cx="473049" cy="48425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02BA068-3580-3539-1255-E2273ADE8267}"/>
                </a:ext>
              </a:extLst>
            </p:cNvPr>
            <p:cNvSpPr/>
            <p:nvPr/>
          </p:nvSpPr>
          <p:spPr>
            <a:xfrm>
              <a:off x="4225156" y="2546063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120A52D-AC4E-162A-8485-B3FBD3181681}"/>
                </a:ext>
              </a:extLst>
            </p:cNvPr>
            <p:cNvSpPr/>
            <p:nvPr/>
          </p:nvSpPr>
          <p:spPr>
            <a:xfrm>
              <a:off x="4320159" y="2638701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0764638-8E0E-C42C-719A-6E4DA92883DE}"/>
                </a:ext>
              </a:extLst>
            </p:cNvPr>
            <p:cNvSpPr/>
            <p:nvPr/>
          </p:nvSpPr>
          <p:spPr>
            <a:xfrm>
              <a:off x="4365939" y="2504799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44F9BB8-69E8-6E8F-51F2-0519C6696FC4}"/>
                </a:ext>
              </a:extLst>
            </p:cNvPr>
            <p:cNvSpPr/>
            <p:nvPr/>
          </p:nvSpPr>
          <p:spPr>
            <a:xfrm>
              <a:off x="4200491" y="2690358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E6482E9-977C-2759-ACEB-518CDD294084}"/>
                </a:ext>
              </a:extLst>
            </p:cNvPr>
            <p:cNvSpPr/>
            <p:nvPr/>
          </p:nvSpPr>
          <p:spPr>
            <a:xfrm>
              <a:off x="4363356" y="2782996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1642467-593E-5E29-3885-DDF1AB68FFDA}"/>
                </a:ext>
              </a:extLst>
            </p:cNvPr>
            <p:cNvSpPr/>
            <p:nvPr/>
          </p:nvSpPr>
          <p:spPr>
            <a:xfrm>
              <a:off x="4467479" y="2636644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213BE96-7FB6-DA56-E284-2B2D74440E91}"/>
              </a:ext>
            </a:extLst>
          </p:cNvPr>
          <p:cNvSpPr/>
          <p:nvPr/>
        </p:nvSpPr>
        <p:spPr>
          <a:xfrm rot="21036178">
            <a:off x="4284265" y="2813623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F5233DA-65C7-AFC7-C48C-92D45F5CF265}"/>
              </a:ext>
            </a:extLst>
          </p:cNvPr>
          <p:cNvCxnSpPr/>
          <p:nvPr/>
        </p:nvCxnSpPr>
        <p:spPr>
          <a:xfrm>
            <a:off x="6671022" y="1548590"/>
            <a:ext cx="0" cy="29517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5F925395-6E03-94D1-5EE4-B3626CE8D9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bias</m:t>
                          </m:r>
                        </m:sub>
                      </m:sSub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5F925395-6E03-94D1-5EE4-B3626CE8D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  <a:blipFill>
                <a:blip r:embed="rId3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B89F34A4-D7E5-2390-4550-C7B2032CBC9E}"/>
              </a:ext>
            </a:extLst>
          </p:cNvPr>
          <p:cNvCxnSpPr>
            <a:cxnSpLocks/>
          </p:cNvCxnSpPr>
          <p:nvPr/>
        </p:nvCxnSpPr>
        <p:spPr>
          <a:xfrm rot="10800000">
            <a:off x="4070840" y="2889152"/>
            <a:ext cx="61348" cy="12700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0EFE2C16-E685-4B47-824B-7B3CD8087039}"/>
              </a:ext>
            </a:extLst>
          </p:cNvPr>
          <p:cNvCxnSpPr>
            <a:cxnSpLocks/>
          </p:cNvCxnSpPr>
          <p:nvPr/>
        </p:nvCxnSpPr>
        <p:spPr>
          <a:xfrm rot="16200000" flipV="1">
            <a:off x="4288833" y="2644749"/>
            <a:ext cx="58776" cy="35172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8AD8DC66-FAE4-F137-7CEC-5D1E7041989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86784" y="2751250"/>
            <a:ext cx="59702" cy="34164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60AA684D-A48C-A520-CAB4-670AFD79EAD5}"/>
              </a:ext>
            </a:extLst>
          </p:cNvPr>
          <p:cNvCxnSpPr>
            <a:cxnSpLocks/>
          </p:cNvCxnSpPr>
          <p:nvPr/>
        </p:nvCxnSpPr>
        <p:spPr>
          <a:xfrm>
            <a:off x="4599553" y="3078445"/>
            <a:ext cx="57356" cy="23984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8282618-370E-DBC0-6878-E35A86AEE771}"/>
              </a:ext>
            </a:extLst>
          </p:cNvPr>
          <p:cNvGrpSpPr/>
          <p:nvPr/>
        </p:nvGrpSpPr>
        <p:grpSpPr>
          <a:xfrm rot="8143898">
            <a:off x="4200573" y="3064105"/>
            <a:ext cx="91260" cy="244513"/>
            <a:chOff x="4558844" y="2787380"/>
            <a:chExt cx="91260" cy="244513"/>
          </a:xfrm>
        </p:grpSpPr>
        <p:cxnSp>
          <p:nvCxnSpPr>
            <p:cNvPr id="59" name="Curved Connector 58">
              <a:extLst>
                <a:ext uri="{FF2B5EF4-FFF2-40B4-BE49-F238E27FC236}">
                  <a16:creationId xmlns:a16="http://schemas.microsoft.com/office/drawing/2014/main" id="{BF9D966D-BA23-4F40-8237-51625827CB32}"/>
                </a:ext>
              </a:extLst>
            </p:cNvPr>
            <p:cNvCxnSpPr>
              <a:cxnSpLocks/>
            </p:cNvCxnSpPr>
            <p:nvPr/>
          </p:nvCxnSpPr>
          <p:spPr>
            <a:xfrm rot="18856102">
              <a:off x="4529127" y="2817097"/>
              <a:ext cx="65785" cy="6351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urved Connector 59">
              <a:extLst>
                <a:ext uri="{FF2B5EF4-FFF2-40B4-BE49-F238E27FC236}">
                  <a16:creationId xmlns:a16="http://schemas.microsoft.com/office/drawing/2014/main" id="{0CB3D8BD-8737-26F0-64AA-56498AC32859}"/>
                </a:ext>
              </a:extLst>
            </p:cNvPr>
            <p:cNvCxnSpPr>
              <a:cxnSpLocks/>
            </p:cNvCxnSpPr>
            <p:nvPr/>
          </p:nvCxnSpPr>
          <p:spPr>
            <a:xfrm rot="2656102" flipV="1">
              <a:off x="4584685" y="2993829"/>
              <a:ext cx="65419" cy="38064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id="{DC57874C-BD92-6979-5AB0-59E4C64B9968}"/>
              </a:ext>
            </a:extLst>
          </p:cNvPr>
          <p:cNvSpPr/>
          <p:nvPr/>
        </p:nvSpPr>
        <p:spPr>
          <a:xfrm>
            <a:off x="4449446" y="2738995"/>
            <a:ext cx="18000" cy="18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C726073-D99F-A3C0-6747-1F05A3EF5EF7}"/>
              </a:ext>
            </a:extLst>
          </p:cNvPr>
          <p:cNvSpPr/>
          <p:nvPr/>
        </p:nvSpPr>
        <p:spPr>
          <a:xfrm>
            <a:off x="4601846" y="2891395"/>
            <a:ext cx="18000" cy="18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DF24E63-3902-A63D-F476-769BDD23FBF1}"/>
              </a:ext>
            </a:extLst>
          </p:cNvPr>
          <p:cNvSpPr/>
          <p:nvPr/>
        </p:nvSpPr>
        <p:spPr>
          <a:xfrm>
            <a:off x="4419091" y="3071967"/>
            <a:ext cx="18000" cy="18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C25A0901-EAE3-A2BF-1A74-EA65EB8AFFE4}"/>
              </a:ext>
            </a:extLst>
          </p:cNvPr>
          <p:cNvSpPr/>
          <p:nvPr/>
        </p:nvSpPr>
        <p:spPr>
          <a:xfrm flipH="1">
            <a:off x="4178648" y="2993031"/>
            <a:ext cx="18000" cy="18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72C3B2B-05EB-31FC-1D79-7E125C554B2F}"/>
              </a:ext>
            </a:extLst>
          </p:cNvPr>
          <p:cNvSpPr/>
          <p:nvPr/>
        </p:nvSpPr>
        <p:spPr>
          <a:xfrm flipH="1">
            <a:off x="4207647" y="2756212"/>
            <a:ext cx="18000" cy="18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1FCB293-9AD9-53D6-5958-DC9C1AD6B223}"/>
              </a:ext>
            </a:extLst>
          </p:cNvPr>
          <p:cNvSpPr/>
          <p:nvPr/>
        </p:nvSpPr>
        <p:spPr>
          <a:xfrm>
            <a:off x="4495071" y="3082013"/>
            <a:ext cx="18000" cy="18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EE552E35-19CE-5528-9518-4C1DF4C4B7B6}"/>
              </a:ext>
            </a:extLst>
          </p:cNvPr>
          <p:cNvSpPr/>
          <p:nvPr/>
        </p:nvSpPr>
        <p:spPr>
          <a:xfrm>
            <a:off x="4498407" y="2770462"/>
            <a:ext cx="18000" cy="18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2B2A600-F40E-E4DD-B8A8-0D816EF784A6}"/>
              </a:ext>
            </a:extLst>
          </p:cNvPr>
          <p:cNvSpPr/>
          <p:nvPr/>
        </p:nvSpPr>
        <p:spPr>
          <a:xfrm>
            <a:off x="4376342" y="2756212"/>
            <a:ext cx="18000" cy="18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CF8899B-7960-123E-3195-DED0C3FA97CC}"/>
              </a:ext>
            </a:extLst>
          </p:cNvPr>
          <p:cNvSpPr/>
          <p:nvPr/>
        </p:nvSpPr>
        <p:spPr>
          <a:xfrm>
            <a:off x="4246585" y="2825860"/>
            <a:ext cx="18000" cy="18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F9769B7-0F09-7444-9CEB-603B994CD10D}"/>
              </a:ext>
            </a:extLst>
          </p:cNvPr>
          <p:cNvSpPr/>
          <p:nvPr/>
        </p:nvSpPr>
        <p:spPr>
          <a:xfrm>
            <a:off x="4279122" y="3023922"/>
            <a:ext cx="18000" cy="18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A3582E9-381D-1596-646D-E1BA30BC6CC8}"/>
              </a:ext>
            </a:extLst>
          </p:cNvPr>
          <p:cNvSpPr/>
          <p:nvPr/>
        </p:nvSpPr>
        <p:spPr>
          <a:xfrm>
            <a:off x="812129" y="3181476"/>
            <a:ext cx="1828201" cy="176771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028B749-BB48-BD1A-665D-EF396908D4A0}"/>
              </a:ext>
            </a:extLst>
          </p:cNvPr>
          <p:cNvSpPr/>
          <p:nvPr/>
        </p:nvSpPr>
        <p:spPr>
          <a:xfrm>
            <a:off x="996670" y="3333554"/>
            <a:ext cx="206061" cy="206062"/>
          </a:xfrm>
          <a:prstGeom prst="ellipse">
            <a:avLst/>
          </a:prstGeom>
          <a:solidFill>
            <a:srgbClr val="FFD5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0391DBB-31C7-9A21-40D9-780F65EE8562}"/>
              </a:ext>
            </a:extLst>
          </p:cNvPr>
          <p:cNvSpPr/>
          <p:nvPr/>
        </p:nvSpPr>
        <p:spPr>
          <a:xfrm rot="2489464">
            <a:off x="996669" y="362973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Google Shape;7187;p36">
            <a:extLst>
              <a:ext uri="{FF2B5EF4-FFF2-40B4-BE49-F238E27FC236}">
                <a16:creationId xmlns:a16="http://schemas.microsoft.com/office/drawing/2014/main" id="{D80EA2D8-79C3-4094-7B09-9E9ED5ADED21}"/>
              </a:ext>
            </a:extLst>
          </p:cNvPr>
          <p:cNvSpPr txBox="1">
            <a:spLocks/>
          </p:cNvSpPr>
          <p:nvPr/>
        </p:nvSpPr>
        <p:spPr>
          <a:xfrm>
            <a:off x="1225468" y="3204038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Nucleus</a:t>
            </a:r>
          </a:p>
        </p:txBody>
      </p:sp>
      <p:sp>
        <p:nvSpPr>
          <p:cNvPr id="84" name="Google Shape;7187;p36">
            <a:extLst>
              <a:ext uri="{FF2B5EF4-FFF2-40B4-BE49-F238E27FC236}">
                <a16:creationId xmlns:a16="http://schemas.microsoft.com/office/drawing/2014/main" id="{D9FE9673-6603-F6F0-E91F-573B30EC2327}"/>
              </a:ext>
            </a:extLst>
          </p:cNvPr>
          <p:cNvSpPr txBox="1">
            <a:spLocks/>
          </p:cNvSpPr>
          <p:nvPr/>
        </p:nvSpPr>
        <p:spPr>
          <a:xfrm>
            <a:off x="1225468" y="351747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Particle</a:t>
            </a:r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FCC98A7F-F557-2EA6-127F-A2B2203560E5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4/17</a:t>
            </a:r>
          </a:p>
        </p:txBody>
      </p:sp>
    </p:spTree>
    <p:extLst>
      <p:ext uri="{BB962C8B-B14F-4D97-AF65-F5344CB8AC3E}">
        <p14:creationId xmlns:p14="http://schemas.microsoft.com/office/powerpoint/2010/main" val="258624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Click="0" advTm="0">
        <p159:morph option="byObject"/>
      </p:transition>
    </mc:Choice>
    <mc:Fallback xmlns="">
      <p:transition spd="med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3EFEF8D4-3407-1FD7-E74E-384D95CDD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C98F0A2F-3FF0-2C2E-055A-3861DA8297B6}"/>
              </a:ext>
            </a:extLst>
          </p:cNvPr>
          <p:cNvSpPr/>
          <p:nvPr/>
        </p:nvSpPr>
        <p:spPr>
          <a:xfrm>
            <a:off x="1799394" y="1438398"/>
            <a:ext cx="5729469" cy="3172165"/>
          </a:xfrm>
          <a:prstGeom prst="round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3ABBDB3E-EFF0-0FD7-D3E2-4287BC4B796A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09C3146-E36F-0810-DCAA-F81C25810B05}"/>
              </a:ext>
            </a:extLst>
          </p:cNvPr>
          <p:cNvGrpSpPr/>
          <p:nvPr/>
        </p:nvGrpSpPr>
        <p:grpSpPr>
          <a:xfrm>
            <a:off x="4172940" y="2697217"/>
            <a:ext cx="473049" cy="484259"/>
            <a:chOff x="4200491" y="2504799"/>
            <a:chExt cx="473049" cy="48425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EB19E79-E7F2-3535-C8F3-600E7283DE27}"/>
                </a:ext>
              </a:extLst>
            </p:cNvPr>
            <p:cNvSpPr/>
            <p:nvPr/>
          </p:nvSpPr>
          <p:spPr>
            <a:xfrm>
              <a:off x="4225156" y="2546063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B1E633-6BCE-1C4A-75C4-57906B2EDA16}"/>
                </a:ext>
              </a:extLst>
            </p:cNvPr>
            <p:cNvSpPr/>
            <p:nvPr/>
          </p:nvSpPr>
          <p:spPr>
            <a:xfrm>
              <a:off x="4320159" y="2638701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6D4B8F3-DB72-9A27-D273-6FD430E29F89}"/>
                </a:ext>
              </a:extLst>
            </p:cNvPr>
            <p:cNvSpPr/>
            <p:nvPr/>
          </p:nvSpPr>
          <p:spPr>
            <a:xfrm>
              <a:off x="4365939" y="2504799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E295C47-DEE8-DED7-E725-23E813A94F1F}"/>
                </a:ext>
              </a:extLst>
            </p:cNvPr>
            <p:cNvSpPr/>
            <p:nvPr/>
          </p:nvSpPr>
          <p:spPr>
            <a:xfrm>
              <a:off x="4200491" y="2690358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74D804D-2671-771A-FA5D-BF06A539D84B}"/>
                </a:ext>
              </a:extLst>
            </p:cNvPr>
            <p:cNvSpPr/>
            <p:nvPr/>
          </p:nvSpPr>
          <p:spPr>
            <a:xfrm>
              <a:off x="4363356" y="2782996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4DA3C87-BBB4-4BD9-360A-FBA378F0131B}"/>
                </a:ext>
              </a:extLst>
            </p:cNvPr>
            <p:cNvSpPr/>
            <p:nvPr/>
          </p:nvSpPr>
          <p:spPr>
            <a:xfrm>
              <a:off x="4467479" y="2636644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BF9992F-F020-95A1-5D16-85C8B3C13296}"/>
              </a:ext>
            </a:extLst>
          </p:cNvPr>
          <p:cNvSpPr/>
          <p:nvPr/>
        </p:nvSpPr>
        <p:spPr>
          <a:xfrm rot="21036178">
            <a:off x="7871645" y="-827936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DAF6F24-91FA-B95A-16A8-48F57FE1EE10}"/>
              </a:ext>
            </a:extLst>
          </p:cNvPr>
          <p:cNvCxnSpPr/>
          <p:nvPr/>
        </p:nvCxnSpPr>
        <p:spPr>
          <a:xfrm>
            <a:off x="6671022" y="1548590"/>
            <a:ext cx="0" cy="29517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86914256-D6B0-3D68-5E68-57D7B7B4F8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bias</m:t>
                          </m:r>
                        </m:sub>
                      </m:sSub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86914256-D6B0-3D68-5E68-57D7B7B4F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  <a:blipFill>
                <a:blip r:embed="rId3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908C8614-5F49-6B35-0ED9-C757C61FF90B}"/>
              </a:ext>
            </a:extLst>
          </p:cNvPr>
          <p:cNvCxnSpPr>
            <a:cxnSpLocks/>
          </p:cNvCxnSpPr>
          <p:nvPr/>
        </p:nvCxnSpPr>
        <p:spPr>
          <a:xfrm rot="10800000">
            <a:off x="3617844" y="2632948"/>
            <a:ext cx="514345" cy="268905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79D2B512-3857-4ABD-E80C-40F7A9887E28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5542" y="2371457"/>
            <a:ext cx="390195" cy="250337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3E79447F-DD8A-A6B8-DD15-E86E66031BD5}"/>
              </a:ext>
            </a:extLst>
          </p:cNvPr>
          <p:cNvCxnSpPr>
            <a:cxnSpLocks/>
          </p:cNvCxnSpPr>
          <p:nvPr/>
        </p:nvCxnSpPr>
        <p:spPr>
          <a:xfrm flipV="1">
            <a:off x="4599553" y="2515463"/>
            <a:ext cx="479680" cy="28272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9F49C037-D5C4-38A4-BE66-C7CBDFB38E59}"/>
              </a:ext>
            </a:extLst>
          </p:cNvPr>
          <p:cNvCxnSpPr>
            <a:cxnSpLocks/>
          </p:cNvCxnSpPr>
          <p:nvPr/>
        </p:nvCxnSpPr>
        <p:spPr>
          <a:xfrm>
            <a:off x="4599553" y="3078445"/>
            <a:ext cx="658247" cy="27118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CA17EC4-1041-87E4-93F3-970F318477F3}"/>
              </a:ext>
            </a:extLst>
          </p:cNvPr>
          <p:cNvGrpSpPr/>
          <p:nvPr/>
        </p:nvGrpSpPr>
        <p:grpSpPr>
          <a:xfrm rot="8143898">
            <a:off x="3959918" y="2983887"/>
            <a:ext cx="529129" cy="798135"/>
            <a:chOff x="4492689" y="2384955"/>
            <a:chExt cx="529129" cy="798135"/>
          </a:xfrm>
        </p:grpSpPr>
        <p:cxnSp>
          <p:nvCxnSpPr>
            <p:cNvPr id="59" name="Curved Connector 58">
              <a:extLst>
                <a:ext uri="{FF2B5EF4-FFF2-40B4-BE49-F238E27FC236}">
                  <a16:creationId xmlns:a16="http://schemas.microsoft.com/office/drawing/2014/main" id="{921C093E-273F-E82C-D645-8EBCE7CB3AAC}"/>
                </a:ext>
              </a:extLst>
            </p:cNvPr>
            <p:cNvCxnSpPr>
              <a:cxnSpLocks/>
            </p:cNvCxnSpPr>
            <p:nvPr/>
          </p:nvCxnSpPr>
          <p:spPr>
            <a:xfrm rot="8056102" flipH="1">
              <a:off x="4388251" y="2489393"/>
              <a:ext cx="438718" cy="229841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urved Connector 59">
              <a:extLst>
                <a:ext uri="{FF2B5EF4-FFF2-40B4-BE49-F238E27FC236}">
                  <a16:creationId xmlns:a16="http://schemas.microsoft.com/office/drawing/2014/main" id="{7A215F26-57D6-549E-AEB8-5FDAD9F4F631}"/>
                </a:ext>
              </a:extLst>
            </p:cNvPr>
            <p:cNvCxnSpPr>
              <a:cxnSpLocks/>
            </p:cNvCxnSpPr>
            <p:nvPr/>
          </p:nvCxnSpPr>
          <p:spPr>
            <a:xfrm rot="2656102" flipV="1">
              <a:off x="4619832" y="2907417"/>
              <a:ext cx="401986" cy="275673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02D45CC0-B590-FD51-654E-5A863434EA0A}"/>
              </a:ext>
            </a:extLst>
          </p:cNvPr>
          <p:cNvSpPr/>
          <p:nvPr/>
        </p:nvSpPr>
        <p:spPr>
          <a:xfrm>
            <a:off x="4410013" y="2224284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2647E9E-C707-F2DA-CBF6-A4A2EC529D1D}"/>
              </a:ext>
            </a:extLst>
          </p:cNvPr>
          <p:cNvSpPr/>
          <p:nvPr/>
        </p:nvSpPr>
        <p:spPr>
          <a:xfrm>
            <a:off x="4707556" y="2392989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1431DF4-631B-BF5C-0894-3D7FE55EDD31}"/>
              </a:ext>
            </a:extLst>
          </p:cNvPr>
          <p:cNvSpPr/>
          <p:nvPr/>
        </p:nvSpPr>
        <p:spPr>
          <a:xfrm>
            <a:off x="4969613" y="2656822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5783FA-D7E6-719E-B10F-C29495D2B328}"/>
              </a:ext>
            </a:extLst>
          </p:cNvPr>
          <p:cNvSpPr/>
          <p:nvPr/>
        </p:nvSpPr>
        <p:spPr>
          <a:xfrm flipH="1">
            <a:off x="3690862" y="2421517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9CB4ED-4172-BCD9-F4A8-DE50985BF45D}"/>
              </a:ext>
            </a:extLst>
          </p:cNvPr>
          <p:cNvSpPr/>
          <p:nvPr/>
        </p:nvSpPr>
        <p:spPr>
          <a:xfrm flipH="1">
            <a:off x="3918480" y="2219423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D15437A-2525-F06B-8D4C-63F840D32326}"/>
              </a:ext>
            </a:extLst>
          </p:cNvPr>
          <p:cNvSpPr/>
          <p:nvPr/>
        </p:nvSpPr>
        <p:spPr>
          <a:xfrm>
            <a:off x="4627989" y="3259813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621CB0F-B28C-76AA-CCEB-51C2B376FD81}"/>
              </a:ext>
            </a:extLst>
          </p:cNvPr>
          <p:cNvSpPr/>
          <p:nvPr/>
        </p:nvSpPr>
        <p:spPr>
          <a:xfrm>
            <a:off x="4844125" y="3510237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643C0A8-E799-1981-4B5B-A3D44807AE01}"/>
              </a:ext>
            </a:extLst>
          </p:cNvPr>
          <p:cNvSpPr/>
          <p:nvPr/>
        </p:nvSpPr>
        <p:spPr>
          <a:xfrm>
            <a:off x="4047270" y="3509083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4BD37FD-D808-6390-CC75-14B859921A4D}"/>
              </a:ext>
            </a:extLst>
          </p:cNvPr>
          <p:cNvSpPr/>
          <p:nvPr/>
        </p:nvSpPr>
        <p:spPr>
          <a:xfrm>
            <a:off x="3794659" y="3231267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7F3BA5-7091-F01B-3A9D-EFA29A33C7F2}"/>
              </a:ext>
            </a:extLst>
          </p:cNvPr>
          <p:cNvSpPr/>
          <p:nvPr/>
        </p:nvSpPr>
        <p:spPr>
          <a:xfrm>
            <a:off x="4282635" y="3516771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D636EF-BD37-3F97-6B40-1F892A534190}"/>
              </a:ext>
            </a:extLst>
          </p:cNvPr>
          <p:cNvSpPr/>
          <p:nvPr/>
        </p:nvSpPr>
        <p:spPr>
          <a:xfrm>
            <a:off x="812129" y="3181476"/>
            <a:ext cx="1828201" cy="176771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A3DB681-C3CE-BE59-F707-B00DA938CA9C}"/>
              </a:ext>
            </a:extLst>
          </p:cNvPr>
          <p:cNvSpPr/>
          <p:nvPr/>
        </p:nvSpPr>
        <p:spPr>
          <a:xfrm>
            <a:off x="996670" y="3333554"/>
            <a:ext cx="206061" cy="206062"/>
          </a:xfrm>
          <a:prstGeom prst="ellipse">
            <a:avLst/>
          </a:prstGeom>
          <a:solidFill>
            <a:srgbClr val="FFD5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FD2EEA6-A948-3A37-3453-FDAA4A5F16AC}"/>
              </a:ext>
            </a:extLst>
          </p:cNvPr>
          <p:cNvSpPr/>
          <p:nvPr/>
        </p:nvSpPr>
        <p:spPr>
          <a:xfrm rot="2489464">
            <a:off x="996669" y="362973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Google Shape;7187;p36">
            <a:extLst>
              <a:ext uri="{FF2B5EF4-FFF2-40B4-BE49-F238E27FC236}">
                <a16:creationId xmlns:a16="http://schemas.microsoft.com/office/drawing/2014/main" id="{2457542D-7C70-ED9A-CFEF-725B8DBA5CE6}"/>
              </a:ext>
            </a:extLst>
          </p:cNvPr>
          <p:cNvSpPr txBox="1">
            <a:spLocks/>
          </p:cNvSpPr>
          <p:nvPr/>
        </p:nvSpPr>
        <p:spPr>
          <a:xfrm>
            <a:off x="1225468" y="3204038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Nucleus</a:t>
            </a:r>
          </a:p>
        </p:txBody>
      </p:sp>
      <p:sp>
        <p:nvSpPr>
          <p:cNvPr id="37" name="Google Shape;7187;p36">
            <a:extLst>
              <a:ext uri="{FF2B5EF4-FFF2-40B4-BE49-F238E27FC236}">
                <a16:creationId xmlns:a16="http://schemas.microsoft.com/office/drawing/2014/main" id="{DBBC9B9B-ED3F-ACC3-5192-BC80D552EF9F}"/>
              </a:ext>
            </a:extLst>
          </p:cNvPr>
          <p:cNvSpPr txBox="1">
            <a:spLocks/>
          </p:cNvSpPr>
          <p:nvPr/>
        </p:nvSpPr>
        <p:spPr>
          <a:xfrm>
            <a:off x="1225468" y="351747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Particle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BC759B1-7907-E814-25C4-C056425FCD95}"/>
              </a:ext>
            </a:extLst>
          </p:cNvPr>
          <p:cNvSpPr/>
          <p:nvPr/>
        </p:nvSpPr>
        <p:spPr>
          <a:xfrm rot="2489464">
            <a:off x="995423" y="3927375"/>
            <a:ext cx="206061" cy="20606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Google Shape;7187;p36">
                <a:extLst>
                  <a:ext uri="{FF2B5EF4-FFF2-40B4-BE49-F238E27FC236}">
                    <a16:creationId xmlns:a16="http://schemas.microsoft.com/office/drawing/2014/main" id="{F1787630-587C-3777-1616-D075DD06D3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15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Google Shape;7187;p36">
                <a:extLst>
                  <a:ext uri="{FF2B5EF4-FFF2-40B4-BE49-F238E27FC236}">
                    <a16:creationId xmlns:a16="http://schemas.microsoft.com/office/drawing/2014/main" id="{F1787630-587C-3777-1616-D075DD06D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blipFill>
                <a:blip r:embed="rId4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>
            <a:extLst>
              <a:ext uri="{FF2B5EF4-FFF2-40B4-BE49-F238E27FC236}">
                <a16:creationId xmlns:a16="http://schemas.microsoft.com/office/drawing/2014/main" id="{6D173EB8-2224-6ACC-D34B-7ED0B3BD49E9}"/>
              </a:ext>
            </a:extLst>
          </p:cNvPr>
          <p:cNvSpPr/>
          <p:nvPr/>
        </p:nvSpPr>
        <p:spPr>
          <a:xfrm rot="2489464">
            <a:off x="995423" y="4225963"/>
            <a:ext cx="206061" cy="20606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Google Shape;7187;p36">
                <a:extLst>
                  <a:ext uri="{FF2B5EF4-FFF2-40B4-BE49-F238E27FC236}">
                    <a16:creationId xmlns:a16="http://schemas.microsoft.com/office/drawing/2014/main" id="{7472B72B-E24A-A3B6-4F47-BE2285264D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5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Google Shape;7187;p36">
                <a:extLst>
                  <a:ext uri="{FF2B5EF4-FFF2-40B4-BE49-F238E27FC236}">
                    <a16:creationId xmlns:a16="http://schemas.microsoft.com/office/drawing/2014/main" id="{7472B72B-E24A-A3B6-4F47-BE2285264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blipFill>
                <a:blip r:embed="rId5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01A1CB85-0BC8-EC57-AEC1-ED9081EE84F4}"/>
              </a:ext>
            </a:extLst>
          </p:cNvPr>
          <p:cNvCxnSpPr>
            <a:cxnSpLocks/>
          </p:cNvCxnSpPr>
          <p:nvPr/>
        </p:nvCxnSpPr>
        <p:spPr>
          <a:xfrm rot="10800000">
            <a:off x="953019" y="4577307"/>
            <a:ext cx="249712" cy="1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7187;p36">
            <a:extLst>
              <a:ext uri="{FF2B5EF4-FFF2-40B4-BE49-F238E27FC236}">
                <a16:creationId xmlns:a16="http://schemas.microsoft.com/office/drawing/2014/main" id="{5CD6FA1C-F84F-76D5-8825-B05D2F77B237}"/>
              </a:ext>
            </a:extLst>
          </p:cNvPr>
          <p:cNvSpPr txBox="1">
            <a:spLocks/>
          </p:cNvSpPr>
          <p:nvPr/>
        </p:nvSpPr>
        <p:spPr>
          <a:xfrm>
            <a:off x="1225468" y="436640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= Recoil phonons</a:t>
            </a:r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4B2E3CE5-49A1-0582-CE97-F16C8BC4CD62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4/17</a:t>
            </a:r>
          </a:p>
        </p:txBody>
      </p:sp>
    </p:spTree>
    <p:extLst>
      <p:ext uri="{BB962C8B-B14F-4D97-AF65-F5344CB8AC3E}">
        <p14:creationId xmlns:p14="http://schemas.microsoft.com/office/powerpoint/2010/main" val="2028520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E85E972A-3E0F-DF6E-73C3-94C4454B7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5AE5059-A5F7-1F3E-FE8D-2887514297D0}"/>
              </a:ext>
            </a:extLst>
          </p:cNvPr>
          <p:cNvSpPr/>
          <p:nvPr/>
        </p:nvSpPr>
        <p:spPr>
          <a:xfrm>
            <a:off x="1799394" y="1438398"/>
            <a:ext cx="5729469" cy="3172165"/>
          </a:xfrm>
          <a:prstGeom prst="round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9EC3031E-4365-1912-8CE6-44B5F25D8905}"/>
              </a:ext>
            </a:extLst>
          </p:cNvPr>
          <p:cNvCxnSpPr>
            <a:cxnSpLocks/>
            <a:stCxn id="23" idx="0"/>
          </p:cNvCxnSpPr>
          <p:nvPr/>
        </p:nvCxnSpPr>
        <p:spPr>
          <a:xfrm rot="16200000" flipV="1">
            <a:off x="3706029" y="2400683"/>
            <a:ext cx="28528" cy="13139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394B443F-5192-2454-ADA7-DD195CB9D61F}"/>
              </a:ext>
            </a:extLst>
          </p:cNvPr>
          <p:cNvCxnSpPr>
            <a:cxnSpLocks/>
            <a:stCxn id="24" idx="0"/>
          </p:cNvCxnSpPr>
          <p:nvPr/>
        </p:nvCxnSpPr>
        <p:spPr>
          <a:xfrm rot="5400000" flipH="1" flipV="1">
            <a:off x="3946595" y="2201818"/>
            <a:ext cx="25491" cy="9720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7ECBE06-9C52-D843-A309-5CD8E641CC7B}"/>
              </a:ext>
            </a:extLst>
          </p:cNvPr>
          <p:cNvCxnSpPr>
            <a:cxnSpLocks/>
            <a:stCxn id="18" idx="7"/>
          </p:cNvCxnSpPr>
          <p:nvPr/>
        </p:nvCxnSpPr>
        <p:spPr>
          <a:xfrm rot="16200000" flipV="1">
            <a:off x="4443563" y="2206922"/>
            <a:ext cx="41423" cy="14390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58EDF627-F898-E0EC-CF33-295EFD044D19}"/>
              </a:ext>
            </a:extLst>
          </p:cNvPr>
          <p:cNvCxnSpPr>
            <a:cxnSpLocks/>
          </p:cNvCxnSpPr>
          <p:nvPr/>
        </p:nvCxnSpPr>
        <p:spPr>
          <a:xfrm>
            <a:off x="4779556" y="2428807"/>
            <a:ext cx="23880" cy="182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>
            <a:extLst>
              <a:ext uri="{FF2B5EF4-FFF2-40B4-BE49-F238E27FC236}">
                <a16:creationId xmlns:a16="http://schemas.microsoft.com/office/drawing/2014/main" id="{78D1B574-1543-7975-486A-4FDF7F31381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39817" y="2730621"/>
            <a:ext cx="15390" cy="11795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id="{F18ABBF1-1932-9650-316A-BD65CEFDF894}"/>
              </a:ext>
            </a:extLst>
          </p:cNvPr>
          <p:cNvCxnSpPr>
            <a:cxnSpLocks/>
            <a:stCxn id="27" idx="4"/>
          </p:cNvCxnSpPr>
          <p:nvPr/>
        </p:nvCxnSpPr>
        <p:spPr>
          <a:xfrm rot="5400000">
            <a:off x="4876858" y="3585504"/>
            <a:ext cx="6534" cy="12700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urved Connector 62">
            <a:extLst>
              <a:ext uri="{FF2B5EF4-FFF2-40B4-BE49-F238E27FC236}">
                <a16:creationId xmlns:a16="http://schemas.microsoft.com/office/drawing/2014/main" id="{B7D0DF32-9235-343B-9A43-E77CACBABE4D}"/>
              </a:ext>
            </a:extLst>
          </p:cNvPr>
          <p:cNvCxnSpPr>
            <a:cxnSpLocks/>
            <a:stCxn id="26" idx="4"/>
          </p:cNvCxnSpPr>
          <p:nvPr/>
        </p:nvCxnSpPr>
        <p:spPr>
          <a:xfrm rot="16200000" flipH="1">
            <a:off x="4661899" y="3333902"/>
            <a:ext cx="17812" cy="13633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urved Connector 68">
            <a:extLst>
              <a:ext uri="{FF2B5EF4-FFF2-40B4-BE49-F238E27FC236}">
                <a16:creationId xmlns:a16="http://schemas.microsoft.com/office/drawing/2014/main" id="{B5F7AC86-3804-8F34-9EAD-8CDBF09BA9AD}"/>
              </a:ext>
            </a:extLst>
          </p:cNvPr>
          <p:cNvCxnSpPr>
            <a:cxnSpLocks/>
            <a:stCxn id="30" idx="4"/>
          </p:cNvCxnSpPr>
          <p:nvPr/>
        </p:nvCxnSpPr>
        <p:spPr>
          <a:xfrm rot="5400000">
            <a:off x="4301801" y="3601575"/>
            <a:ext cx="29638" cy="4030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3">
            <a:extLst>
              <a:ext uri="{FF2B5EF4-FFF2-40B4-BE49-F238E27FC236}">
                <a16:creationId xmlns:a16="http://schemas.microsoft.com/office/drawing/2014/main" id="{9F1F9EC2-F074-CFDC-C333-D36BABE8ABEA}"/>
              </a:ext>
            </a:extLst>
          </p:cNvPr>
          <p:cNvCxnSpPr>
            <a:cxnSpLocks/>
            <a:stCxn id="28" idx="2"/>
          </p:cNvCxnSpPr>
          <p:nvPr/>
        </p:nvCxnSpPr>
        <p:spPr>
          <a:xfrm rot="10800000" flipV="1">
            <a:off x="4021514" y="3545082"/>
            <a:ext cx="25756" cy="33597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>
            <a:extLst>
              <a:ext uri="{FF2B5EF4-FFF2-40B4-BE49-F238E27FC236}">
                <a16:creationId xmlns:a16="http://schemas.microsoft.com/office/drawing/2014/main" id="{1D95422D-6378-4CDF-3877-2758E1681C53}"/>
              </a:ext>
            </a:extLst>
          </p:cNvPr>
          <p:cNvCxnSpPr>
            <a:cxnSpLocks/>
            <a:stCxn id="29" idx="0"/>
          </p:cNvCxnSpPr>
          <p:nvPr/>
        </p:nvCxnSpPr>
        <p:spPr>
          <a:xfrm rot="16200000" flipV="1">
            <a:off x="3804043" y="3204651"/>
            <a:ext cx="17232" cy="36000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7DFF5025-F3BE-F78A-6885-EB7A71E59BB0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BEED36-D393-1E60-B148-C3EC8D53AC12}"/>
              </a:ext>
            </a:extLst>
          </p:cNvPr>
          <p:cNvGrpSpPr/>
          <p:nvPr/>
        </p:nvGrpSpPr>
        <p:grpSpPr>
          <a:xfrm>
            <a:off x="4172940" y="2697217"/>
            <a:ext cx="473049" cy="484259"/>
            <a:chOff x="4200491" y="2504799"/>
            <a:chExt cx="473049" cy="48425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B81192-6647-3457-7550-CE51811EAC4D}"/>
                </a:ext>
              </a:extLst>
            </p:cNvPr>
            <p:cNvSpPr/>
            <p:nvPr/>
          </p:nvSpPr>
          <p:spPr>
            <a:xfrm>
              <a:off x="4225156" y="2546063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5EF482-200B-66FC-C979-85C5EEC84663}"/>
                </a:ext>
              </a:extLst>
            </p:cNvPr>
            <p:cNvSpPr/>
            <p:nvPr/>
          </p:nvSpPr>
          <p:spPr>
            <a:xfrm>
              <a:off x="4320159" y="2638701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BD4C831-DA2F-94B7-D7A9-44C409F8C4C1}"/>
                </a:ext>
              </a:extLst>
            </p:cNvPr>
            <p:cNvSpPr/>
            <p:nvPr/>
          </p:nvSpPr>
          <p:spPr>
            <a:xfrm>
              <a:off x="4365939" y="2504799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57699EE-96E9-E5F7-B21B-B80D535BABED}"/>
                </a:ext>
              </a:extLst>
            </p:cNvPr>
            <p:cNvSpPr/>
            <p:nvPr/>
          </p:nvSpPr>
          <p:spPr>
            <a:xfrm>
              <a:off x="4200491" y="2690358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508695A-89EF-5AA4-E8D5-212C9920CFB7}"/>
                </a:ext>
              </a:extLst>
            </p:cNvPr>
            <p:cNvSpPr/>
            <p:nvPr/>
          </p:nvSpPr>
          <p:spPr>
            <a:xfrm>
              <a:off x="4363356" y="2782996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70B447-F70B-BA9B-E22D-5E3B72904E52}"/>
                </a:ext>
              </a:extLst>
            </p:cNvPr>
            <p:cNvSpPr/>
            <p:nvPr/>
          </p:nvSpPr>
          <p:spPr>
            <a:xfrm>
              <a:off x="4467479" y="2636644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AFA5305C-A096-6BD3-CF11-44DDFC16CD44}"/>
              </a:ext>
            </a:extLst>
          </p:cNvPr>
          <p:cNvSpPr/>
          <p:nvPr/>
        </p:nvSpPr>
        <p:spPr>
          <a:xfrm rot="21036178">
            <a:off x="7871645" y="-827936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DDB95DB-1E5A-0ED4-A665-C5663FB5A322}"/>
              </a:ext>
            </a:extLst>
          </p:cNvPr>
          <p:cNvCxnSpPr/>
          <p:nvPr/>
        </p:nvCxnSpPr>
        <p:spPr>
          <a:xfrm>
            <a:off x="6671022" y="1548590"/>
            <a:ext cx="0" cy="29517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E4D7D54C-6D52-CE5F-756A-E68BF0D483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bias</m:t>
                          </m:r>
                        </m:sub>
                      </m:sSub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E4D7D54C-6D52-CE5F-756A-E68BF0D48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  <a:blipFill>
                <a:blip r:embed="rId3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2B0373CB-38F7-2390-EF46-39C144B0A36A}"/>
              </a:ext>
            </a:extLst>
          </p:cNvPr>
          <p:cNvCxnSpPr>
            <a:cxnSpLocks/>
          </p:cNvCxnSpPr>
          <p:nvPr/>
        </p:nvCxnSpPr>
        <p:spPr>
          <a:xfrm rot="10800000">
            <a:off x="3617844" y="2632948"/>
            <a:ext cx="514345" cy="268905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11CF95F4-BF15-506D-0AB9-86B514A60D6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5542" y="2371457"/>
            <a:ext cx="390195" cy="250337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44754832-2D70-0635-B457-E6CE7F213D24}"/>
              </a:ext>
            </a:extLst>
          </p:cNvPr>
          <p:cNvCxnSpPr>
            <a:cxnSpLocks/>
          </p:cNvCxnSpPr>
          <p:nvPr/>
        </p:nvCxnSpPr>
        <p:spPr>
          <a:xfrm flipV="1">
            <a:off x="4599553" y="2515463"/>
            <a:ext cx="479680" cy="28272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9541F243-7F41-C9A0-9331-44358E59B386}"/>
              </a:ext>
            </a:extLst>
          </p:cNvPr>
          <p:cNvCxnSpPr>
            <a:cxnSpLocks/>
          </p:cNvCxnSpPr>
          <p:nvPr/>
        </p:nvCxnSpPr>
        <p:spPr>
          <a:xfrm>
            <a:off x="4599553" y="3078445"/>
            <a:ext cx="658247" cy="27118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A22116A-4171-9279-61F9-D1B04F69DDEC}"/>
              </a:ext>
            </a:extLst>
          </p:cNvPr>
          <p:cNvGrpSpPr/>
          <p:nvPr/>
        </p:nvGrpSpPr>
        <p:grpSpPr>
          <a:xfrm rot="8143898">
            <a:off x="3959918" y="2983887"/>
            <a:ext cx="529129" cy="798135"/>
            <a:chOff x="4492689" y="2384955"/>
            <a:chExt cx="529129" cy="798135"/>
          </a:xfrm>
        </p:grpSpPr>
        <p:cxnSp>
          <p:nvCxnSpPr>
            <p:cNvPr id="59" name="Curved Connector 58">
              <a:extLst>
                <a:ext uri="{FF2B5EF4-FFF2-40B4-BE49-F238E27FC236}">
                  <a16:creationId xmlns:a16="http://schemas.microsoft.com/office/drawing/2014/main" id="{F77E1E6D-FE2F-D1DE-40AC-33C8EBEB731B}"/>
                </a:ext>
              </a:extLst>
            </p:cNvPr>
            <p:cNvCxnSpPr>
              <a:cxnSpLocks/>
            </p:cNvCxnSpPr>
            <p:nvPr/>
          </p:nvCxnSpPr>
          <p:spPr>
            <a:xfrm rot="8056102" flipH="1">
              <a:off x="4388251" y="2489393"/>
              <a:ext cx="438718" cy="229841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urved Connector 59">
              <a:extLst>
                <a:ext uri="{FF2B5EF4-FFF2-40B4-BE49-F238E27FC236}">
                  <a16:creationId xmlns:a16="http://schemas.microsoft.com/office/drawing/2014/main" id="{6D13C86F-D10C-0E5D-6A14-7947E2C32428}"/>
                </a:ext>
              </a:extLst>
            </p:cNvPr>
            <p:cNvCxnSpPr>
              <a:cxnSpLocks/>
            </p:cNvCxnSpPr>
            <p:nvPr/>
          </p:nvCxnSpPr>
          <p:spPr>
            <a:xfrm rot="2656102" flipV="1">
              <a:off x="4619832" y="2907417"/>
              <a:ext cx="401986" cy="275673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819E66C5-0C42-175A-F570-CE035564A238}"/>
              </a:ext>
            </a:extLst>
          </p:cNvPr>
          <p:cNvSpPr/>
          <p:nvPr/>
        </p:nvSpPr>
        <p:spPr>
          <a:xfrm>
            <a:off x="4410013" y="2224284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A60522-DD62-C5F7-CA1E-DB3301F6F746}"/>
              </a:ext>
            </a:extLst>
          </p:cNvPr>
          <p:cNvSpPr/>
          <p:nvPr/>
        </p:nvSpPr>
        <p:spPr>
          <a:xfrm>
            <a:off x="4707556" y="2392989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CBADF2-FA4D-B548-FD59-C209186FE472}"/>
              </a:ext>
            </a:extLst>
          </p:cNvPr>
          <p:cNvSpPr/>
          <p:nvPr/>
        </p:nvSpPr>
        <p:spPr>
          <a:xfrm>
            <a:off x="4969613" y="2656822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891CDAF-E4C4-847B-940F-28686EA4B96F}"/>
              </a:ext>
            </a:extLst>
          </p:cNvPr>
          <p:cNvSpPr/>
          <p:nvPr/>
        </p:nvSpPr>
        <p:spPr>
          <a:xfrm flipH="1">
            <a:off x="3690862" y="2421517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0186E8E-3689-40B9-0954-7368F79FC0E0}"/>
              </a:ext>
            </a:extLst>
          </p:cNvPr>
          <p:cNvSpPr/>
          <p:nvPr/>
        </p:nvSpPr>
        <p:spPr>
          <a:xfrm flipH="1">
            <a:off x="3918480" y="2219423"/>
            <a:ext cx="72000" cy="72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D93674-B43B-A9A6-00C8-C317A110019A}"/>
              </a:ext>
            </a:extLst>
          </p:cNvPr>
          <p:cNvSpPr/>
          <p:nvPr/>
        </p:nvSpPr>
        <p:spPr>
          <a:xfrm>
            <a:off x="4627989" y="3259813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AD26C05-7CA9-C2D8-78D8-50125EEEBBC0}"/>
              </a:ext>
            </a:extLst>
          </p:cNvPr>
          <p:cNvSpPr/>
          <p:nvPr/>
        </p:nvSpPr>
        <p:spPr>
          <a:xfrm>
            <a:off x="4844125" y="3510237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C562824-410F-3EEB-3162-0AFCE757DBF6}"/>
              </a:ext>
            </a:extLst>
          </p:cNvPr>
          <p:cNvSpPr/>
          <p:nvPr/>
        </p:nvSpPr>
        <p:spPr>
          <a:xfrm>
            <a:off x="4047270" y="3509083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6351F8-4A7B-517F-BA86-73D09053195A}"/>
              </a:ext>
            </a:extLst>
          </p:cNvPr>
          <p:cNvSpPr/>
          <p:nvPr/>
        </p:nvSpPr>
        <p:spPr>
          <a:xfrm>
            <a:off x="3794659" y="3231267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ACC03CE-95B1-9ADF-1788-6FDADF15AFDD}"/>
              </a:ext>
            </a:extLst>
          </p:cNvPr>
          <p:cNvSpPr/>
          <p:nvPr/>
        </p:nvSpPr>
        <p:spPr>
          <a:xfrm>
            <a:off x="4282635" y="3516771"/>
            <a:ext cx="72000" cy="72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72BF1D9A-EC65-CA02-2D53-8F034A76829D}"/>
              </a:ext>
            </a:extLst>
          </p:cNvPr>
          <p:cNvSpPr/>
          <p:nvPr/>
        </p:nvSpPr>
        <p:spPr>
          <a:xfrm>
            <a:off x="812129" y="3181476"/>
            <a:ext cx="1828201" cy="176771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B05F72D-E4DA-B07D-3D2E-B584E387CBCA}"/>
              </a:ext>
            </a:extLst>
          </p:cNvPr>
          <p:cNvSpPr/>
          <p:nvPr/>
        </p:nvSpPr>
        <p:spPr>
          <a:xfrm>
            <a:off x="996670" y="3333554"/>
            <a:ext cx="206061" cy="206062"/>
          </a:xfrm>
          <a:prstGeom prst="ellipse">
            <a:avLst/>
          </a:prstGeom>
          <a:solidFill>
            <a:srgbClr val="FFD5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AE12EB4-C710-C2B1-2539-E3F2F2646E8E}"/>
              </a:ext>
            </a:extLst>
          </p:cNvPr>
          <p:cNvSpPr/>
          <p:nvPr/>
        </p:nvSpPr>
        <p:spPr>
          <a:xfrm rot="2489464">
            <a:off x="996669" y="362973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7187;p36">
            <a:extLst>
              <a:ext uri="{FF2B5EF4-FFF2-40B4-BE49-F238E27FC236}">
                <a16:creationId xmlns:a16="http://schemas.microsoft.com/office/drawing/2014/main" id="{E1B57C07-9BDF-F140-846B-214DDCAF7248}"/>
              </a:ext>
            </a:extLst>
          </p:cNvPr>
          <p:cNvSpPr txBox="1">
            <a:spLocks/>
          </p:cNvSpPr>
          <p:nvPr/>
        </p:nvSpPr>
        <p:spPr>
          <a:xfrm>
            <a:off x="1225468" y="3204038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Nucleus</a:t>
            </a:r>
          </a:p>
        </p:txBody>
      </p:sp>
      <p:sp>
        <p:nvSpPr>
          <p:cNvPr id="98" name="Google Shape;7187;p36">
            <a:extLst>
              <a:ext uri="{FF2B5EF4-FFF2-40B4-BE49-F238E27FC236}">
                <a16:creationId xmlns:a16="http://schemas.microsoft.com/office/drawing/2014/main" id="{D56A47CF-7DD4-FEF4-E4A7-081C78319E30}"/>
              </a:ext>
            </a:extLst>
          </p:cNvPr>
          <p:cNvSpPr txBox="1">
            <a:spLocks/>
          </p:cNvSpPr>
          <p:nvPr/>
        </p:nvSpPr>
        <p:spPr>
          <a:xfrm>
            <a:off x="1225468" y="351747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Particle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6BD99DF9-1C51-F5FC-D78C-3DDFBACA683B}"/>
              </a:ext>
            </a:extLst>
          </p:cNvPr>
          <p:cNvSpPr/>
          <p:nvPr/>
        </p:nvSpPr>
        <p:spPr>
          <a:xfrm rot="2489464">
            <a:off x="995423" y="3927375"/>
            <a:ext cx="206061" cy="20606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Google Shape;7187;p36">
                <a:extLst>
                  <a:ext uri="{FF2B5EF4-FFF2-40B4-BE49-F238E27FC236}">
                    <a16:creationId xmlns:a16="http://schemas.microsoft.com/office/drawing/2014/main" id="{42314F05-8FF1-2665-9FDD-BE6D76FDD2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15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0" name="Google Shape;7187;p36">
                <a:extLst>
                  <a:ext uri="{FF2B5EF4-FFF2-40B4-BE49-F238E27FC236}">
                    <a16:creationId xmlns:a16="http://schemas.microsoft.com/office/drawing/2014/main" id="{42314F05-8FF1-2665-9FDD-BE6D76FDD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blipFill>
                <a:blip r:embed="rId4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Oval 100">
            <a:extLst>
              <a:ext uri="{FF2B5EF4-FFF2-40B4-BE49-F238E27FC236}">
                <a16:creationId xmlns:a16="http://schemas.microsoft.com/office/drawing/2014/main" id="{7DF03882-AA56-C5DC-6E82-44169B982324}"/>
              </a:ext>
            </a:extLst>
          </p:cNvPr>
          <p:cNvSpPr/>
          <p:nvPr/>
        </p:nvSpPr>
        <p:spPr>
          <a:xfrm rot="2489464">
            <a:off x="995423" y="4225963"/>
            <a:ext cx="206061" cy="20606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Google Shape;7187;p36">
                <a:extLst>
                  <a:ext uri="{FF2B5EF4-FFF2-40B4-BE49-F238E27FC236}">
                    <a16:creationId xmlns:a16="http://schemas.microsoft.com/office/drawing/2014/main" id="{4C118CE3-4D93-FEFD-AE4B-3511234F34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5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2" name="Google Shape;7187;p36">
                <a:extLst>
                  <a:ext uri="{FF2B5EF4-FFF2-40B4-BE49-F238E27FC236}">
                    <a16:creationId xmlns:a16="http://schemas.microsoft.com/office/drawing/2014/main" id="{4C118CE3-4D93-FEFD-AE4B-3511234F3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blipFill>
                <a:blip r:embed="rId5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3" name="Curved Connector 102">
            <a:extLst>
              <a:ext uri="{FF2B5EF4-FFF2-40B4-BE49-F238E27FC236}">
                <a16:creationId xmlns:a16="http://schemas.microsoft.com/office/drawing/2014/main" id="{9E325D74-A0E5-A48E-083F-F15DC9699DCC}"/>
              </a:ext>
            </a:extLst>
          </p:cNvPr>
          <p:cNvCxnSpPr>
            <a:cxnSpLocks/>
          </p:cNvCxnSpPr>
          <p:nvPr/>
        </p:nvCxnSpPr>
        <p:spPr>
          <a:xfrm rot="10800000">
            <a:off x="953019" y="4577307"/>
            <a:ext cx="249712" cy="1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Google Shape;7187;p36">
            <a:extLst>
              <a:ext uri="{FF2B5EF4-FFF2-40B4-BE49-F238E27FC236}">
                <a16:creationId xmlns:a16="http://schemas.microsoft.com/office/drawing/2014/main" id="{8E1DD2EB-8684-5E49-76C4-CDEB63C8725A}"/>
              </a:ext>
            </a:extLst>
          </p:cNvPr>
          <p:cNvSpPr txBox="1">
            <a:spLocks/>
          </p:cNvSpPr>
          <p:nvPr/>
        </p:nvSpPr>
        <p:spPr>
          <a:xfrm>
            <a:off x="1225468" y="436640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= Recoil phonons</a:t>
            </a:r>
          </a:p>
        </p:txBody>
      </p:sp>
      <p:sp>
        <p:nvSpPr>
          <p:cNvPr id="3" name="Google Shape;6752;p33">
            <a:extLst>
              <a:ext uri="{FF2B5EF4-FFF2-40B4-BE49-F238E27FC236}">
                <a16:creationId xmlns:a16="http://schemas.microsoft.com/office/drawing/2014/main" id="{CA4473D7-C4C2-1FEE-CB52-821079213AF7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4/17</a:t>
            </a:r>
          </a:p>
        </p:txBody>
      </p:sp>
    </p:spTree>
    <p:extLst>
      <p:ext uri="{BB962C8B-B14F-4D97-AF65-F5344CB8AC3E}">
        <p14:creationId xmlns:p14="http://schemas.microsoft.com/office/powerpoint/2010/main" val="3923216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Click="0" advTm="0">
        <p159:morph option="byObject"/>
      </p:transition>
    </mc:Choice>
    <mc:Fallback xmlns="">
      <p:transition spd="med" advClick="0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9">
          <a:extLst>
            <a:ext uri="{FF2B5EF4-FFF2-40B4-BE49-F238E27FC236}">
              <a16:creationId xmlns:a16="http://schemas.microsoft.com/office/drawing/2014/main" id="{CABB933B-57DA-04D9-28C2-7E1AAD460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0CE21B5-8149-372B-9BD7-3D5B836ECBE3}"/>
              </a:ext>
            </a:extLst>
          </p:cNvPr>
          <p:cNvSpPr/>
          <p:nvPr/>
        </p:nvSpPr>
        <p:spPr>
          <a:xfrm>
            <a:off x="1799394" y="1438398"/>
            <a:ext cx="5729469" cy="3172165"/>
          </a:xfrm>
          <a:prstGeom prst="round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99E35689-7F94-958B-6A82-91F7BA587B4D}"/>
              </a:ext>
            </a:extLst>
          </p:cNvPr>
          <p:cNvCxnSpPr>
            <a:cxnSpLocks/>
            <a:stCxn id="23" idx="0"/>
          </p:cNvCxnSpPr>
          <p:nvPr/>
        </p:nvCxnSpPr>
        <p:spPr>
          <a:xfrm rot="16200000" flipV="1">
            <a:off x="3048846" y="1933468"/>
            <a:ext cx="166095" cy="238825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193AD31E-BF63-E0AB-14A8-7BFBE1C19FB0}"/>
              </a:ext>
            </a:extLst>
          </p:cNvPr>
          <p:cNvCxnSpPr>
            <a:cxnSpLocks/>
            <a:stCxn id="24" idx="0"/>
          </p:cNvCxnSpPr>
          <p:nvPr/>
        </p:nvCxnSpPr>
        <p:spPr>
          <a:xfrm rot="5400000" flipH="1" flipV="1">
            <a:off x="4083601" y="1722107"/>
            <a:ext cx="231212" cy="141710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52C57EA3-9CCF-D408-3412-89FCA91F3E2D}"/>
              </a:ext>
            </a:extLst>
          </p:cNvPr>
          <p:cNvCxnSpPr>
            <a:cxnSpLocks/>
            <a:stCxn id="18" idx="7"/>
          </p:cNvCxnSpPr>
          <p:nvPr/>
        </p:nvCxnSpPr>
        <p:spPr>
          <a:xfrm rot="5400000" flipH="1" flipV="1">
            <a:off x="4859243" y="1823443"/>
            <a:ext cx="227215" cy="212765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>
            <a:extLst>
              <a:ext uri="{FF2B5EF4-FFF2-40B4-BE49-F238E27FC236}">
                <a16:creationId xmlns:a16="http://schemas.microsoft.com/office/drawing/2014/main" id="{C326C57B-C088-F4A1-48F2-B7F59EDC28AC}"/>
              </a:ext>
            </a:extLst>
          </p:cNvPr>
          <p:cNvCxnSpPr>
            <a:cxnSpLocks/>
          </p:cNvCxnSpPr>
          <p:nvPr/>
        </p:nvCxnSpPr>
        <p:spPr>
          <a:xfrm>
            <a:off x="5355198" y="2802384"/>
            <a:ext cx="409424" cy="300046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id="{E727E576-B12E-1031-CD34-6B77163DF7D5}"/>
              </a:ext>
            </a:extLst>
          </p:cNvPr>
          <p:cNvCxnSpPr>
            <a:cxnSpLocks/>
            <a:stCxn id="27" idx="4"/>
          </p:cNvCxnSpPr>
          <p:nvPr/>
        </p:nvCxnSpPr>
        <p:spPr>
          <a:xfrm rot="16200000" flipH="1">
            <a:off x="5224750" y="3662113"/>
            <a:ext cx="161811" cy="327145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urved Connector 62">
            <a:extLst>
              <a:ext uri="{FF2B5EF4-FFF2-40B4-BE49-F238E27FC236}">
                <a16:creationId xmlns:a16="http://schemas.microsoft.com/office/drawing/2014/main" id="{AA3EF8C1-DF38-7FFF-02A7-60ED5CE26FBD}"/>
              </a:ext>
            </a:extLst>
          </p:cNvPr>
          <p:cNvCxnSpPr>
            <a:cxnSpLocks/>
            <a:stCxn id="26" idx="4"/>
          </p:cNvCxnSpPr>
          <p:nvPr/>
        </p:nvCxnSpPr>
        <p:spPr>
          <a:xfrm rot="16200000" flipH="1">
            <a:off x="4664917" y="3853549"/>
            <a:ext cx="376572" cy="270426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urved Connector 68">
            <a:extLst>
              <a:ext uri="{FF2B5EF4-FFF2-40B4-BE49-F238E27FC236}">
                <a16:creationId xmlns:a16="http://schemas.microsoft.com/office/drawing/2014/main" id="{4DC24170-8C5D-1459-F725-671783852468}"/>
              </a:ext>
            </a:extLst>
          </p:cNvPr>
          <p:cNvCxnSpPr>
            <a:cxnSpLocks/>
            <a:stCxn id="30" idx="4"/>
          </p:cNvCxnSpPr>
          <p:nvPr/>
        </p:nvCxnSpPr>
        <p:spPr>
          <a:xfrm rot="16200000" flipH="1">
            <a:off x="4311215" y="4013457"/>
            <a:ext cx="251848" cy="269721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3">
            <a:extLst>
              <a:ext uri="{FF2B5EF4-FFF2-40B4-BE49-F238E27FC236}">
                <a16:creationId xmlns:a16="http://schemas.microsoft.com/office/drawing/2014/main" id="{EA90D584-29CB-C34D-A11D-93C87738EE66}"/>
              </a:ext>
            </a:extLst>
          </p:cNvPr>
          <p:cNvCxnSpPr>
            <a:cxnSpLocks/>
            <a:stCxn id="28" idx="2"/>
          </p:cNvCxnSpPr>
          <p:nvPr/>
        </p:nvCxnSpPr>
        <p:spPr>
          <a:xfrm rot="10800000" flipV="1">
            <a:off x="3224032" y="3788577"/>
            <a:ext cx="513500" cy="233809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>
            <a:extLst>
              <a:ext uri="{FF2B5EF4-FFF2-40B4-BE49-F238E27FC236}">
                <a16:creationId xmlns:a16="http://schemas.microsoft.com/office/drawing/2014/main" id="{DDF821E2-27C8-B83D-AB65-29A01E3862E6}"/>
              </a:ext>
            </a:extLst>
          </p:cNvPr>
          <p:cNvCxnSpPr>
            <a:cxnSpLocks/>
            <a:stCxn id="29" idx="0"/>
          </p:cNvCxnSpPr>
          <p:nvPr/>
        </p:nvCxnSpPr>
        <p:spPr>
          <a:xfrm rot="16200000" flipV="1">
            <a:off x="2810213" y="3019250"/>
            <a:ext cx="442749" cy="561143"/>
          </a:xfrm>
          <a:prstGeom prst="curvedConnector2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Google Shape;7187;p36">
            <a:extLst>
              <a:ext uri="{FF2B5EF4-FFF2-40B4-BE49-F238E27FC236}">
                <a16:creationId xmlns:a16="http://schemas.microsoft.com/office/drawing/2014/main" id="{DBF30B8D-1035-CC08-77F8-90BC8FAE67C7}"/>
              </a:ext>
            </a:extLst>
          </p:cNvPr>
          <p:cNvSpPr txBox="1">
            <a:spLocks/>
          </p:cNvSpPr>
          <p:nvPr/>
        </p:nvSpPr>
        <p:spPr>
          <a:xfrm>
            <a:off x="812129" y="42876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/>
              <a:t>HV Detector Technology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1692DD-9DFC-78CC-C481-5EA4A821DF7B}"/>
              </a:ext>
            </a:extLst>
          </p:cNvPr>
          <p:cNvGrpSpPr/>
          <p:nvPr/>
        </p:nvGrpSpPr>
        <p:grpSpPr>
          <a:xfrm>
            <a:off x="4172940" y="2697217"/>
            <a:ext cx="473049" cy="484259"/>
            <a:chOff x="4200491" y="2504799"/>
            <a:chExt cx="473049" cy="48425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347B4F-2AE8-87A3-7A02-8F3832216F23}"/>
                </a:ext>
              </a:extLst>
            </p:cNvPr>
            <p:cNvSpPr/>
            <p:nvPr/>
          </p:nvSpPr>
          <p:spPr>
            <a:xfrm>
              <a:off x="4225156" y="2546063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A1C724-AEF9-EB43-2E8E-762BB0DA0B7E}"/>
                </a:ext>
              </a:extLst>
            </p:cNvPr>
            <p:cNvSpPr/>
            <p:nvPr/>
          </p:nvSpPr>
          <p:spPr>
            <a:xfrm>
              <a:off x="4320159" y="2638701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5A62DF5-4EB8-74EC-AE41-14690FDC72C8}"/>
                </a:ext>
              </a:extLst>
            </p:cNvPr>
            <p:cNvSpPr/>
            <p:nvPr/>
          </p:nvSpPr>
          <p:spPr>
            <a:xfrm>
              <a:off x="4365939" y="2504799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C5B8BB-5302-7725-FF54-924BFAF01580}"/>
                </a:ext>
              </a:extLst>
            </p:cNvPr>
            <p:cNvSpPr/>
            <p:nvPr/>
          </p:nvSpPr>
          <p:spPr>
            <a:xfrm>
              <a:off x="4200491" y="2690358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3A87499-23A5-A66F-A5F3-301BE778544A}"/>
                </a:ext>
              </a:extLst>
            </p:cNvPr>
            <p:cNvSpPr/>
            <p:nvPr/>
          </p:nvSpPr>
          <p:spPr>
            <a:xfrm>
              <a:off x="4363356" y="2782996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DE049D5-61E0-94D0-2B82-B5F2C6127CD6}"/>
                </a:ext>
              </a:extLst>
            </p:cNvPr>
            <p:cNvSpPr/>
            <p:nvPr/>
          </p:nvSpPr>
          <p:spPr>
            <a:xfrm>
              <a:off x="4467479" y="2636644"/>
              <a:ext cx="206061" cy="206062"/>
            </a:xfrm>
            <a:prstGeom prst="ellipse">
              <a:avLst/>
            </a:prstGeom>
            <a:solidFill>
              <a:srgbClr val="FFD5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5479701-1981-FF54-38E3-0FFBB63F78E7}"/>
              </a:ext>
            </a:extLst>
          </p:cNvPr>
          <p:cNvSpPr/>
          <p:nvPr/>
        </p:nvSpPr>
        <p:spPr>
          <a:xfrm rot="21036178">
            <a:off x="7871645" y="-827936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C6276A5-3F96-3B88-BC2A-64734950E39B}"/>
              </a:ext>
            </a:extLst>
          </p:cNvPr>
          <p:cNvCxnSpPr/>
          <p:nvPr/>
        </p:nvCxnSpPr>
        <p:spPr>
          <a:xfrm>
            <a:off x="6671022" y="1548590"/>
            <a:ext cx="0" cy="295177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02BE12B1-C9EE-38F5-F202-763B71099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bias</m:t>
                          </m:r>
                        </m:sub>
                      </m:sSub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52" name="Google Shape;7671;p41">
                <a:extLst>
                  <a:ext uri="{FF2B5EF4-FFF2-40B4-BE49-F238E27FC236}">
                    <a16:creationId xmlns:a16="http://schemas.microsoft.com/office/drawing/2014/main" id="{02BE12B1-C9EE-38F5-F202-763B71099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54" y="2697217"/>
                <a:ext cx="1041822" cy="383871"/>
              </a:xfrm>
              <a:prstGeom prst="rect">
                <a:avLst/>
              </a:prstGeom>
              <a:blipFill>
                <a:blip r:embed="rId3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67C03895-84F2-3BB1-C998-18A640F28EEC}"/>
              </a:ext>
            </a:extLst>
          </p:cNvPr>
          <p:cNvCxnSpPr>
            <a:cxnSpLocks/>
          </p:cNvCxnSpPr>
          <p:nvPr/>
        </p:nvCxnSpPr>
        <p:spPr>
          <a:xfrm rot="10800000">
            <a:off x="3617844" y="2632948"/>
            <a:ext cx="514345" cy="268905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8FDDB662-1091-4C77-0013-D38DC4A4DCB8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5542" y="2371457"/>
            <a:ext cx="390195" cy="250337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3D563D53-2124-1053-2926-CDC10BD890B2}"/>
              </a:ext>
            </a:extLst>
          </p:cNvPr>
          <p:cNvCxnSpPr>
            <a:cxnSpLocks/>
          </p:cNvCxnSpPr>
          <p:nvPr/>
        </p:nvCxnSpPr>
        <p:spPr>
          <a:xfrm flipV="1">
            <a:off x="4599553" y="2515463"/>
            <a:ext cx="479680" cy="28272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535FE96B-F2AA-A400-634C-8B5FD69BD3B0}"/>
              </a:ext>
            </a:extLst>
          </p:cNvPr>
          <p:cNvCxnSpPr>
            <a:cxnSpLocks/>
          </p:cNvCxnSpPr>
          <p:nvPr/>
        </p:nvCxnSpPr>
        <p:spPr>
          <a:xfrm>
            <a:off x="4599553" y="3078445"/>
            <a:ext cx="658247" cy="271180"/>
          </a:xfrm>
          <a:prstGeom prst="curvedConnector3">
            <a:avLst>
              <a:gd name="adj1" fmla="val 50000"/>
            </a:avLst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4032102-8B6C-0589-7E7E-D4E214366DAA}"/>
              </a:ext>
            </a:extLst>
          </p:cNvPr>
          <p:cNvGrpSpPr/>
          <p:nvPr/>
        </p:nvGrpSpPr>
        <p:grpSpPr>
          <a:xfrm rot="8143898">
            <a:off x="3959918" y="2983887"/>
            <a:ext cx="529129" cy="798135"/>
            <a:chOff x="4492689" y="2384955"/>
            <a:chExt cx="529129" cy="798135"/>
          </a:xfrm>
        </p:grpSpPr>
        <p:cxnSp>
          <p:nvCxnSpPr>
            <p:cNvPr id="59" name="Curved Connector 58">
              <a:extLst>
                <a:ext uri="{FF2B5EF4-FFF2-40B4-BE49-F238E27FC236}">
                  <a16:creationId xmlns:a16="http://schemas.microsoft.com/office/drawing/2014/main" id="{27F8C06F-EF80-F331-6F3A-1428524F7A03}"/>
                </a:ext>
              </a:extLst>
            </p:cNvPr>
            <p:cNvCxnSpPr>
              <a:cxnSpLocks/>
            </p:cNvCxnSpPr>
            <p:nvPr/>
          </p:nvCxnSpPr>
          <p:spPr>
            <a:xfrm rot="8056102" flipH="1">
              <a:off x="4388251" y="2489393"/>
              <a:ext cx="438718" cy="229841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urved Connector 59">
              <a:extLst>
                <a:ext uri="{FF2B5EF4-FFF2-40B4-BE49-F238E27FC236}">
                  <a16:creationId xmlns:a16="http://schemas.microsoft.com/office/drawing/2014/main" id="{286EC040-4358-8B88-E78D-2900EE228E12}"/>
                </a:ext>
              </a:extLst>
            </p:cNvPr>
            <p:cNvCxnSpPr>
              <a:cxnSpLocks/>
            </p:cNvCxnSpPr>
            <p:nvPr/>
          </p:nvCxnSpPr>
          <p:spPr>
            <a:xfrm rot="2656102" flipV="1">
              <a:off x="4619832" y="2907417"/>
              <a:ext cx="401986" cy="275673"/>
            </a:xfrm>
            <a:prstGeom prst="curvedConnector3">
              <a:avLst>
                <a:gd name="adj1" fmla="val 50000"/>
              </a:avLst>
            </a:prstGeom>
            <a:ln w="19050"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96699F65-6CE6-1B59-CBDB-A83558BEF437}"/>
              </a:ext>
            </a:extLst>
          </p:cNvPr>
          <p:cNvSpPr/>
          <p:nvPr/>
        </p:nvSpPr>
        <p:spPr>
          <a:xfrm>
            <a:off x="4743556" y="2022344"/>
            <a:ext cx="144000" cy="144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99A207-12ED-0526-45B4-D1CB1C69C88C}"/>
              </a:ext>
            </a:extLst>
          </p:cNvPr>
          <p:cNvSpPr/>
          <p:nvPr/>
        </p:nvSpPr>
        <p:spPr>
          <a:xfrm>
            <a:off x="5283197" y="2730382"/>
            <a:ext cx="144000" cy="144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BE762E-3159-5930-87CA-826FC8FCE9AF}"/>
              </a:ext>
            </a:extLst>
          </p:cNvPr>
          <p:cNvSpPr/>
          <p:nvPr/>
        </p:nvSpPr>
        <p:spPr>
          <a:xfrm flipH="1">
            <a:off x="3179305" y="2135928"/>
            <a:ext cx="144000" cy="144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D16C00F-9DCD-1902-BC2D-0D51C2D96D16}"/>
              </a:ext>
            </a:extLst>
          </p:cNvPr>
          <p:cNvSpPr/>
          <p:nvPr/>
        </p:nvSpPr>
        <p:spPr>
          <a:xfrm flipH="1">
            <a:off x="4056352" y="1908568"/>
            <a:ext cx="144000" cy="144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EC37C09-F676-B335-ABCA-CC2713868818}"/>
              </a:ext>
            </a:extLst>
          </p:cNvPr>
          <p:cNvSpPr/>
          <p:nvPr/>
        </p:nvSpPr>
        <p:spPr>
          <a:xfrm>
            <a:off x="4645990" y="3656476"/>
            <a:ext cx="144000" cy="144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5D3C477-B448-0D3A-D9EC-4B49892F827C}"/>
              </a:ext>
            </a:extLst>
          </p:cNvPr>
          <p:cNvSpPr/>
          <p:nvPr/>
        </p:nvSpPr>
        <p:spPr>
          <a:xfrm>
            <a:off x="5070083" y="3600781"/>
            <a:ext cx="144000" cy="144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2EF8417-F10D-E1DB-CC05-8185C2B90D97}"/>
              </a:ext>
            </a:extLst>
          </p:cNvPr>
          <p:cNvSpPr/>
          <p:nvPr/>
        </p:nvSpPr>
        <p:spPr>
          <a:xfrm>
            <a:off x="3737532" y="3716578"/>
            <a:ext cx="144000" cy="144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AA5819D-A581-1661-5E63-799B99C2EC5B}"/>
              </a:ext>
            </a:extLst>
          </p:cNvPr>
          <p:cNvSpPr/>
          <p:nvPr/>
        </p:nvSpPr>
        <p:spPr>
          <a:xfrm>
            <a:off x="3240158" y="3521196"/>
            <a:ext cx="144000" cy="144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AB2D4C2-C425-8F91-D17C-37564D28EEDF}"/>
              </a:ext>
            </a:extLst>
          </p:cNvPr>
          <p:cNvSpPr/>
          <p:nvPr/>
        </p:nvSpPr>
        <p:spPr>
          <a:xfrm>
            <a:off x="4230279" y="3878394"/>
            <a:ext cx="144000" cy="144000"/>
          </a:xfrm>
          <a:prstGeom prst="ellipse">
            <a:avLst/>
          </a:prstGeom>
          <a:solidFill>
            <a:srgbClr val="7030A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Curved Connector 72">
            <a:extLst>
              <a:ext uri="{FF2B5EF4-FFF2-40B4-BE49-F238E27FC236}">
                <a16:creationId xmlns:a16="http://schemas.microsoft.com/office/drawing/2014/main" id="{9F89985E-B919-187D-9FAD-5140D15D49C9}"/>
              </a:ext>
            </a:extLst>
          </p:cNvPr>
          <p:cNvCxnSpPr>
            <a:cxnSpLocks/>
          </p:cNvCxnSpPr>
          <p:nvPr/>
        </p:nvCxnSpPr>
        <p:spPr>
          <a:xfrm flipV="1">
            <a:off x="5238066" y="2166344"/>
            <a:ext cx="510964" cy="200855"/>
          </a:xfrm>
          <a:prstGeom prst="curvedConnector3">
            <a:avLst>
              <a:gd name="adj1" fmla="val 50000"/>
            </a:avLst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E9D4BB8-AD3E-903D-147A-BD1136D48CFD}"/>
              </a:ext>
            </a:extLst>
          </p:cNvPr>
          <p:cNvSpPr/>
          <p:nvPr/>
        </p:nvSpPr>
        <p:spPr>
          <a:xfrm>
            <a:off x="5166066" y="2324765"/>
            <a:ext cx="144000" cy="144000"/>
          </a:xfrm>
          <a:prstGeom prst="ellipse">
            <a:avLst/>
          </a:prstGeom>
          <a:solidFill>
            <a:srgbClr val="00206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AFF2675-413F-4975-3F6E-0BE074F17EAC}"/>
              </a:ext>
            </a:extLst>
          </p:cNvPr>
          <p:cNvSpPr/>
          <p:nvPr/>
        </p:nvSpPr>
        <p:spPr>
          <a:xfrm>
            <a:off x="812129" y="3181476"/>
            <a:ext cx="1828201" cy="176771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51ADABB-86BE-E6A3-72C8-0E61FB4B8708}"/>
              </a:ext>
            </a:extLst>
          </p:cNvPr>
          <p:cNvSpPr/>
          <p:nvPr/>
        </p:nvSpPr>
        <p:spPr>
          <a:xfrm>
            <a:off x="996670" y="3333554"/>
            <a:ext cx="206061" cy="206062"/>
          </a:xfrm>
          <a:prstGeom prst="ellipse">
            <a:avLst/>
          </a:prstGeom>
          <a:solidFill>
            <a:srgbClr val="FFD5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19DE4BC-5205-5DEF-01CB-AFB5A9EF5A88}"/>
              </a:ext>
            </a:extLst>
          </p:cNvPr>
          <p:cNvSpPr/>
          <p:nvPr/>
        </p:nvSpPr>
        <p:spPr>
          <a:xfrm rot="2489464">
            <a:off x="996669" y="3629730"/>
            <a:ext cx="206061" cy="206062"/>
          </a:xfrm>
          <a:prstGeom prst="ellipse">
            <a:avLst/>
          </a:prstGeom>
          <a:solidFill>
            <a:srgbClr val="FF8A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Google Shape;7187;p36">
            <a:extLst>
              <a:ext uri="{FF2B5EF4-FFF2-40B4-BE49-F238E27FC236}">
                <a16:creationId xmlns:a16="http://schemas.microsoft.com/office/drawing/2014/main" id="{DA13878B-A039-EC32-3DDE-DF9A3EAFB84E}"/>
              </a:ext>
            </a:extLst>
          </p:cNvPr>
          <p:cNvSpPr txBox="1">
            <a:spLocks/>
          </p:cNvSpPr>
          <p:nvPr/>
        </p:nvSpPr>
        <p:spPr>
          <a:xfrm>
            <a:off x="1225468" y="3204038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Nucleus</a:t>
            </a:r>
          </a:p>
        </p:txBody>
      </p:sp>
      <p:sp>
        <p:nvSpPr>
          <p:cNvPr id="96" name="Google Shape;7187;p36">
            <a:extLst>
              <a:ext uri="{FF2B5EF4-FFF2-40B4-BE49-F238E27FC236}">
                <a16:creationId xmlns:a16="http://schemas.microsoft.com/office/drawing/2014/main" id="{A998EED3-8B58-EDCA-1BEF-6991FABADCAF}"/>
              </a:ext>
            </a:extLst>
          </p:cNvPr>
          <p:cNvSpPr txBox="1">
            <a:spLocks/>
          </p:cNvSpPr>
          <p:nvPr/>
        </p:nvSpPr>
        <p:spPr>
          <a:xfrm>
            <a:off x="1225468" y="351747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500">
                <a:solidFill>
                  <a:schemeClr val="bg1"/>
                </a:solidFill>
              </a:rPr>
              <a:t>= Particle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36CC6B85-27D7-4C86-D571-98A1244FD6A0}"/>
              </a:ext>
            </a:extLst>
          </p:cNvPr>
          <p:cNvSpPr/>
          <p:nvPr/>
        </p:nvSpPr>
        <p:spPr>
          <a:xfrm rot="2489464">
            <a:off x="995423" y="3927375"/>
            <a:ext cx="206061" cy="20606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Google Shape;7187;p36">
                <a:extLst>
                  <a:ext uri="{FF2B5EF4-FFF2-40B4-BE49-F238E27FC236}">
                    <a16:creationId xmlns:a16="http://schemas.microsoft.com/office/drawing/2014/main" id="{E172D8B3-0420-5451-ED13-CD6EED7687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50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8" name="Google Shape;7187;p36">
                <a:extLst>
                  <a:ext uri="{FF2B5EF4-FFF2-40B4-BE49-F238E27FC236}">
                    <a16:creationId xmlns:a16="http://schemas.microsoft.com/office/drawing/2014/main" id="{E172D8B3-0420-5451-ED13-CD6EED768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3825179"/>
                <a:ext cx="1414862" cy="290870"/>
              </a:xfrm>
              <a:prstGeom prst="rect">
                <a:avLst/>
              </a:prstGeom>
              <a:blipFill>
                <a:blip r:embed="rId4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Oval 98">
            <a:extLst>
              <a:ext uri="{FF2B5EF4-FFF2-40B4-BE49-F238E27FC236}">
                <a16:creationId xmlns:a16="http://schemas.microsoft.com/office/drawing/2014/main" id="{EB120BB7-CB00-B113-6D24-4570BFFF5D89}"/>
              </a:ext>
            </a:extLst>
          </p:cNvPr>
          <p:cNvSpPr/>
          <p:nvPr/>
        </p:nvSpPr>
        <p:spPr>
          <a:xfrm rot="2489464">
            <a:off x="995423" y="4225963"/>
            <a:ext cx="206061" cy="20606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Google Shape;7187;p36">
                <a:extLst>
                  <a:ext uri="{FF2B5EF4-FFF2-40B4-BE49-F238E27FC236}">
                    <a16:creationId xmlns:a16="http://schemas.microsoft.com/office/drawing/2014/main" id="{0FF1E913-481D-DC79-E8D7-61520308D5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League Spartan Light"/>
                  <a:buNone/>
                  <a:defRPr sz="3500" b="0" i="0" u="none" strike="noStrike" cap="none">
                    <a:solidFill>
                      <a:schemeClr val="dk1"/>
                    </a:solidFill>
                    <a:latin typeface="League Spartan Light"/>
                    <a:ea typeface="League Spartan Light"/>
                    <a:cs typeface="League Spartan Light"/>
                    <a:sym typeface="League Spartan Light"/>
                  </a:defRPr>
                </a:lvl9pPr>
              </a:lstStyle>
              <a:p>
                <a:r>
                  <a:rPr lang="en-US" sz="150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5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0" name="Google Shape;7187;p36">
                <a:extLst>
                  <a:ext uri="{FF2B5EF4-FFF2-40B4-BE49-F238E27FC236}">
                    <a16:creationId xmlns:a16="http://schemas.microsoft.com/office/drawing/2014/main" id="{0FF1E913-481D-DC79-E8D7-61520308D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68" y="4123767"/>
                <a:ext cx="1414862" cy="290870"/>
              </a:xfrm>
              <a:prstGeom prst="rect">
                <a:avLst/>
              </a:prstGeom>
              <a:blipFill>
                <a:blip r:embed="rId5"/>
                <a:stretch>
                  <a:fillRect l="-1724" b="-5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Curved Connector 100">
            <a:extLst>
              <a:ext uri="{FF2B5EF4-FFF2-40B4-BE49-F238E27FC236}">
                <a16:creationId xmlns:a16="http://schemas.microsoft.com/office/drawing/2014/main" id="{49A37A94-19EF-503B-F83E-2D380A5DD70D}"/>
              </a:ext>
            </a:extLst>
          </p:cNvPr>
          <p:cNvCxnSpPr>
            <a:cxnSpLocks/>
          </p:cNvCxnSpPr>
          <p:nvPr/>
        </p:nvCxnSpPr>
        <p:spPr>
          <a:xfrm rot="10800000">
            <a:off x="953019" y="4577307"/>
            <a:ext cx="249712" cy="1"/>
          </a:xfrm>
          <a:prstGeom prst="curvedConnector3">
            <a:avLst/>
          </a:prstGeom>
          <a:ln w="19050"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Google Shape;7187;p36">
            <a:extLst>
              <a:ext uri="{FF2B5EF4-FFF2-40B4-BE49-F238E27FC236}">
                <a16:creationId xmlns:a16="http://schemas.microsoft.com/office/drawing/2014/main" id="{B62556C9-BDA6-5B66-E18C-EFEB889D21CE}"/>
              </a:ext>
            </a:extLst>
          </p:cNvPr>
          <p:cNvSpPr txBox="1">
            <a:spLocks/>
          </p:cNvSpPr>
          <p:nvPr/>
        </p:nvSpPr>
        <p:spPr>
          <a:xfrm>
            <a:off x="1225468" y="436640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= Recoil phonons</a:t>
            </a:r>
          </a:p>
        </p:txBody>
      </p:sp>
      <p:cxnSp>
        <p:nvCxnSpPr>
          <p:cNvPr id="103" name="Curved Connector 102">
            <a:extLst>
              <a:ext uri="{FF2B5EF4-FFF2-40B4-BE49-F238E27FC236}">
                <a16:creationId xmlns:a16="http://schemas.microsoft.com/office/drawing/2014/main" id="{CBEF96EF-E14E-7EB1-0B7C-B9C3FBFCADFC}"/>
              </a:ext>
            </a:extLst>
          </p:cNvPr>
          <p:cNvCxnSpPr>
            <a:cxnSpLocks/>
          </p:cNvCxnSpPr>
          <p:nvPr/>
        </p:nvCxnSpPr>
        <p:spPr>
          <a:xfrm rot="10800000">
            <a:off x="953019" y="4780647"/>
            <a:ext cx="249712" cy="1"/>
          </a:xfrm>
          <a:prstGeom prst="curvedConnector3">
            <a:avLst/>
          </a:prstGeom>
          <a:ln w="19050">
            <a:solidFill>
              <a:srgbClr val="FF2F92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Google Shape;7187;p36">
            <a:extLst>
              <a:ext uri="{FF2B5EF4-FFF2-40B4-BE49-F238E27FC236}">
                <a16:creationId xmlns:a16="http://schemas.microsoft.com/office/drawing/2014/main" id="{F3048235-A6FE-FB43-6B1B-6696CE823FD1}"/>
              </a:ext>
            </a:extLst>
          </p:cNvPr>
          <p:cNvSpPr txBox="1">
            <a:spLocks/>
          </p:cNvSpPr>
          <p:nvPr/>
        </p:nvSpPr>
        <p:spPr>
          <a:xfrm>
            <a:off x="1225468" y="4569740"/>
            <a:ext cx="1414862" cy="2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ague Spartan Light"/>
              <a:buNone/>
              <a:defRPr sz="35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r>
              <a:rPr lang="en-US" sz="1400">
                <a:solidFill>
                  <a:schemeClr val="bg1"/>
                </a:solidFill>
              </a:rPr>
              <a:t>= Luke phonons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7CA0A388-4243-B831-4D7E-C80C37DE2DB2}"/>
              </a:ext>
            </a:extLst>
          </p:cNvPr>
          <p:cNvSpPr/>
          <p:nvPr/>
        </p:nvSpPr>
        <p:spPr>
          <a:xfrm>
            <a:off x="6186584" y="1001465"/>
            <a:ext cx="2431224" cy="81475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FAD9090-34F8-3E14-364D-BACB562AF89A}"/>
                  </a:ext>
                </a:extLst>
              </p:cNvPr>
              <p:cNvSpPr txBox="1"/>
              <p:nvPr/>
            </p:nvSpPr>
            <p:spPr>
              <a:xfrm>
                <a:off x="6081488" y="1075324"/>
                <a:ext cx="2641415" cy="667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𝑝ℎ𝑜𝑛𝑜𝑛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𝑟𝑒𝑐𝑜𝑖𝑙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𝑒ℎ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sub>
                      </m:sSub>
                    </m:oMath>
                  </m:oMathPara>
                </a14:m>
                <a:endParaRPr lang="en-CA" sz="18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FAD9090-34F8-3E14-364D-BACB562AF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488" y="1075324"/>
                <a:ext cx="2641415" cy="6677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6752;p33">
            <a:extLst>
              <a:ext uri="{FF2B5EF4-FFF2-40B4-BE49-F238E27FC236}">
                <a16:creationId xmlns:a16="http://schemas.microsoft.com/office/drawing/2014/main" id="{90C08FBD-7B7F-A7C3-44A0-60D8C72D5DA8}"/>
              </a:ext>
            </a:extLst>
          </p:cNvPr>
          <p:cNvSpPr txBox="1">
            <a:spLocks/>
          </p:cNvSpPr>
          <p:nvPr/>
        </p:nvSpPr>
        <p:spPr>
          <a:xfrm>
            <a:off x="7974676" y="4502785"/>
            <a:ext cx="1180240" cy="64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chemeClr val="dk1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ague Spartan Light"/>
              <a:buNone/>
              <a:defRPr sz="5200" b="0" i="0" u="none" strike="noStrike" cap="none">
                <a:solidFill>
                  <a:srgbClr val="191919"/>
                </a:solidFill>
                <a:latin typeface="League Spartan Light"/>
                <a:ea typeface="League Spartan Light"/>
                <a:cs typeface="League Spartan Light"/>
                <a:sym typeface="League Spartan Light"/>
              </a:defRPr>
            </a:lvl9pPr>
          </a:lstStyle>
          <a:p>
            <a:pPr algn="r"/>
            <a:r>
              <a:rPr lang="en-CA" sz="2500">
                <a:latin typeface="League Spartan ExtraLight"/>
                <a:ea typeface="League Spartan ExtraLight"/>
                <a:cs typeface="League Spartan ExtraLight"/>
                <a:sym typeface="League Spartan ExtraLight"/>
              </a:rPr>
              <a:t>4/17</a:t>
            </a:r>
          </a:p>
        </p:txBody>
      </p:sp>
    </p:spTree>
    <p:extLst>
      <p:ext uri="{BB962C8B-B14F-4D97-AF65-F5344CB8AC3E}">
        <p14:creationId xmlns:p14="http://schemas.microsoft.com/office/powerpoint/2010/main" val="3233738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fugee and Immigrant Association Project Proposal by Slidesgo">
  <a:themeElements>
    <a:clrScheme name="Simple Light">
      <a:dk1>
        <a:srgbClr val="FFFFFF"/>
      </a:dk1>
      <a:lt1>
        <a:srgbClr val="050505"/>
      </a:lt1>
      <a:dk2>
        <a:srgbClr val="181818"/>
      </a:dk2>
      <a:lt2>
        <a:srgbClr val="2C2C2C"/>
      </a:lt2>
      <a:accent1>
        <a:srgbClr val="383838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338C5BD-34B7-2045-91FB-20B87832F392}">
  <we:reference id="4b785c87-866c-4bad-85d8-5d1ae467ac9a" version="3.26.0.0" store="EXCatalog" storeType="EXCatalog"/>
  <we:alternateReferences>
    <we:reference id="WA104381909" version="3.26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1845</Words>
  <Application>Microsoft Macintosh PowerPoint</Application>
  <PresentationFormat>On-screen Show (16:9)</PresentationFormat>
  <Paragraphs>438</Paragraphs>
  <Slides>43</Slides>
  <Notes>43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League Spartan ExtraLight</vt:lpstr>
      <vt:lpstr>Cambria Math</vt:lpstr>
      <vt:lpstr>Wingdings</vt:lpstr>
      <vt:lpstr>Barlow Light</vt:lpstr>
      <vt:lpstr>Barlow</vt:lpstr>
      <vt:lpstr>League Spartan</vt:lpstr>
      <vt:lpstr>Arial</vt:lpstr>
      <vt:lpstr>Nunito Light</vt:lpstr>
      <vt:lpstr>Anaheim</vt:lpstr>
      <vt:lpstr>League Spartan Light</vt:lpstr>
      <vt:lpstr>Bebas Neue</vt:lpstr>
      <vt:lpstr>Refugee and Immigrant Association Project Proposal by Slidesgo</vt:lpstr>
      <vt:lpstr>Characterizing Noise in SuperCDMS HVeV Detectors</vt:lpstr>
      <vt:lpstr>01</vt:lpstr>
      <vt:lpstr>SuperCDMS and HVeV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General Procedures</vt:lpstr>
      <vt:lpstr>PowerPoint Presentation</vt:lpstr>
      <vt:lpstr>PowerPoint Presentation</vt:lpstr>
      <vt:lpstr>General Procedures</vt:lpstr>
      <vt:lpstr>General Procedures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Sources of Noise</vt:lpstr>
      <vt:lpstr>PowerPoint Presentation</vt:lpstr>
      <vt:lpstr>PowerPoint Presentation</vt:lpstr>
      <vt:lpstr>PowerPoint Presentation</vt:lpstr>
      <vt:lpstr>PowerPoint Presentation</vt:lpstr>
      <vt:lpstr>03</vt:lpstr>
      <vt:lpstr>Results – High Tc</vt:lpstr>
      <vt:lpstr>Results – High Tc</vt:lpstr>
      <vt:lpstr>Results – Mid Tc </vt:lpstr>
      <vt:lpstr>Results – Mid Tc </vt:lpstr>
      <vt:lpstr>Results – Low Tc </vt:lpstr>
      <vt:lpstr>Conclusion</vt:lpstr>
      <vt:lpstr>Conclusion</vt:lpstr>
      <vt:lpstr>Acknowledgements</vt:lpstr>
      <vt:lpstr>References</vt:lpstr>
      <vt:lpstr>Thank you!</vt:lpstr>
      <vt:lpstr>What is a SQUID?</vt:lpstr>
      <vt:lpstr>FLLs and SQUID Jumps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rheaz@student.ubc.ca</cp:lastModifiedBy>
  <cp:revision>2</cp:revision>
  <dcterms:modified xsi:type="dcterms:W3CDTF">2026-08-11T18:32:06Z</dcterms:modified>
</cp:coreProperties>
</file>