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5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80" r:id="rId9"/>
    <p:sldId id="279" r:id="rId10"/>
    <p:sldId id="263" r:id="rId11"/>
    <p:sldId id="264" r:id="rId12"/>
    <p:sldId id="265" r:id="rId13"/>
    <p:sldId id="266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8138C2-9548-5B43-BAF4-3B893566E062}" v="186" dt="2024-06-21T19:56:40.0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6"/>
  </p:normalViewPr>
  <p:slideViewPr>
    <p:cSldViewPr snapToGrid="0">
      <p:cViewPr varScale="1">
        <p:scale>
          <a:sx n="121" d="100"/>
          <a:sy n="121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Depatie" userId="8c2977d3-526c-4c18-a57d-9496505cd7df" providerId="ADAL" clId="{D18138C2-9548-5B43-BAF4-3B893566E062}"/>
    <pc:docChg chg="undo custSel addSld delSld modSld sldOrd">
      <pc:chgData name="Matt Depatie" userId="8c2977d3-526c-4c18-a57d-9496505cd7df" providerId="ADAL" clId="{D18138C2-9548-5B43-BAF4-3B893566E062}" dt="2024-06-21T19:58:01.721" v="9316"/>
      <pc:docMkLst>
        <pc:docMk/>
      </pc:docMkLst>
      <pc:sldChg chg="addSp delSp modSp mod">
        <pc:chgData name="Matt Depatie" userId="8c2977d3-526c-4c18-a57d-9496505cd7df" providerId="ADAL" clId="{D18138C2-9548-5B43-BAF4-3B893566E062}" dt="2024-06-20T19:49:49.273" v="2743" actId="1076"/>
        <pc:sldMkLst>
          <pc:docMk/>
          <pc:sldMk cId="412113698" sldId="256"/>
        </pc:sldMkLst>
        <pc:spChg chg="mod">
          <ac:chgData name="Matt Depatie" userId="8c2977d3-526c-4c18-a57d-9496505cd7df" providerId="ADAL" clId="{D18138C2-9548-5B43-BAF4-3B893566E062}" dt="2024-06-20T18:30:22.529" v="6"/>
          <ac:spMkLst>
            <pc:docMk/>
            <pc:sldMk cId="412113698" sldId="256"/>
            <ac:spMk id="2" creationId="{B2DE10E4-AA35-54BA-1475-3CF18EBAD384}"/>
          </ac:spMkLst>
        </pc:spChg>
        <pc:spChg chg="mod">
          <ac:chgData name="Matt Depatie" userId="8c2977d3-526c-4c18-a57d-9496505cd7df" providerId="ADAL" clId="{D18138C2-9548-5B43-BAF4-3B893566E062}" dt="2024-06-20T18:30:22.529" v="6"/>
          <ac:spMkLst>
            <pc:docMk/>
            <pc:sldMk cId="412113698" sldId="256"/>
            <ac:spMk id="3" creationId="{441CEA29-C00E-2A4A-A415-5FF213C50120}"/>
          </ac:spMkLst>
        </pc:spChg>
        <pc:spChg chg="add del mod">
          <ac:chgData name="Matt Depatie" userId="8c2977d3-526c-4c18-a57d-9496505cd7df" providerId="ADAL" clId="{D18138C2-9548-5B43-BAF4-3B893566E062}" dt="2024-06-20T19:16:06.878" v="1811"/>
          <ac:spMkLst>
            <pc:docMk/>
            <pc:sldMk cId="412113698" sldId="256"/>
            <ac:spMk id="4" creationId="{AC276B28-7B18-5BDE-1167-AC9889AD3F5E}"/>
          </ac:spMkLst>
        </pc:spChg>
        <pc:picChg chg="add mod">
          <ac:chgData name="Matt Depatie" userId="8c2977d3-526c-4c18-a57d-9496505cd7df" providerId="ADAL" clId="{D18138C2-9548-5B43-BAF4-3B893566E062}" dt="2024-06-20T19:49:49.273" v="2743" actId="1076"/>
          <ac:picMkLst>
            <pc:docMk/>
            <pc:sldMk cId="412113698" sldId="256"/>
            <ac:picMk id="8194" creationId="{C7979674-60E1-6997-F5F2-95C75F429E40}"/>
          </ac:picMkLst>
        </pc:picChg>
      </pc:sldChg>
      <pc:sldChg chg="addSp delSp modSp mod">
        <pc:chgData name="Matt Depatie" userId="8c2977d3-526c-4c18-a57d-9496505cd7df" providerId="ADAL" clId="{D18138C2-9548-5B43-BAF4-3B893566E062}" dt="2024-06-21T16:33:19.892" v="8917" actId="20577"/>
        <pc:sldMkLst>
          <pc:docMk/>
          <pc:sldMk cId="3589496170" sldId="257"/>
        </pc:sldMkLst>
        <pc:spChg chg="mod">
          <ac:chgData name="Matt Depatie" userId="8c2977d3-526c-4c18-a57d-9496505cd7df" providerId="ADAL" clId="{D18138C2-9548-5B43-BAF4-3B893566E062}" dt="2024-06-20T18:41:38.072" v="92" actId="1076"/>
          <ac:spMkLst>
            <pc:docMk/>
            <pc:sldMk cId="3589496170" sldId="257"/>
            <ac:spMk id="2" creationId="{7878B960-06DC-244E-B96C-478537386E20}"/>
          </ac:spMkLst>
        </pc:spChg>
        <pc:spChg chg="mod">
          <ac:chgData name="Matt Depatie" userId="8c2977d3-526c-4c18-a57d-9496505cd7df" providerId="ADAL" clId="{D18138C2-9548-5B43-BAF4-3B893566E062}" dt="2024-06-21T16:33:19.892" v="8917" actId="20577"/>
          <ac:spMkLst>
            <pc:docMk/>
            <pc:sldMk cId="3589496170" sldId="257"/>
            <ac:spMk id="3" creationId="{ECCF9A78-C727-A9BF-85ED-FD027597F424}"/>
          </ac:spMkLst>
        </pc:spChg>
        <pc:spChg chg="add mod">
          <ac:chgData name="Matt Depatie" userId="8c2977d3-526c-4c18-a57d-9496505cd7df" providerId="ADAL" clId="{D18138C2-9548-5B43-BAF4-3B893566E062}" dt="2024-06-21T15:25:13.348" v="8662"/>
          <ac:spMkLst>
            <pc:docMk/>
            <pc:sldMk cId="3589496170" sldId="257"/>
            <ac:spMk id="5" creationId="{B3D9E88A-B55C-E997-C949-EE7EC6E2E531}"/>
          </ac:spMkLst>
        </pc:spChg>
        <pc:spChg chg="add mod">
          <ac:chgData name="Matt Depatie" userId="8c2977d3-526c-4c18-a57d-9496505cd7df" providerId="ADAL" clId="{D18138C2-9548-5B43-BAF4-3B893566E062}" dt="2024-06-21T15:25:21.768" v="8665" actId="1076"/>
          <ac:spMkLst>
            <pc:docMk/>
            <pc:sldMk cId="3589496170" sldId="257"/>
            <ac:spMk id="6" creationId="{4F032937-F104-F8E0-44E2-075066063D0A}"/>
          </ac:spMkLst>
        </pc:spChg>
        <pc:spChg chg="add mod">
          <ac:chgData name="Matt Depatie" userId="8c2977d3-526c-4c18-a57d-9496505cd7df" providerId="ADAL" clId="{D18138C2-9548-5B43-BAF4-3B893566E062}" dt="2024-06-20T18:31:43.001" v="9"/>
          <ac:spMkLst>
            <pc:docMk/>
            <pc:sldMk cId="3589496170" sldId="257"/>
            <ac:spMk id="7" creationId="{A6B1CBC7-0F02-AA36-995D-35B6462309A7}"/>
          </ac:spMkLst>
        </pc:spChg>
        <pc:spChg chg="add mod">
          <ac:chgData name="Matt Depatie" userId="8c2977d3-526c-4c18-a57d-9496505cd7df" providerId="ADAL" clId="{D18138C2-9548-5B43-BAF4-3B893566E062}" dt="2024-06-21T15:26:27.494" v="8682" actId="20577"/>
          <ac:spMkLst>
            <pc:docMk/>
            <pc:sldMk cId="3589496170" sldId="257"/>
            <ac:spMk id="7" creationId="{FD216B08-A440-C0AD-3414-CBE3E9B0DC1F}"/>
          </ac:spMkLst>
        </pc:spChg>
        <pc:spChg chg="add mod">
          <ac:chgData name="Matt Depatie" userId="8c2977d3-526c-4c18-a57d-9496505cd7df" providerId="ADAL" clId="{D18138C2-9548-5B43-BAF4-3B893566E062}" dt="2024-06-20T18:31:43.001" v="9"/>
          <ac:spMkLst>
            <pc:docMk/>
            <pc:sldMk cId="3589496170" sldId="257"/>
            <ac:spMk id="8" creationId="{5F6FEB09-3431-E9AB-6673-74D8785BF8F4}"/>
          </ac:spMkLst>
        </pc:spChg>
        <pc:spChg chg="add mod">
          <ac:chgData name="Matt Depatie" userId="8c2977d3-526c-4c18-a57d-9496505cd7df" providerId="ADAL" clId="{D18138C2-9548-5B43-BAF4-3B893566E062}" dt="2024-06-20T18:31:43.001" v="9"/>
          <ac:spMkLst>
            <pc:docMk/>
            <pc:sldMk cId="3589496170" sldId="257"/>
            <ac:spMk id="10" creationId="{07B9F162-6F94-07C2-DE48-D6E7847F8EF0}"/>
          </ac:spMkLst>
        </pc:spChg>
        <pc:spChg chg="add del mod">
          <ac:chgData name="Matt Depatie" userId="8c2977d3-526c-4c18-a57d-9496505cd7df" providerId="ADAL" clId="{D18138C2-9548-5B43-BAF4-3B893566E062}" dt="2024-06-20T18:36:04.533" v="30" actId="478"/>
          <ac:spMkLst>
            <pc:docMk/>
            <pc:sldMk cId="3589496170" sldId="257"/>
            <ac:spMk id="14" creationId="{F8D2DC98-1B83-87CC-3F3E-68441B67161E}"/>
          </ac:spMkLst>
        </pc:spChg>
        <pc:spChg chg="add del mod">
          <ac:chgData name="Matt Depatie" userId="8c2977d3-526c-4c18-a57d-9496505cd7df" providerId="ADAL" clId="{D18138C2-9548-5B43-BAF4-3B893566E062}" dt="2024-06-20T18:36:04.533" v="30" actId="478"/>
          <ac:spMkLst>
            <pc:docMk/>
            <pc:sldMk cId="3589496170" sldId="257"/>
            <ac:spMk id="15" creationId="{6506269B-A860-7AAE-42A2-26BAE98E3E1F}"/>
          </ac:spMkLst>
        </pc:spChg>
        <pc:spChg chg="add del mod">
          <ac:chgData name="Matt Depatie" userId="8c2977d3-526c-4c18-a57d-9496505cd7df" providerId="ADAL" clId="{D18138C2-9548-5B43-BAF4-3B893566E062}" dt="2024-06-20T18:36:04.533" v="30" actId="478"/>
          <ac:spMkLst>
            <pc:docMk/>
            <pc:sldMk cId="3589496170" sldId="257"/>
            <ac:spMk id="17" creationId="{BD613472-84A4-84B2-6C18-B85B633DEEF8}"/>
          </ac:spMkLst>
        </pc:spChg>
        <pc:spChg chg="add mod">
          <ac:chgData name="Matt Depatie" userId="8c2977d3-526c-4c18-a57d-9496505cd7df" providerId="ADAL" clId="{D18138C2-9548-5B43-BAF4-3B893566E062}" dt="2024-06-21T15:25:53.564" v="8679" actId="14100"/>
          <ac:spMkLst>
            <pc:docMk/>
            <pc:sldMk cId="3589496170" sldId="257"/>
            <ac:spMk id="29" creationId="{8F9CE8FA-C6D6-3E1E-5223-908093116AD5}"/>
          </ac:spMkLst>
        </pc:spChg>
        <pc:spChg chg="add del mod">
          <ac:chgData name="Matt Depatie" userId="8c2977d3-526c-4c18-a57d-9496505cd7df" providerId="ADAL" clId="{D18138C2-9548-5B43-BAF4-3B893566E062}" dt="2024-06-20T19:17:31.841" v="1819"/>
          <ac:spMkLst>
            <pc:docMk/>
            <pc:sldMk cId="3589496170" sldId="257"/>
            <ac:spMk id="30" creationId="{5F9282EE-5710-E923-9A80-128CDBFD979E}"/>
          </ac:spMkLst>
        </pc:spChg>
        <pc:spChg chg="add del mod">
          <ac:chgData name="Matt Depatie" userId="8c2977d3-526c-4c18-a57d-9496505cd7df" providerId="ADAL" clId="{D18138C2-9548-5B43-BAF4-3B893566E062}" dt="2024-06-20T19:18:13.218" v="1824" actId="47"/>
          <ac:spMkLst>
            <pc:docMk/>
            <pc:sldMk cId="3589496170" sldId="257"/>
            <ac:spMk id="31" creationId="{546A963C-717E-29FE-26EF-54A7AD862CEE}"/>
          </ac:spMkLst>
        </pc:spChg>
        <pc:spChg chg="add mod">
          <ac:chgData name="Matt Depatie" userId="8c2977d3-526c-4c18-a57d-9496505cd7df" providerId="ADAL" clId="{D18138C2-9548-5B43-BAF4-3B893566E062}" dt="2024-06-20T19:19:25.518" v="1829" actId="1076"/>
          <ac:spMkLst>
            <pc:docMk/>
            <pc:sldMk cId="3589496170" sldId="257"/>
            <ac:spMk id="32" creationId="{2C3B1BC8-5E3B-48BF-7BE7-1AEC3A7FFAA8}"/>
          </ac:spMkLst>
        </pc:spChg>
        <pc:picChg chg="mod">
          <ac:chgData name="Matt Depatie" userId="8c2977d3-526c-4c18-a57d-9496505cd7df" providerId="ADAL" clId="{D18138C2-9548-5B43-BAF4-3B893566E062}" dt="2024-06-21T16:33:06.988" v="8893" actId="1036"/>
          <ac:picMkLst>
            <pc:docMk/>
            <pc:sldMk cId="3589496170" sldId="257"/>
            <ac:picMk id="4" creationId="{400A53A7-D696-A489-E3B9-C8641069DE51}"/>
          </ac:picMkLst>
        </pc:picChg>
        <pc:picChg chg="add del mod">
          <ac:chgData name="Matt Depatie" userId="8c2977d3-526c-4c18-a57d-9496505cd7df" providerId="ADAL" clId="{D18138C2-9548-5B43-BAF4-3B893566E062}" dt="2024-06-20T18:36:04.533" v="30" actId="478"/>
          <ac:picMkLst>
            <pc:docMk/>
            <pc:sldMk cId="3589496170" sldId="257"/>
            <ac:picMk id="11" creationId="{CB0A2F24-5B02-5245-3943-5DD064A1E3FD}"/>
          </ac:picMkLst>
        </pc:picChg>
        <pc:picChg chg="add mod modCrop">
          <ac:chgData name="Matt Depatie" userId="8c2977d3-526c-4c18-a57d-9496505cd7df" providerId="ADAL" clId="{D18138C2-9548-5B43-BAF4-3B893566E062}" dt="2024-06-20T18:42:21.871" v="101" actId="14100"/>
          <ac:picMkLst>
            <pc:docMk/>
            <pc:sldMk cId="3589496170" sldId="257"/>
            <ac:picMk id="28" creationId="{20DBBEB4-8000-D658-1462-5C72CA1DE511}"/>
          </ac:picMkLst>
        </pc:picChg>
        <pc:picChg chg="add">
          <ac:chgData name="Matt Depatie" userId="8c2977d3-526c-4c18-a57d-9496505cd7df" providerId="ADAL" clId="{D18138C2-9548-5B43-BAF4-3B893566E062}" dt="2024-06-20T18:31:22.498" v="7"/>
          <ac:picMkLst>
            <pc:docMk/>
            <pc:sldMk cId="3589496170" sldId="257"/>
            <ac:picMk id="3074" creationId="{161AD372-B179-D39B-8B76-51247B7E519F}"/>
          </ac:picMkLst>
        </pc:picChg>
        <pc:cxnChg chg="add mod">
          <ac:chgData name="Matt Depatie" userId="8c2977d3-526c-4c18-a57d-9496505cd7df" providerId="ADAL" clId="{D18138C2-9548-5B43-BAF4-3B893566E062}" dt="2024-06-20T18:31:43.001" v="9"/>
          <ac:cxnSpMkLst>
            <pc:docMk/>
            <pc:sldMk cId="3589496170" sldId="257"/>
            <ac:cxnSpMk id="5" creationId="{B70938C3-A8B4-BBA4-24FB-15E1BF3F6D45}"/>
          </ac:cxnSpMkLst>
        </pc:cxnChg>
        <pc:cxnChg chg="add mod">
          <ac:chgData name="Matt Depatie" userId="8c2977d3-526c-4c18-a57d-9496505cd7df" providerId="ADAL" clId="{D18138C2-9548-5B43-BAF4-3B893566E062}" dt="2024-06-20T18:31:43.001" v="9"/>
          <ac:cxnSpMkLst>
            <pc:docMk/>
            <pc:sldMk cId="3589496170" sldId="257"/>
            <ac:cxnSpMk id="6" creationId="{1A34BD10-B0B8-2DD1-840A-2BE49F266D91}"/>
          </ac:cxnSpMkLst>
        </pc:cxnChg>
        <pc:cxnChg chg="add mod">
          <ac:chgData name="Matt Depatie" userId="8c2977d3-526c-4c18-a57d-9496505cd7df" providerId="ADAL" clId="{D18138C2-9548-5B43-BAF4-3B893566E062}" dt="2024-06-20T18:31:43.001" v="9"/>
          <ac:cxnSpMkLst>
            <pc:docMk/>
            <pc:sldMk cId="3589496170" sldId="257"/>
            <ac:cxnSpMk id="9" creationId="{DDA352BD-D9A9-66A7-885D-631AD7ABCE75}"/>
          </ac:cxnSpMkLst>
        </pc:cxnChg>
        <pc:cxnChg chg="add del mod">
          <ac:chgData name="Matt Depatie" userId="8c2977d3-526c-4c18-a57d-9496505cd7df" providerId="ADAL" clId="{D18138C2-9548-5B43-BAF4-3B893566E062}" dt="2024-06-20T18:36:04.533" v="30" actId="478"/>
          <ac:cxnSpMkLst>
            <pc:docMk/>
            <pc:sldMk cId="3589496170" sldId="257"/>
            <ac:cxnSpMk id="12" creationId="{C6B3464A-FF5F-517F-640B-456F9EDCC1EA}"/>
          </ac:cxnSpMkLst>
        </pc:cxnChg>
        <pc:cxnChg chg="add del mod">
          <ac:chgData name="Matt Depatie" userId="8c2977d3-526c-4c18-a57d-9496505cd7df" providerId="ADAL" clId="{D18138C2-9548-5B43-BAF4-3B893566E062}" dt="2024-06-20T18:36:04.533" v="30" actId="478"/>
          <ac:cxnSpMkLst>
            <pc:docMk/>
            <pc:sldMk cId="3589496170" sldId="257"/>
            <ac:cxnSpMk id="13" creationId="{C4676DD7-6016-A410-E37E-E6307A08DD64}"/>
          </ac:cxnSpMkLst>
        </pc:cxnChg>
        <pc:cxnChg chg="add del mod">
          <ac:chgData name="Matt Depatie" userId="8c2977d3-526c-4c18-a57d-9496505cd7df" providerId="ADAL" clId="{D18138C2-9548-5B43-BAF4-3B893566E062}" dt="2024-06-20T18:36:04.533" v="30" actId="478"/>
          <ac:cxnSpMkLst>
            <pc:docMk/>
            <pc:sldMk cId="3589496170" sldId="257"/>
            <ac:cxnSpMk id="16" creationId="{E4C88DF4-680F-C970-EBD3-29CE5720708D}"/>
          </ac:cxnSpMkLst>
        </pc:cxnChg>
      </pc:sldChg>
      <pc:sldChg chg="addSp delSp modSp mod">
        <pc:chgData name="Matt Depatie" userId="8c2977d3-526c-4c18-a57d-9496505cd7df" providerId="ADAL" clId="{D18138C2-9548-5B43-BAF4-3B893566E062}" dt="2024-06-20T19:20:10.162" v="1849" actId="20577"/>
        <pc:sldMkLst>
          <pc:docMk/>
          <pc:sldMk cId="1013583937" sldId="258"/>
        </pc:sldMkLst>
        <pc:spChg chg="add del mod">
          <ac:chgData name="Matt Depatie" userId="8c2977d3-526c-4c18-a57d-9496505cd7df" providerId="ADAL" clId="{D18138C2-9548-5B43-BAF4-3B893566E062}" dt="2024-06-20T19:17:31.841" v="1819"/>
          <ac:spMkLst>
            <pc:docMk/>
            <pc:sldMk cId="1013583937" sldId="258"/>
            <ac:spMk id="5" creationId="{9EB8AB8D-1F01-8A44-ABA8-A00D9FA79983}"/>
          </ac:spMkLst>
        </pc:spChg>
        <pc:spChg chg="add mod">
          <ac:chgData name="Matt Depatie" userId="8c2977d3-526c-4c18-a57d-9496505cd7df" providerId="ADAL" clId="{D18138C2-9548-5B43-BAF4-3B893566E062}" dt="2024-06-20T19:20:10.162" v="1849" actId="20577"/>
          <ac:spMkLst>
            <pc:docMk/>
            <pc:sldMk cId="1013583937" sldId="258"/>
            <ac:spMk id="6" creationId="{88A7DA8A-72AD-56A5-D839-C4E399D8496B}"/>
          </ac:spMkLst>
        </pc:spChg>
      </pc:sldChg>
      <pc:sldChg chg="addSp delSp modSp mod">
        <pc:chgData name="Matt Depatie" userId="8c2977d3-526c-4c18-a57d-9496505cd7df" providerId="ADAL" clId="{D18138C2-9548-5B43-BAF4-3B893566E062}" dt="2024-06-21T15:55:45.522" v="8853" actId="1038"/>
        <pc:sldMkLst>
          <pc:docMk/>
          <pc:sldMk cId="518422789" sldId="259"/>
        </pc:sldMkLst>
        <pc:spChg chg="mod">
          <ac:chgData name="Matt Depatie" userId="8c2977d3-526c-4c18-a57d-9496505cd7df" providerId="ADAL" clId="{D18138C2-9548-5B43-BAF4-3B893566E062}" dt="2024-06-21T15:55:36.957" v="8835" actId="166"/>
          <ac:spMkLst>
            <pc:docMk/>
            <pc:sldMk cId="518422789" sldId="259"/>
            <ac:spMk id="2" creationId="{B4A6CAC9-1EF7-41CD-C35C-335D00AA4807}"/>
          </ac:spMkLst>
        </pc:spChg>
        <pc:spChg chg="mod">
          <ac:chgData name="Matt Depatie" userId="8c2977d3-526c-4c18-a57d-9496505cd7df" providerId="ADAL" clId="{D18138C2-9548-5B43-BAF4-3B893566E062}" dt="2024-06-20T18:30:18.134" v="5" actId="27636"/>
          <ac:spMkLst>
            <pc:docMk/>
            <pc:sldMk cId="518422789" sldId="259"/>
            <ac:spMk id="3" creationId="{DC387C05-87E0-2F41-9A0B-301BD162FF5A}"/>
          </ac:spMkLst>
        </pc:spChg>
        <pc:spChg chg="mod">
          <ac:chgData name="Matt Depatie" userId="8c2977d3-526c-4c18-a57d-9496505cd7df" providerId="ADAL" clId="{D18138C2-9548-5B43-BAF4-3B893566E062}" dt="2024-06-20T19:21:25.326" v="1855" actId="1076"/>
          <ac:spMkLst>
            <pc:docMk/>
            <pc:sldMk cId="518422789" sldId="259"/>
            <ac:spMk id="5" creationId="{1C64A4E8-1809-A026-876C-018813746142}"/>
          </ac:spMkLst>
        </pc:spChg>
        <pc:spChg chg="add del mod">
          <ac:chgData name="Matt Depatie" userId="8c2977d3-526c-4c18-a57d-9496505cd7df" providerId="ADAL" clId="{D18138C2-9548-5B43-BAF4-3B893566E062}" dt="2024-06-20T19:17:31.841" v="1819"/>
          <ac:spMkLst>
            <pc:docMk/>
            <pc:sldMk cId="518422789" sldId="259"/>
            <ac:spMk id="6" creationId="{31B7E850-A6E1-3DFC-1913-3908676D73F8}"/>
          </ac:spMkLst>
        </pc:spChg>
        <pc:spChg chg="add mod">
          <ac:chgData name="Matt Depatie" userId="8c2977d3-526c-4c18-a57d-9496505cd7df" providerId="ADAL" clId="{D18138C2-9548-5B43-BAF4-3B893566E062}" dt="2024-06-20T19:19:59.735" v="1845" actId="20577"/>
          <ac:spMkLst>
            <pc:docMk/>
            <pc:sldMk cId="518422789" sldId="259"/>
            <ac:spMk id="7" creationId="{87B84F03-317D-6D39-B48E-9002B7A68727}"/>
          </ac:spMkLst>
        </pc:spChg>
        <pc:picChg chg="mod">
          <ac:chgData name="Matt Depatie" userId="8c2977d3-526c-4c18-a57d-9496505cd7df" providerId="ADAL" clId="{D18138C2-9548-5B43-BAF4-3B893566E062}" dt="2024-06-20T19:21:05.494" v="1851" actId="1076"/>
          <ac:picMkLst>
            <pc:docMk/>
            <pc:sldMk cId="518422789" sldId="259"/>
            <ac:picMk id="4" creationId="{97F6C51F-EC8D-1CA8-5EE8-B18CE016F4C7}"/>
          </ac:picMkLst>
        </pc:picChg>
        <pc:picChg chg="mod">
          <ac:chgData name="Matt Depatie" userId="8c2977d3-526c-4c18-a57d-9496505cd7df" providerId="ADAL" clId="{D18138C2-9548-5B43-BAF4-3B893566E062}" dt="2024-06-21T15:55:45.522" v="8853" actId="1038"/>
          <ac:picMkLst>
            <pc:docMk/>
            <pc:sldMk cId="518422789" sldId="259"/>
            <ac:picMk id="1026" creationId="{1DBE951A-786A-C151-3185-77B799FCEBB0}"/>
          </ac:picMkLst>
        </pc:picChg>
      </pc:sldChg>
      <pc:sldChg chg="addSp delSp modSp mod">
        <pc:chgData name="Matt Depatie" userId="8c2977d3-526c-4c18-a57d-9496505cd7df" providerId="ADAL" clId="{D18138C2-9548-5B43-BAF4-3B893566E062}" dt="2024-06-21T15:28:22.740" v="8763" actId="20577"/>
        <pc:sldMkLst>
          <pc:docMk/>
          <pc:sldMk cId="813283947" sldId="260"/>
        </pc:sldMkLst>
        <pc:spChg chg="mod">
          <ac:chgData name="Matt Depatie" userId="8c2977d3-526c-4c18-a57d-9496505cd7df" providerId="ADAL" clId="{D18138C2-9548-5B43-BAF4-3B893566E062}" dt="2024-06-20T18:30:22.529" v="6"/>
          <ac:spMkLst>
            <pc:docMk/>
            <pc:sldMk cId="813283947" sldId="260"/>
            <ac:spMk id="2" creationId="{2ACCE7BD-90B9-9D93-80EC-743861F50D36}"/>
          </ac:spMkLst>
        </pc:spChg>
        <pc:spChg chg="mod">
          <ac:chgData name="Matt Depatie" userId="8c2977d3-526c-4c18-a57d-9496505cd7df" providerId="ADAL" clId="{D18138C2-9548-5B43-BAF4-3B893566E062}" dt="2024-06-21T15:28:22.740" v="8763" actId="20577"/>
          <ac:spMkLst>
            <pc:docMk/>
            <pc:sldMk cId="813283947" sldId="260"/>
            <ac:spMk id="3" creationId="{B7B4D0C8-588D-5E36-AB1C-10C92AD7603B}"/>
          </ac:spMkLst>
        </pc:spChg>
        <pc:spChg chg="add del mod">
          <ac:chgData name="Matt Depatie" userId="8c2977d3-526c-4c18-a57d-9496505cd7df" providerId="ADAL" clId="{D18138C2-9548-5B43-BAF4-3B893566E062}" dt="2024-06-20T19:17:31.841" v="1819"/>
          <ac:spMkLst>
            <pc:docMk/>
            <pc:sldMk cId="813283947" sldId="260"/>
            <ac:spMk id="5" creationId="{EF32415C-DD8E-C617-3AC1-16B46980D21A}"/>
          </ac:spMkLst>
        </pc:spChg>
        <pc:spChg chg="add mod">
          <ac:chgData name="Matt Depatie" userId="8c2977d3-526c-4c18-a57d-9496505cd7df" providerId="ADAL" clId="{D18138C2-9548-5B43-BAF4-3B893566E062}" dt="2024-06-20T19:20:04.318" v="1847" actId="20577"/>
          <ac:spMkLst>
            <pc:docMk/>
            <pc:sldMk cId="813283947" sldId="260"/>
            <ac:spMk id="6" creationId="{1D25D930-F952-5814-D6A6-36944B4133CC}"/>
          </ac:spMkLst>
        </pc:spChg>
      </pc:sldChg>
      <pc:sldChg chg="addSp delSp modSp mod">
        <pc:chgData name="Matt Depatie" userId="8c2977d3-526c-4c18-a57d-9496505cd7df" providerId="ADAL" clId="{D18138C2-9548-5B43-BAF4-3B893566E062}" dt="2024-06-20T19:19:54.743" v="1843" actId="20577"/>
        <pc:sldMkLst>
          <pc:docMk/>
          <pc:sldMk cId="859016789" sldId="261"/>
        </pc:sldMkLst>
        <pc:spChg chg="mod">
          <ac:chgData name="Matt Depatie" userId="8c2977d3-526c-4c18-a57d-9496505cd7df" providerId="ADAL" clId="{D18138C2-9548-5B43-BAF4-3B893566E062}" dt="2024-06-20T18:30:22.529" v="6"/>
          <ac:spMkLst>
            <pc:docMk/>
            <pc:sldMk cId="859016789" sldId="261"/>
            <ac:spMk id="2" creationId="{DC42DF29-6DB3-5AAE-DDA5-78267832AD7B}"/>
          </ac:spMkLst>
        </pc:spChg>
        <pc:spChg chg="mod">
          <ac:chgData name="Matt Depatie" userId="8c2977d3-526c-4c18-a57d-9496505cd7df" providerId="ADAL" clId="{D18138C2-9548-5B43-BAF4-3B893566E062}" dt="2024-06-20T18:48:43.950" v="502" actId="20577"/>
          <ac:spMkLst>
            <pc:docMk/>
            <pc:sldMk cId="859016789" sldId="261"/>
            <ac:spMk id="3" creationId="{7C3A0468-036C-B1DF-FDD8-FC3868B93202}"/>
          </ac:spMkLst>
        </pc:spChg>
        <pc:spChg chg="mod">
          <ac:chgData name="Matt Depatie" userId="8c2977d3-526c-4c18-a57d-9496505cd7df" providerId="ADAL" clId="{D18138C2-9548-5B43-BAF4-3B893566E062}" dt="2024-06-20T18:43:19.351" v="115" actId="20577"/>
          <ac:spMkLst>
            <pc:docMk/>
            <pc:sldMk cId="859016789" sldId="261"/>
            <ac:spMk id="8" creationId="{82E4D3A6-C4F3-9FC0-5B45-86E9C2B55330}"/>
          </ac:spMkLst>
        </pc:spChg>
        <pc:spChg chg="add del mod">
          <ac:chgData name="Matt Depatie" userId="8c2977d3-526c-4c18-a57d-9496505cd7df" providerId="ADAL" clId="{D18138C2-9548-5B43-BAF4-3B893566E062}" dt="2024-06-20T19:17:31.841" v="1819"/>
          <ac:spMkLst>
            <pc:docMk/>
            <pc:sldMk cId="859016789" sldId="261"/>
            <ac:spMk id="10" creationId="{32053767-F360-AF67-566E-D47C1601BEB7}"/>
          </ac:spMkLst>
        </pc:spChg>
        <pc:spChg chg="add mod">
          <ac:chgData name="Matt Depatie" userId="8c2977d3-526c-4c18-a57d-9496505cd7df" providerId="ADAL" clId="{D18138C2-9548-5B43-BAF4-3B893566E062}" dt="2024-06-20T19:19:54.743" v="1843" actId="20577"/>
          <ac:spMkLst>
            <pc:docMk/>
            <pc:sldMk cId="859016789" sldId="261"/>
            <ac:spMk id="11" creationId="{44AF5FA4-6A67-FAD7-A21E-B5CF8F1059F7}"/>
          </ac:spMkLst>
        </pc:spChg>
      </pc:sldChg>
      <pc:sldChg chg="addSp delSp modSp mod modTransition">
        <pc:chgData name="Matt Depatie" userId="8c2977d3-526c-4c18-a57d-9496505cd7df" providerId="ADAL" clId="{D18138C2-9548-5B43-BAF4-3B893566E062}" dt="2024-06-21T15:34:04.717" v="8773" actId="20577"/>
        <pc:sldMkLst>
          <pc:docMk/>
          <pc:sldMk cId="478700481" sldId="262"/>
        </pc:sldMkLst>
        <pc:spChg chg="mod">
          <ac:chgData name="Matt Depatie" userId="8c2977d3-526c-4c18-a57d-9496505cd7df" providerId="ADAL" clId="{D18138C2-9548-5B43-BAF4-3B893566E062}" dt="2024-06-20T18:30:22.529" v="6"/>
          <ac:spMkLst>
            <pc:docMk/>
            <pc:sldMk cId="478700481" sldId="262"/>
            <ac:spMk id="2" creationId="{9252A469-033D-D2C3-7881-4188677DBA18}"/>
          </ac:spMkLst>
        </pc:spChg>
        <pc:spChg chg="mod">
          <ac:chgData name="Matt Depatie" userId="8c2977d3-526c-4c18-a57d-9496505cd7df" providerId="ADAL" clId="{D18138C2-9548-5B43-BAF4-3B893566E062}" dt="2024-06-21T15:34:04.717" v="8773" actId="20577"/>
          <ac:spMkLst>
            <pc:docMk/>
            <pc:sldMk cId="478700481" sldId="262"/>
            <ac:spMk id="3" creationId="{BCA6A583-D048-F9A2-B7D4-97E1AE6609EB}"/>
          </ac:spMkLst>
        </pc:spChg>
        <pc:spChg chg="add del mod">
          <ac:chgData name="Matt Depatie" userId="8c2977d3-526c-4c18-a57d-9496505cd7df" providerId="ADAL" clId="{D18138C2-9548-5B43-BAF4-3B893566E062}" dt="2024-06-20T19:09:10.162" v="1184" actId="478"/>
          <ac:spMkLst>
            <pc:docMk/>
            <pc:sldMk cId="478700481" sldId="262"/>
            <ac:spMk id="10" creationId="{3940D2D4-7F60-1133-755E-A5E304512AB7}"/>
          </ac:spMkLst>
        </pc:spChg>
        <pc:spChg chg="add del mod">
          <ac:chgData name="Matt Depatie" userId="8c2977d3-526c-4c18-a57d-9496505cd7df" providerId="ADAL" clId="{D18138C2-9548-5B43-BAF4-3B893566E062}" dt="2024-06-20T19:17:31.841" v="1819"/>
          <ac:spMkLst>
            <pc:docMk/>
            <pc:sldMk cId="478700481" sldId="262"/>
            <ac:spMk id="11" creationId="{B75FA4CE-D2DC-393F-6CC1-63D6D0CF622E}"/>
          </ac:spMkLst>
        </pc:spChg>
        <pc:spChg chg="add mod">
          <ac:chgData name="Matt Depatie" userId="8c2977d3-526c-4c18-a57d-9496505cd7df" providerId="ADAL" clId="{D18138C2-9548-5B43-BAF4-3B893566E062}" dt="2024-06-20T19:19:49.261" v="1841" actId="20577"/>
          <ac:spMkLst>
            <pc:docMk/>
            <pc:sldMk cId="478700481" sldId="262"/>
            <ac:spMk id="12" creationId="{5572DCC1-0BEC-7857-89FD-F99F028AABE3}"/>
          </ac:spMkLst>
        </pc:spChg>
        <pc:graphicFrameChg chg="add del mod">
          <ac:chgData name="Matt Depatie" userId="8c2977d3-526c-4c18-a57d-9496505cd7df" providerId="ADAL" clId="{D18138C2-9548-5B43-BAF4-3B893566E062}" dt="2024-06-20T18:50:13.695" v="594" actId="3680"/>
          <ac:graphicFrameMkLst>
            <pc:docMk/>
            <pc:sldMk cId="478700481" sldId="262"/>
            <ac:graphicFrameMk id="4" creationId="{5565B627-6C2E-D82D-A5C8-C25DDB50632A}"/>
          </ac:graphicFrameMkLst>
        </pc:graphicFrameChg>
        <pc:graphicFrameChg chg="add mod modGraphic">
          <ac:chgData name="Matt Depatie" userId="8c2977d3-526c-4c18-a57d-9496505cd7df" providerId="ADAL" clId="{D18138C2-9548-5B43-BAF4-3B893566E062}" dt="2024-06-20T19:10:36.680" v="1286" actId="20577"/>
          <ac:graphicFrameMkLst>
            <pc:docMk/>
            <pc:sldMk cId="478700481" sldId="262"/>
            <ac:graphicFrameMk id="5" creationId="{A62B9812-F00E-4AD1-25C2-530FE3C2F2A6}"/>
          </ac:graphicFrameMkLst>
        </pc:graphicFrameChg>
        <pc:graphicFrameChg chg="add del mod">
          <ac:chgData name="Matt Depatie" userId="8c2977d3-526c-4c18-a57d-9496505cd7df" providerId="ADAL" clId="{D18138C2-9548-5B43-BAF4-3B893566E062}" dt="2024-06-20T18:56:06.834" v="741" actId="478"/>
          <ac:graphicFrameMkLst>
            <pc:docMk/>
            <pc:sldMk cId="478700481" sldId="262"/>
            <ac:graphicFrameMk id="6" creationId="{D16D9C0C-94DE-B4B5-9112-55C831505934}"/>
          </ac:graphicFrameMkLst>
        </pc:graphicFrameChg>
        <pc:graphicFrameChg chg="add del mod">
          <ac:chgData name="Matt Depatie" userId="8c2977d3-526c-4c18-a57d-9496505cd7df" providerId="ADAL" clId="{D18138C2-9548-5B43-BAF4-3B893566E062}" dt="2024-06-20T18:56:08.074" v="742" actId="478"/>
          <ac:graphicFrameMkLst>
            <pc:docMk/>
            <pc:sldMk cId="478700481" sldId="262"/>
            <ac:graphicFrameMk id="7" creationId="{DDB99124-3901-44AD-45CD-6D2776501584}"/>
          </ac:graphicFrameMkLst>
        </pc:graphicFrameChg>
        <pc:graphicFrameChg chg="add mod modGraphic">
          <ac:chgData name="Matt Depatie" userId="8c2977d3-526c-4c18-a57d-9496505cd7df" providerId="ADAL" clId="{D18138C2-9548-5B43-BAF4-3B893566E062}" dt="2024-06-20T19:10:12.580" v="1250" actId="20577"/>
          <ac:graphicFrameMkLst>
            <pc:docMk/>
            <pc:sldMk cId="478700481" sldId="262"/>
            <ac:graphicFrameMk id="8" creationId="{A1319781-66B0-904A-C675-320A8030D2C5}"/>
          </ac:graphicFrameMkLst>
        </pc:graphicFrameChg>
        <pc:graphicFrameChg chg="add mod modGraphic">
          <ac:chgData name="Matt Depatie" userId="8c2977d3-526c-4c18-a57d-9496505cd7df" providerId="ADAL" clId="{D18138C2-9548-5B43-BAF4-3B893566E062}" dt="2024-06-20T19:10:07.312" v="1237" actId="20577"/>
          <ac:graphicFrameMkLst>
            <pc:docMk/>
            <pc:sldMk cId="478700481" sldId="262"/>
            <ac:graphicFrameMk id="9" creationId="{BBA8916B-7EB5-4813-3D2F-6066D944E265}"/>
          </ac:graphicFrameMkLst>
        </pc:graphicFrameChg>
      </pc:sldChg>
      <pc:sldChg chg="addSp delSp modSp new mod modTransition">
        <pc:chgData name="Matt Depatie" userId="8c2977d3-526c-4c18-a57d-9496505cd7df" providerId="ADAL" clId="{D18138C2-9548-5B43-BAF4-3B893566E062}" dt="2024-06-21T16:43:02.488" v="8952" actId="1076"/>
        <pc:sldMkLst>
          <pc:docMk/>
          <pc:sldMk cId="2155637250" sldId="263"/>
        </pc:sldMkLst>
        <pc:spChg chg="mod">
          <ac:chgData name="Matt Depatie" userId="8c2977d3-526c-4c18-a57d-9496505cd7df" providerId="ADAL" clId="{D18138C2-9548-5B43-BAF4-3B893566E062}" dt="2024-06-20T19:24:27.629" v="1921" actId="20577"/>
          <ac:spMkLst>
            <pc:docMk/>
            <pc:sldMk cId="2155637250" sldId="263"/>
            <ac:spMk id="2" creationId="{FCEF6D7C-942F-0357-5D74-D8409D130EEE}"/>
          </ac:spMkLst>
        </pc:spChg>
        <pc:spChg chg="mod">
          <ac:chgData name="Matt Depatie" userId="8c2977d3-526c-4c18-a57d-9496505cd7df" providerId="ADAL" clId="{D18138C2-9548-5B43-BAF4-3B893566E062}" dt="2024-06-21T15:38:31.912" v="8833" actId="20577"/>
          <ac:spMkLst>
            <pc:docMk/>
            <pc:sldMk cId="2155637250" sldId="263"/>
            <ac:spMk id="3" creationId="{90C49F22-5A2A-C17A-32DD-74CDF5595689}"/>
          </ac:spMkLst>
        </pc:spChg>
        <pc:spChg chg="del mod">
          <ac:chgData name="Matt Depatie" userId="8c2977d3-526c-4c18-a57d-9496505cd7df" providerId="ADAL" clId="{D18138C2-9548-5B43-BAF4-3B893566E062}" dt="2024-06-20T19:17:31.841" v="1819"/>
          <ac:spMkLst>
            <pc:docMk/>
            <pc:sldMk cId="2155637250" sldId="263"/>
            <ac:spMk id="4" creationId="{F233DFAE-7A2E-D9C3-EA20-B2EF5D141F56}"/>
          </ac:spMkLst>
        </pc:spChg>
        <pc:spChg chg="add del mod">
          <ac:chgData name="Matt Depatie" userId="8c2977d3-526c-4c18-a57d-9496505cd7df" providerId="ADAL" clId="{D18138C2-9548-5B43-BAF4-3B893566E062}" dt="2024-06-20T19:17:34.915" v="1820" actId="478"/>
          <ac:spMkLst>
            <pc:docMk/>
            <pc:sldMk cId="2155637250" sldId="263"/>
            <ac:spMk id="5" creationId="{CC45FEF3-4FA1-8187-059C-A782B90ADA5B}"/>
          </ac:spMkLst>
        </pc:spChg>
        <pc:spChg chg="add mod">
          <ac:chgData name="Matt Depatie" userId="8c2977d3-526c-4c18-a57d-9496505cd7df" providerId="ADAL" clId="{D18138C2-9548-5B43-BAF4-3B893566E062}" dt="2024-06-21T16:43:02.488" v="8952" actId="1076"/>
          <ac:spMkLst>
            <pc:docMk/>
            <pc:sldMk cId="2155637250" sldId="263"/>
            <ac:spMk id="6" creationId="{C46FBA2A-6DE5-74AA-E0ED-640DE5B24A67}"/>
          </ac:spMkLst>
        </pc:spChg>
        <pc:spChg chg="add mod">
          <ac:chgData name="Matt Depatie" userId="8c2977d3-526c-4c18-a57d-9496505cd7df" providerId="ADAL" clId="{D18138C2-9548-5B43-BAF4-3B893566E062}" dt="2024-06-20T23:15:17.754" v="8635" actId="5793"/>
          <ac:spMkLst>
            <pc:docMk/>
            <pc:sldMk cId="2155637250" sldId="263"/>
            <ac:spMk id="9" creationId="{24A79E83-FC3F-2A7A-7AD1-FB80DA23C517}"/>
          </ac:spMkLst>
        </pc:spChg>
        <pc:picChg chg="add mod modCrop">
          <ac:chgData name="Matt Depatie" userId="8c2977d3-526c-4c18-a57d-9496505cd7df" providerId="ADAL" clId="{D18138C2-9548-5B43-BAF4-3B893566E062}" dt="2024-06-20T19:39:08.190" v="2601" actId="1076"/>
          <ac:picMkLst>
            <pc:docMk/>
            <pc:sldMk cId="2155637250" sldId="263"/>
            <ac:picMk id="7" creationId="{46EA109F-E9D3-5D31-F730-6CD9FB5D9670}"/>
          </ac:picMkLst>
        </pc:picChg>
        <pc:picChg chg="add mod">
          <ac:chgData name="Matt Depatie" userId="8c2977d3-526c-4c18-a57d-9496505cd7df" providerId="ADAL" clId="{D18138C2-9548-5B43-BAF4-3B893566E062}" dt="2024-06-20T19:40:23.761" v="2613"/>
          <ac:picMkLst>
            <pc:docMk/>
            <pc:sldMk cId="2155637250" sldId="263"/>
            <ac:picMk id="8" creationId="{3F597B0B-8194-B106-913A-D28A936924BB}"/>
          </ac:picMkLst>
        </pc:picChg>
      </pc:sldChg>
      <pc:sldChg chg="addSp add del mod">
        <pc:chgData name="Matt Depatie" userId="8c2977d3-526c-4c18-a57d-9496505cd7df" providerId="ADAL" clId="{D18138C2-9548-5B43-BAF4-3B893566E062}" dt="2024-06-20T18:42:28.147" v="102" actId="2696"/>
        <pc:sldMkLst>
          <pc:docMk/>
          <pc:sldMk cId="1109209139" sldId="264"/>
        </pc:sldMkLst>
        <pc:grpChg chg="add">
          <ac:chgData name="Matt Depatie" userId="8c2977d3-526c-4c18-a57d-9496505cd7df" providerId="ADAL" clId="{D18138C2-9548-5B43-BAF4-3B893566E062}" dt="2024-06-20T18:31:57.210" v="10" actId="164"/>
          <ac:grpSpMkLst>
            <pc:docMk/>
            <pc:sldMk cId="1109209139" sldId="264"/>
            <ac:grpSpMk id="5" creationId="{860B3AB5-F6BB-0368-4D9C-87DA8B778EBE}"/>
          </ac:grpSpMkLst>
        </pc:grpChg>
      </pc:sldChg>
      <pc:sldChg chg="addSp delSp modSp new mod modClrScheme chgLayout">
        <pc:chgData name="Matt Depatie" userId="8c2977d3-526c-4c18-a57d-9496505cd7df" providerId="ADAL" clId="{D18138C2-9548-5B43-BAF4-3B893566E062}" dt="2024-06-21T16:43:06.962" v="8954" actId="20577"/>
        <pc:sldMkLst>
          <pc:docMk/>
          <pc:sldMk cId="1415020433" sldId="264"/>
        </pc:sldMkLst>
        <pc:spChg chg="del">
          <ac:chgData name="Matt Depatie" userId="8c2977d3-526c-4c18-a57d-9496505cd7df" providerId="ADAL" clId="{D18138C2-9548-5B43-BAF4-3B893566E062}" dt="2024-06-20T19:39:25.194" v="2603" actId="700"/>
          <ac:spMkLst>
            <pc:docMk/>
            <pc:sldMk cId="1415020433" sldId="264"/>
            <ac:spMk id="2" creationId="{7F151F7D-5F16-46C3-3B80-9E6DFE6616E8}"/>
          </ac:spMkLst>
        </pc:spChg>
        <pc:spChg chg="del">
          <ac:chgData name="Matt Depatie" userId="8c2977d3-526c-4c18-a57d-9496505cd7df" providerId="ADAL" clId="{D18138C2-9548-5B43-BAF4-3B893566E062}" dt="2024-06-20T19:39:25.194" v="2603" actId="700"/>
          <ac:spMkLst>
            <pc:docMk/>
            <pc:sldMk cId="1415020433" sldId="264"/>
            <ac:spMk id="3" creationId="{5EABF649-C49D-D363-CC3D-8C10EE30F46E}"/>
          </ac:spMkLst>
        </pc:spChg>
        <pc:spChg chg="add mod">
          <ac:chgData name="Matt Depatie" userId="8c2977d3-526c-4c18-a57d-9496505cd7df" providerId="ADAL" clId="{D18138C2-9548-5B43-BAF4-3B893566E062}" dt="2024-06-20T19:42:10.552" v="2697" actId="1076"/>
          <ac:spMkLst>
            <pc:docMk/>
            <pc:sldMk cId="1415020433" sldId="264"/>
            <ac:spMk id="6" creationId="{36393D8A-0CA8-3E0A-D4AF-010C60D44ACF}"/>
          </ac:spMkLst>
        </pc:spChg>
        <pc:spChg chg="add mod">
          <ac:chgData name="Matt Depatie" userId="8c2977d3-526c-4c18-a57d-9496505cd7df" providerId="ADAL" clId="{D18138C2-9548-5B43-BAF4-3B893566E062}" dt="2024-06-20T19:43:27.383" v="2731" actId="1076"/>
          <ac:spMkLst>
            <pc:docMk/>
            <pc:sldMk cId="1415020433" sldId="264"/>
            <ac:spMk id="11" creationId="{B573AC30-BBC4-7D6D-52B7-382E34D99857}"/>
          </ac:spMkLst>
        </pc:spChg>
        <pc:spChg chg="add mod">
          <ac:chgData name="Matt Depatie" userId="8c2977d3-526c-4c18-a57d-9496505cd7df" providerId="ADAL" clId="{D18138C2-9548-5B43-BAF4-3B893566E062}" dt="2024-06-21T16:43:06.962" v="8954" actId="20577"/>
          <ac:spMkLst>
            <pc:docMk/>
            <pc:sldMk cId="1415020433" sldId="264"/>
            <ac:spMk id="20" creationId="{DEE77EB8-E90C-31F2-1774-DC8D3880454C}"/>
          </ac:spMkLst>
        </pc:spChg>
        <pc:picChg chg="add mod modCrop">
          <ac:chgData name="Matt Depatie" userId="8c2977d3-526c-4c18-a57d-9496505cd7df" providerId="ADAL" clId="{D18138C2-9548-5B43-BAF4-3B893566E062}" dt="2024-06-20T19:43:14.646" v="2726" actId="1076"/>
          <ac:picMkLst>
            <pc:docMk/>
            <pc:sldMk cId="1415020433" sldId="264"/>
            <ac:picMk id="5" creationId="{9DBA50E2-5703-1605-B867-09B6143AFC6E}"/>
          </ac:picMkLst>
        </pc:picChg>
        <pc:picChg chg="add">
          <ac:chgData name="Matt Depatie" userId="8c2977d3-526c-4c18-a57d-9496505cd7df" providerId="ADAL" clId="{D18138C2-9548-5B43-BAF4-3B893566E062}" dt="2024-06-20T19:50:15.382" v="2744"/>
          <ac:picMkLst>
            <pc:docMk/>
            <pc:sldMk cId="1415020433" sldId="264"/>
            <ac:picMk id="9218" creationId="{2F83D0F0-FE50-AAAA-68F7-E3F65CAE44AD}"/>
          </ac:picMkLst>
        </pc:picChg>
        <pc:cxnChg chg="add del mod">
          <ac:chgData name="Matt Depatie" userId="8c2977d3-526c-4c18-a57d-9496505cd7df" providerId="ADAL" clId="{D18138C2-9548-5B43-BAF4-3B893566E062}" dt="2024-06-20T19:42:04.960" v="2696" actId="11529"/>
          <ac:cxnSpMkLst>
            <pc:docMk/>
            <pc:sldMk cId="1415020433" sldId="264"/>
            <ac:cxnSpMk id="8" creationId="{9DCF6EAC-C8F9-01FF-0BBC-550AD217058A}"/>
          </ac:cxnSpMkLst>
        </pc:cxnChg>
        <pc:cxnChg chg="add mod">
          <ac:chgData name="Matt Depatie" userId="8c2977d3-526c-4c18-a57d-9496505cd7df" providerId="ADAL" clId="{D18138C2-9548-5B43-BAF4-3B893566E062}" dt="2024-06-20T19:42:52.349" v="2702" actId="1582"/>
          <ac:cxnSpMkLst>
            <pc:docMk/>
            <pc:sldMk cId="1415020433" sldId="264"/>
            <ac:cxnSpMk id="10" creationId="{0599C08B-23EB-48A9-24EC-B4BEE73B7E0A}"/>
          </ac:cxnSpMkLst>
        </pc:cxnChg>
        <pc:cxnChg chg="add">
          <ac:chgData name="Matt Depatie" userId="8c2977d3-526c-4c18-a57d-9496505cd7df" providerId="ADAL" clId="{D18138C2-9548-5B43-BAF4-3B893566E062}" dt="2024-06-20T19:43:37.258" v="2732" actId="11529"/>
          <ac:cxnSpMkLst>
            <pc:docMk/>
            <pc:sldMk cId="1415020433" sldId="264"/>
            <ac:cxnSpMk id="13" creationId="{A9E6BA70-4B8B-EB7E-D692-46D254F5DA04}"/>
          </ac:cxnSpMkLst>
        </pc:cxnChg>
        <pc:cxnChg chg="add">
          <ac:chgData name="Matt Depatie" userId="8c2977d3-526c-4c18-a57d-9496505cd7df" providerId="ADAL" clId="{D18138C2-9548-5B43-BAF4-3B893566E062}" dt="2024-06-20T19:43:44.041" v="2733" actId="11529"/>
          <ac:cxnSpMkLst>
            <pc:docMk/>
            <pc:sldMk cId="1415020433" sldId="264"/>
            <ac:cxnSpMk id="15" creationId="{258454F7-624C-78F6-8C8F-98458467F984}"/>
          </ac:cxnSpMkLst>
        </pc:cxnChg>
        <pc:cxnChg chg="add">
          <ac:chgData name="Matt Depatie" userId="8c2977d3-526c-4c18-a57d-9496505cd7df" providerId="ADAL" clId="{D18138C2-9548-5B43-BAF4-3B893566E062}" dt="2024-06-20T19:43:49.206" v="2734" actId="11529"/>
          <ac:cxnSpMkLst>
            <pc:docMk/>
            <pc:sldMk cId="1415020433" sldId="264"/>
            <ac:cxnSpMk id="17" creationId="{6FA9375E-60AE-1AE1-7E33-40BAA3925262}"/>
          </ac:cxnSpMkLst>
        </pc:cxnChg>
        <pc:cxnChg chg="add">
          <ac:chgData name="Matt Depatie" userId="8c2977d3-526c-4c18-a57d-9496505cd7df" providerId="ADAL" clId="{D18138C2-9548-5B43-BAF4-3B893566E062}" dt="2024-06-20T19:43:55.747" v="2735" actId="11529"/>
          <ac:cxnSpMkLst>
            <pc:docMk/>
            <pc:sldMk cId="1415020433" sldId="264"/>
            <ac:cxnSpMk id="19" creationId="{852189D3-6169-C561-F2A7-BB46627DB61C}"/>
          </ac:cxnSpMkLst>
        </pc:cxnChg>
      </pc:sldChg>
      <pc:sldChg chg="addSp delSp modSp new mod modClrScheme chgLayout">
        <pc:chgData name="Matt Depatie" userId="8c2977d3-526c-4c18-a57d-9496505cd7df" providerId="ADAL" clId="{D18138C2-9548-5B43-BAF4-3B893566E062}" dt="2024-06-21T16:43:11.181" v="8956" actId="20577"/>
        <pc:sldMkLst>
          <pc:docMk/>
          <pc:sldMk cId="3775854485" sldId="265"/>
        </pc:sldMkLst>
        <pc:spChg chg="add mod">
          <ac:chgData name="Matt Depatie" userId="8c2977d3-526c-4c18-a57d-9496505cd7df" providerId="ADAL" clId="{D18138C2-9548-5B43-BAF4-3B893566E062}" dt="2024-06-20T19:44:24.728" v="2738"/>
          <ac:spMkLst>
            <pc:docMk/>
            <pc:sldMk cId="3775854485" sldId="265"/>
            <ac:spMk id="2" creationId="{143F1C4C-FA7D-6BCB-FA9E-060296A0C012}"/>
          </ac:spMkLst>
        </pc:spChg>
        <pc:spChg chg="add mod">
          <ac:chgData name="Matt Depatie" userId="8c2977d3-526c-4c18-a57d-9496505cd7df" providerId="ADAL" clId="{D18138C2-9548-5B43-BAF4-3B893566E062}" dt="2024-06-20T20:13:18.810" v="3573" actId="27636"/>
          <ac:spMkLst>
            <pc:docMk/>
            <pc:sldMk cId="3775854485" sldId="265"/>
            <ac:spMk id="3" creationId="{3B489B5A-0DF4-186D-FB29-B3ACE2CF8CC3}"/>
          </ac:spMkLst>
        </pc:spChg>
        <pc:spChg chg="add mod">
          <ac:chgData name="Matt Depatie" userId="8c2977d3-526c-4c18-a57d-9496505cd7df" providerId="ADAL" clId="{D18138C2-9548-5B43-BAF4-3B893566E062}" dt="2024-06-21T16:43:11.181" v="8956" actId="20577"/>
          <ac:spMkLst>
            <pc:docMk/>
            <pc:sldMk cId="3775854485" sldId="265"/>
            <ac:spMk id="4" creationId="{63112B0A-303E-8F87-C199-663F8F67A5DC}"/>
          </ac:spMkLst>
        </pc:spChg>
        <pc:spChg chg="add mod">
          <ac:chgData name="Matt Depatie" userId="8c2977d3-526c-4c18-a57d-9496505cd7df" providerId="ADAL" clId="{D18138C2-9548-5B43-BAF4-3B893566E062}" dt="2024-06-20T19:58:58.787" v="3344" actId="20577"/>
          <ac:spMkLst>
            <pc:docMk/>
            <pc:sldMk cId="3775854485" sldId="265"/>
            <ac:spMk id="7" creationId="{9A3DD58E-592F-37E0-BCDD-6952E3E185E9}"/>
          </ac:spMkLst>
        </pc:spChg>
        <pc:spChg chg="add del mod">
          <ac:chgData name="Matt Depatie" userId="8c2977d3-526c-4c18-a57d-9496505cd7df" providerId="ADAL" clId="{D18138C2-9548-5B43-BAF4-3B893566E062}" dt="2024-06-20T19:58:14.892" v="3343" actId="478"/>
          <ac:spMkLst>
            <pc:docMk/>
            <pc:sldMk cId="3775854485" sldId="265"/>
            <ac:spMk id="8" creationId="{E95F67C0-CC15-849E-9F97-7CA8BAD64E16}"/>
          </ac:spMkLst>
        </pc:spChg>
        <pc:spChg chg="add">
          <ac:chgData name="Matt Depatie" userId="8c2977d3-526c-4c18-a57d-9496505cd7df" providerId="ADAL" clId="{D18138C2-9548-5B43-BAF4-3B893566E062}" dt="2024-06-20T19:59:11.225" v="3345"/>
          <ac:spMkLst>
            <pc:docMk/>
            <pc:sldMk cId="3775854485" sldId="265"/>
            <ac:spMk id="9" creationId="{8017628A-557F-89A9-6C65-0AD54F37C616}"/>
          </ac:spMkLst>
        </pc:spChg>
        <pc:spChg chg="add del mod">
          <ac:chgData name="Matt Depatie" userId="8c2977d3-526c-4c18-a57d-9496505cd7df" providerId="ADAL" clId="{D18138C2-9548-5B43-BAF4-3B893566E062}" dt="2024-06-20T19:59:15.539" v="3347" actId="478"/>
          <ac:spMkLst>
            <pc:docMk/>
            <pc:sldMk cId="3775854485" sldId="265"/>
            <ac:spMk id="10" creationId="{A818739F-7D84-C4B4-50F8-016E66CFC811}"/>
          </ac:spMkLst>
        </pc:spChg>
        <pc:spChg chg="add del mod">
          <ac:chgData name="Matt Depatie" userId="8c2977d3-526c-4c18-a57d-9496505cd7df" providerId="ADAL" clId="{D18138C2-9548-5B43-BAF4-3B893566E062}" dt="2024-06-20T19:59:23.246" v="3349" actId="478"/>
          <ac:spMkLst>
            <pc:docMk/>
            <pc:sldMk cId="3775854485" sldId="265"/>
            <ac:spMk id="11" creationId="{6374D3F2-1F7E-1569-2E9B-3CF657B79A9F}"/>
          </ac:spMkLst>
        </pc:spChg>
        <pc:picChg chg="add mod">
          <ac:chgData name="Matt Depatie" userId="8c2977d3-526c-4c18-a57d-9496505cd7df" providerId="ADAL" clId="{D18138C2-9548-5B43-BAF4-3B893566E062}" dt="2024-06-20T19:53:08.452" v="3081" actId="1076"/>
          <ac:picMkLst>
            <pc:docMk/>
            <pc:sldMk cId="3775854485" sldId="265"/>
            <ac:picMk id="5" creationId="{8CA06FD8-58CE-52DF-98C8-A1058C7CF724}"/>
          </ac:picMkLst>
        </pc:picChg>
        <pc:picChg chg="add del">
          <ac:chgData name="Matt Depatie" userId="8c2977d3-526c-4c18-a57d-9496505cd7df" providerId="ADAL" clId="{D18138C2-9548-5B43-BAF4-3B893566E062}" dt="2024-06-20T19:53:12.397" v="3083" actId="478"/>
          <ac:picMkLst>
            <pc:docMk/>
            <pc:sldMk cId="3775854485" sldId="265"/>
            <ac:picMk id="6" creationId="{9DB4DFEF-3818-F8EA-7C33-B43B838D375A}"/>
          </ac:picMkLst>
        </pc:picChg>
        <pc:picChg chg="add mod">
          <ac:chgData name="Matt Depatie" userId="8c2977d3-526c-4c18-a57d-9496505cd7df" providerId="ADAL" clId="{D18138C2-9548-5B43-BAF4-3B893566E062}" dt="2024-06-20T19:59:50.344" v="3354" actId="1076"/>
          <ac:picMkLst>
            <pc:docMk/>
            <pc:sldMk cId="3775854485" sldId="265"/>
            <ac:picMk id="13" creationId="{2C5D4875-48A1-8DCA-6E46-68C4E968883F}"/>
          </ac:picMkLst>
        </pc:picChg>
      </pc:sldChg>
      <pc:sldChg chg="addSp delSp modSp add mod">
        <pc:chgData name="Matt Depatie" userId="8c2977d3-526c-4c18-a57d-9496505cd7df" providerId="ADAL" clId="{D18138C2-9548-5B43-BAF4-3B893566E062}" dt="2024-06-21T16:43:15.120" v="8958" actId="20577"/>
        <pc:sldMkLst>
          <pc:docMk/>
          <pc:sldMk cId="988837338" sldId="266"/>
        </pc:sldMkLst>
        <pc:spChg chg="del">
          <ac:chgData name="Matt Depatie" userId="8c2977d3-526c-4c18-a57d-9496505cd7df" providerId="ADAL" clId="{D18138C2-9548-5B43-BAF4-3B893566E062}" dt="2024-06-20T20:00:22.828" v="3361" actId="478"/>
          <ac:spMkLst>
            <pc:docMk/>
            <pc:sldMk cId="988837338" sldId="266"/>
            <ac:spMk id="3" creationId="{3B489B5A-0DF4-186D-FB29-B3ACE2CF8CC3}"/>
          </ac:spMkLst>
        </pc:spChg>
        <pc:spChg chg="mod">
          <ac:chgData name="Matt Depatie" userId="8c2977d3-526c-4c18-a57d-9496505cd7df" providerId="ADAL" clId="{D18138C2-9548-5B43-BAF4-3B893566E062}" dt="2024-06-21T16:43:15.120" v="8958" actId="20577"/>
          <ac:spMkLst>
            <pc:docMk/>
            <pc:sldMk cId="988837338" sldId="266"/>
            <ac:spMk id="4" creationId="{63112B0A-303E-8F87-C199-663F8F67A5DC}"/>
          </ac:spMkLst>
        </pc:spChg>
        <pc:spChg chg="del">
          <ac:chgData name="Matt Depatie" userId="8c2977d3-526c-4c18-a57d-9496505cd7df" providerId="ADAL" clId="{D18138C2-9548-5B43-BAF4-3B893566E062}" dt="2024-06-20T20:00:19.907" v="3359" actId="478"/>
          <ac:spMkLst>
            <pc:docMk/>
            <pc:sldMk cId="988837338" sldId="266"/>
            <ac:spMk id="7" creationId="{9A3DD58E-592F-37E0-BCDD-6952E3E185E9}"/>
          </ac:spMkLst>
        </pc:spChg>
        <pc:spChg chg="add del mod">
          <ac:chgData name="Matt Depatie" userId="8c2977d3-526c-4c18-a57d-9496505cd7df" providerId="ADAL" clId="{D18138C2-9548-5B43-BAF4-3B893566E062}" dt="2024-06-20T20:00:25.671" v="3362" actId="478"/>
          <ac:spMkLst>
            <pc:docMk/>
            <pc:sldMk cId="988837338" sldId="266"/>
            <ac:spMk id="8" creationId="{BD0C753C-192F-D99E-58C9-16F167757E55}"/>
          </ac:spMkLst>
        </pc:spChg>
        <pc:spChg chg="add mod">
          <ac:chgData name="Matt Depatie" userId="8c2977d3-526c-4c18-a57d-9496505cd7df" providerId="ADAL" clId="{D18138C2-9548-5B43-BAF4-3B893566E062}" dt="2024-06-20T20:01:09.565" v="3375" actId="5793"/>
          <ac:spMkLst>
            <pc:docMk/>
            <pc:sldMk cId="988837338" sldId="266"/>
            <ac:spMk id="11" creationId="{D966A7CA-7643-48D6-F90D-79EE19BF27B6}"/>
          </ac:spMkLst>
        </pc:spChg>
        <pc:spChg chg="add mod">
          <ac:chgData name="Matt Depatie" userId="8c2977d3-526c-4c18-a57d-9496505cd7df" providerId="ADAL" clId="{D18138C2-9548-5B43-BAF4-3B893566E062}" dt="2024-06-20T22:07:50.497" v="4997" actId="1076"/>
          <ac:spMkLst>
            <pc:docMk/>
            <pc:sldMk cId="988837338" sldId="266"/>
            <ac:spMk id="12" creationId="{AB730E30-12AF-54F8-180B-9DAC34521845}"/>
          </ac:spMkLst>
        </pc:spChg>
        <pc:spChg chg="add mod">
          <ac:chgData name="Matt Depatie" userId="8c2977d3-526c-4c18-a57d-9496505cd7df" providerId="ADAL" clId="{D18138C2-9548-5B43-BAF4-3B893566E062}" dt="2024-06-20T20:03:37.628" v="3391" actId="14100"/>
          <ac:spMkLst>
            <pc:docMk/>
            <pc:sldMk cId="988837338" sldId="266"/>
            <ac:spMk id="15" creationId="{BEDB2A8C-1955-4199-0086-696F61334B11}"/>
          </ac:spMkLst>
        </pc:spChg>
        <pc:spChg chg="add mod">
          <ac:chgData name="Matt Depatie" userId="8c2977d3-526c-4c18-a57d-9496505cd7df" providerId="ADAL" clId="{D18138C2-9548-5B43-BAF4-3B893566E062}" dt="2024-06-20T20:03:57.090" v="3402" actId="1076"/>
          <ac:spMkLst>
            <pc:docMk/>
            <pc:sldMk cId="988837338" sldId="266"/>
            <ac:spMk id="16" creationId="{FA14F180-A393-DCFA-5322-BB7EB483982F}"/>
          </ac:spMkLst>
        </pc:spChg>
        <pc:picChg chg="del">
          <ac:chgData name="Matt Depatie" userId="8c2977d3-526c-4c18-a57d-9496505cd7df" providerId="ADAL" clId="{D18138C2-9548-5B43-BAF4-3B893566E062}" dt="2024-06-20T20:00:20.795" v="3360" actId="478"/>
          <ac:picMkLst>
            <pc:docMk/>
            <pc:sldMk cId="988837338" sldId="266"/>
            <ac:picMk id="5" creationId="{8CA06FD8-58CE-52DF-98C8-A1058C7CF724}"/>
          </ac:picMkLst>
        </pc:picChg>
        <pc:picChg chg="add mod">
          <ac:chgData name="Matt Depatie" userId="8c2977d3-526c-4c18-a57d-9496505cd7df" providerId="ADAL" clId="{D18138C2-9548-5B43-BAF4-3B893566E062}" dt="2024-06-20T22:07:32.738" v="4993" actId="1076"/>
          <ac:picMkLst>
            <pc:docMk/>
            <pc:sldMk cId="988837338" sldId="266"/>
            <ac:picMk id="10" creationId="{96BB5A90-19B4-10DB-9295-A4DEF06E5D50}"/>
          </ac:picMkLst>
        </pc:picChg>
        <pc:picChg chg="del">
          <ac:chgData name="Matt Depatie" userId="8c2977d3-526c-4c18-a57d-9496505cd7df" providerId="ADAL" clId="{D18138C2-9548-5B43-BAF4-3B893566E062}" dt="2024-06-20T20:00:14.181" v="3358" actId="478"/>
          <ac:picMkLst>
            <pc:docMk/>
            <pc:sldMk cId="988837338" sldId="266"/>
            <ac:picMk id="13" creationId="{2C5D4875-48A1-8DCA-6E46-68C4E968883F}"/>
          </ac:picMkLst>
        </pc:picChg>
        <pc:picChg chg="add mod">
          <ac:chgData name="Matt Depatie" userId="8c2977d3-526c-4c18-a57d-9496505cd7df" providerId="ADAL" clId="{D18138C2-9548-5B43-BAF4-3B893566E062}" dt="2024-06-20T20:03:19.333" v="3386" actId="1076"/>
          <ac:picMkLst>
            <pc:docMk/>
            <pc:sldMk cId="988837338" sldId="266"/>
            <ac:picMk id="14" creationId="{D162B797-1791-1F0E-9919-DC3536F5DBE0}"/>
          </ac:picMkLst>
        </pc:picChg>
      </pc:sldChg>
      <pc:sldChg chg="add del">
        <pc:chgData name="Matt Depatie" userId="8c2977d3-526c-4c18-a57d-9496505cd7df" providerId="ADAL" clId="{D18138C2-9548-5B43-BAF4-3B893566E062}" dt="2024-06-20T19:49:32.269" v="2740"/>
        <pc:sldMkLst>
          <pc:docMk/>
          <pc:sldMk cId="3063252669" sldId="266"/>
        </pc:sldMkLst>
      </pc:sldChg>
      <pc:sldChg chg="new del">
        <pc:chgData name="Matt Depatie" userId="8c2977d3-526c-4c18-a57d-9496505cd7df" providerId="ADAL" clId="{D18138C2-9548-5B43-BAF4-3B893566E062}" dt="2024-06-20T20:13:43.644" v="3576" actId="2696"/>
        <pc:sldMkLst>
          <pc:docMk/>
          <pc:sldMk cId="3310748240" sldId="267"/>
        </pc:sldMkLst>
      </pc:sldChg>
      <pc:sldChg chg="addSp delSp modSp add mod chgLayout">
        <pc:chgData name="Matt Depatie" userId="8c2977d3-526c-4c18-a57d-9496505cd7df" providerId="ADAL" clId="{D18138C2-9548-5B43-BAF4-3B893566E062}" dt="2024-06-21T16:43:20.031" v="8960" actId="20577"/>
        <pc:sldMkLst>
          <pc:docMk/>
          <pc:sldMk cId="3689757425" sldId="268"/>
        </pc:sldMkLst>
        <pc:spChg chg="mod ord">
          <ac:chgData name="Matt Depatie" userId="8c2977d3-526c-4c18-a57d-9496505cd7df" providerId="ADAL" clId="{D18138C2-9548-5B43-BAF4-3B893566E062}" dt="2024-06-20T20:14:13.668" v="3585" actId="700"/>
          <ac:spMkLst>
            <pc:docMk/>
            <pc:sldMk cId="3689757425" sldId="268"/>
            <ac:spMk id="2" creationId="{143F1C4C-FA7D-6BCB-FA9E-060296A0C012}"/>
          </ac:spMkLst>
        </pc:spChg>
        <pc:spChg chg="add mod ord">
          <ac:chgData name="Matt Depatie" userId="8c2977d3-526c-4c18-a57d-9496505cd7df" providerId="ADAL" clId="{D18138C2-9548-5B43-BAF4-3B893566E062}" dt="2024-06-20T23:08:55.630" v="8565" actId="20577"/>
          <ac:spMkLst>
            <pc:docMk/>
            <pc:sldMk cId="3689757425" sldId="268"/>
            <ac:spMk id="3" creationId="{903E7063-349C-BD35-DD84-2390E8D57975}"/>
          </ac:spMkLst>
        </pc:spChg>
        <pc:spChg chg="mod">
          <ac:chgData name="Matt Depatie" userId="8c2977d3-526c-4c18-a57d-9496505cd7df" providerId="ADAL" clId="{D18138C2-9548-5B43-BAF4-3B893566E062}" dt="2024-06-21T16:43:20.031" v="8960" actId="20577"/>
          <ac:spMkLst>
            <pc:docMk/>
            <pc:sldMk cId="3689757425" sldId="268"/>
            <ac:spMk id="4" creationId="{63112B0A-303E-8F87-C199-663F8F67A5DC}"/>
          </ac:spMkLst>
        </pc:spChg>
        <pc:spChg chg="del">
          <ac:chgData name="Matt Depatie" userId="8c2977d3-526c-4c18-a57d-9496505cd7df" providerId="ADAL" clId="{D18138C2-9548-5B43-BAF4-3B893566E062}" dt="2024-06-20T20:13:59.599" v="3579" actId="478"/>
          <ac:spMkLst>
            <pc:docMk/>
            <pc:sldMk cId="3689757425" sldId="268"/>
            <ac:spMk id="9" creationId="{8017628A-557F-89A9-6C65-0AD54F37C616}"/>
          </ac:spMkLst>
        </pc:spChg>
        <pc:spChg chg="del">
          <ac:chgData name="Matt Depatie" userId="8c2977d3-526c-4c18-a57d-9496505cd7df" providerId="ADAL" clId="{D18138C2-9548-5B43-BAF4-3B893566E062}" dt="2024-06-20T20:13:59.599" v="3579" actId="478"/>
          <ac:spMkLst>
            <pc:docMk/>
            <pc:sldMk cId="3689757425" sldId="268"/>
            <ac:spMk id="11" creationId="{D966A7CA-7643-48D6-F90D-79EE19BF27B6}"/>
          </ac:spMkLst>
        </pc:spChg>
        <pc:spChg chg="del">
          <ac:chgData name="Matt Depatie" userId="8c2977d3-526c-4c18-a57d-9496505cd7df" providerId="ADAL" clId="{D18138C2-9548-5B43-BAF4-3B893566E062}" dt="2024-06-20T20:14:06.383" v="3584" actId="478"/>
          <ac:spMkLst>
            <pc:docMk/>
            <pc:sldMk cId="3689757425" sldId="268"/>
            <ac:spMk id="12" creationId="{AB730E30-12AF-54F8-180B-9DAC34521845}"/>
          </ac:spMkLst>
        </pc:spChg>
        <pc:spChg chg="del">
          <ac:chgData name="Matt Depatie" userId="8c2977d3-526c-4c18-a57d-9496505cd7df" providerId="ADAL" clId="{D18138C2-9548-5B43-BAF4-3B893566E062}" dt="2024-06-20T20:13:59.599" v="3579" actId="478"/>
          <ac:spMkLst>
            <pc:docMk/>
            <pc:sldMk cId="3689757425" sldId="268"/>
            <ac:spMk id="15" creationId="{BEDB2A8C-1955-4199-0086-696F61334B11}"/>
          </ac:spMkLst>
        </pc:spChg>
        <pc:spChg chg="del mod">
          <ac:chgData name="Matt Depatie" userId="8c2977d3-526c-4c18-a57d-9496505cd7df" providerId="ADAL" clId="{D18138C2-9548-5B43-BAF4-3B893566E062}" dt="2024-06-20T20:14:04.786" v="3583" actId="478"/>
          <ac:spMkLst>
            <pc:docMk/>
            <pc:sldMk cId="3689757425" sldId="268"/>
            <ac:spMk id="16" creationId="{FA14F180-A393-DCFA-5322-BB7EB483982F}"/>
          </ac:spMkLst>
        </pc:spChg>
        <pc:spChg chg="add mod">
          <ac:chgData name="Matt Depatie" userId="8c2977d3-526c-4c18-a57d-9496505cd7df" providerId="ADAL" clId="{D18138C2-9548-5B43-BAF4-3B893566E062}" dt="2024-06-21T14:58:33.606" v="8637" actId="1076"/>
          <ac:spMkLst>
            <pc:docMk/>
            <pc:sldMk cId="3689757425" sldId="268"/>
            <ac:spMk id="18" creationId="{7BC62494-01E1-1C76-CDC7-3061C821984B}"/>
          </ac:spMkLst>
        </pc:spChg>
        <pc:spChg chg="add mod">
          <ac:chgData name="Matt Depatie" userId="8c2977d3-526c-4c18-a57d-9496505cd7df" providerId="ADAL" clId="{D18138C2-9548-5B43-BAF4-3B893566E062}" dt="2024-06-20T23:09:23.091" v="8567" actId="1076"/>
          <ac:spMkLst>
            <pc:docMk/>
            <pc:sldMk cId="3689757425" sldId="268"/>
            <ac:spMk id="19" creationId="{729910B7-44D7-ABB6-505B-C5716C969DEA}"/>
          </ac:spMkLst>
        </pc:spChg>
        <pc:spChg chg="add mod">
          <ac:chgData name="Matt Depatie" userId="8c2977d3-526c-4c18-a57d-9496505cd7df" providerId="ADAL" clId="{D18138C2-9548-5B43-BAF4-3B893566E062}" dt="2024-06-20T23:09:41.224" v="8605" actId="20577"/>
          <ac:spMkLst>
            <pc:docMk/>
            <pc:sldMk cId="3689757425" sldId="268"/>
            <ac:spMk id="20" creationId="{4FC37A2E-1AA8-87D5-8D48-71785605FCF7}"/>
          </ac:spMkLst>
        </pc:spChg>
        <pc:picChg chg="add del mod">
          <ac:chgData name="Matt Depatie" userId="8c2977d3-526c-4c18-a57d-9496505cd7df" providerId="ADAL" clId="{D18138C2-9548-5B43-BAF4-3B893566E062}" dt="2024-06-20T20:20:17.838" v="3786" actId="478"/>
          <ac:picMkLst>
            <pc:docMk/>
            <pc:sldMk cId="3689757425" sldId="268"/>
            <ac:picMk id="5" creationId="{D6CE6F5E-7C11-19EE-AD61-20D33F94A74B}"/>
          </ac:picMkLst>
        </pc:picChg>
        <pc:picChg chg="add mod">
          <ac:chgData name="Matt Depatie" userId="8c2977d3-526c-4c18-a57d-9496505cd7df" providerId="ADAL" clId="{D18138C2-9548-5B43-BAF4-3B893566E062}" dt="2024-06-20T23:09:23.091" v="8567" actId="1076"/>
          <ac:picMkLst>
            <pc:docMk/>
            <pc:sldMk cId="3689757425" sldId="268"/>
            <ac:picMk id="7" creationId="{A8BE0F1A-65CE-69E1-AA82-FB7E85DD177D}"/>
          </ac:picMkLst>
        </pc:picChg>
        <pc:picChg chg="add mod">
          <ac:chgData name="Matt Depatie" userId="8c2977d3-526c-4c18-a57d-9496505cd7df" providerId="ADAL" clId="{D18138C2-9548-5B43-BAF4-3B893566E062}" dt="2024-06-20T23:09:23.091" v="8567" actId="1076"/>
          <ac:picMkLst>
            <pc:docMk/>
            <pc:sldMk cId="3689757425" sldId="268"/>
            <ac:picMk id="8" creationId="{97DF519F-CED0-B9DE-EA16-54D53EA2395A}"/>
          </ac:picMkLst>
        </pc:picChg>
        <pc:picChg chg="del">
          <ac:chgData name="Matt Depatie" userId="8c2977d3-526c-4c18-a57d-9496505cd7df" providerId="ADAL" clId="{D18138C2-9548-5B43-BAF4-3B893566E062}" dt="2024-06-20T20:14:01.172" v="3580" actId="478"/>
          <ac:picMkLst>
            <pc:docMk/>
            <pc:sldMk cId="3689757425" sldId="268"/>
            <ac:picMk id="10" creationId="{96BB5A90-19B4-10DB-9295-A4DEF06E5D50}"/>
          </ac:picMkLst>
        </pc:picChg>
        <pc:picChg chg="del">
          <ac:chgData name="Matt Depatie" userId="8c2977d3-526c-4c18-a57d-9496505cd7df" providerId="ADAL" clId="{D18138C2-9548-5B43-BAF4-3B893566E062}" dt="2024-06-20T20:14:01.910" v="3581" actId="478"/>
          <ac:picMkLst>
            <pc:docMk/>
            <pc:sldMk cId="3689757425" sldId="268"/>
            <ac:picMk id="14" creationId="{D162B797-1791-1F0E-9919-DC3536F5DBE0}"/>
          </ac:picMkLst>
        </pc:picChg>
        <pc:picChg chg="add mod modCrop">
          <ac:chgData name="Matt Depatie" userId="8c2977d3-526c-4c18-a57d-9496505cd7df" providerId="ADAL" clId="{D18138C2-9548-5B43-BAF4-3B893566E062}" dt="2024-06-20T23:09:23.091" v="8567" actId="1076"/>
          <ac:picMkLst>
            <pc:docMk/>
            <pc:sldMk cId="3689757425" sldId="268"/>
            <ac:picMk id="17" creationId="{6CE3C8F8-8894-503F-7F74-E21D2307D8F6}"/>
          </ac:picMkLst>
        </pc:picChg>
      </pc:sldChg>
      <pc:sldChg chg="new del">
        <pc:chgData name="Matt Depatie" userId="8c2977d3-526c-4c18-a57d-9496505cd7df" providerId="ADAL" clId="{D18138C2-9548-5B43-BAF4-3B893566E062}" dt="2024-06-20T22:57:53.356" v="8157" actId="2696"/>
        <pc:sldMkLst>
          <pc:docMk/>
          <pc:sldMk cId="2577929065" sldId="269"/>
        </pc:sldMkLst>
      </pc:sldChg>
      <pc:sldChg chg="new del">
        <pc:chgData name="Matt Depatie" userId="8c2977d3-526c-4c18-a57d-9496505cd7df" providerId="ADAL" clId="{D18138C2-9548-5B43-BAF4-3B893566E062}" dt="2024-06-20T20:27:15.395" v="3898" actId="2696"/>
        <pc:sldMkLst>
          <pc:docMk/>
          <pc:sldMk cId="2168615793" sldId="270"/>
        </pc:sldMkLst>
      </pc:sldChg>
      <pc:sldChg chg="addSp delSp modSp add mod modTransition">
        <pc:chgData name="Matt Depatie" userId="8c2977d3-526c-4c18-a57d-9496505cd7df" providerId="ADAL" clId="{D18138C2-9548-5B43-BAF4-3B893566E062}" dt="2024-06-21T16:43:24.570" v="8962" actId="20577"/>
        <pc:sldMkLst>
          <pc:docMk/>
          <pc:sldMk cId="2346117382" sldId="270"/>
        </pc:sldMkLst>
        <pc:spChg chg="mod">
          <ac:chgData name="Matt Depatie" userId="8c2977d3-526c-4c18-a57d-9496505cd7df" providerId="ADAL" clId="{D18138C2-9548-5B43-BAF4-3B893566E062}" dt="2024-06-20T20:27:33.351" v="3949" actId="20577"/>
          <ac:spMkLst>
            <pc:docMk/>
            <pc:sldMk cId="2346117382" sldId="270"/>
            <ac:spMk id="2" creationId="{143F1C4C-FA7D-6BCB-FA9E-060296A0C012}"/>
          </ac:spMkLst>
        </pc:spChg>
        <pc:spChg chg="mod">
          <ac:chgData name="Matt Depatie" userId="8c2977d3-526c-4c18-a57d-9496505cd7df" providerId="ADAL" clId="{D18138C2-9548-5B43-BAF4-3B893566E062}" dt="2024-06-20T21:48:10.876" v="4778" actId="27636"/>
          <ac:spMkLst>
            <pc:docMk/>
            <pc:sldMk cId="2346117382" sldId="270"/>
            <ac:spMk id="3" creationId="{903E7063-349C-BD35-DD84-2390E8D57975}"/>
          </ac:spMkLst>
        </pc:spChg>
        <pc:spChg chg="mod">
          <ac:chgData name="Matt Depatie" userId="8c2977d3-526c-4c18-a57d-9496505cd7df" providerId="ADAL" clId="{D18138C2-9548-5B43-BAF4-3B893566E062}" dt="2024-06-21T16:43:24.570" v="8962" actId="20577"/>
          <ac:spMkLst>
            <pc:docMk/>
            <pc:sldMk cId="2346117382" sldId="270"/>
            <ac:spMk id="4" creationId="{63112B0A-303E-8F87-C199-663F8F67A5DC}"/>
          </ac:spMkLst>
        </pc:spChg>
        <pc:spChg chg="add mod">
          <ac:chgData name="Matt Depatie" userId="8c2977d3-526c-4c18-a57d-9496505cd7df" providerId="ADAL" clId="{D18138C2-9548-5B43-BAF4-3B893566E062}" dt="2024-06-20T22:05:55.943" v="4985" actId="1076"/>
          <ac:spMkLst>
            <pc:docMk/>
            <pc:sldMk cId="2346117382" sldId="270"/>
            <ac:spMk id="9" creationId="{4DC0C941-5CB2-1CE2-85C1-9C509052A432}"/>
          </ac:spMkLst>
        </pc:spChg>
        <pc:spChg chg="add mod">
          <ac:chgData name="Matt Depatie" userId="8c2977d3-526c-4c18-a57d-9496505cd7df" providerId="ADAL" clId="{D18138C2-9548-5B43-BAF4-3B893566E062}" dt="2024-06-20T22:03:09.625" v="4856" actId="1076"/>
          <ac:spMkLst>
            <pc:docMk/>
            <pc:sldMk cId="2346117382" sldId="270"/>
            <ac:spMk id="10" creationId="{A8287C58-C11D-2369-393D-34DA789A068B}"/>
          </ac:spMkLst>
        </pc:spChg>
        <pc:spChg chg="del">
          <ac:chgData name="Matt Depatie" userId="8c2977d3-526c-4c18-a57d-9496505cd7df" providerId="ADAL" clId="{D18138C2-9548-5B43-BAF4-3B893566E062}" dt="2024-06-20T20:27:52.532" v="3958" actId="478"/>
          <ac:spMkLst>
            <pc:docMk/>
            <pc:sldMk cId="2346117382" sldId="270"/>
            <ac:spMk id="18" creationId="{7BC62494-01E1-1C76-CDC7-3061C821984B}"/>
          </ac:spMkLst>
        </pc:spChg>
        <pc:spChg chg="del">
          <ac:chgData name="Matt Depatie" userId="8c2977d3-526c-4c18-a57d-9496505cd7df" providerId="ADAL" clId="{D18138C2-9548-5B43-BAF4-3B893566E062}" dt="2024-06-20T20:27:48.181" v="3956" actId="478"/>
          <ac:spMkLst>
            <pc:docMk/>
            <pc:sldMk cId="2346117382" sldId="270"/>
            <ac:spMk id="19" creationId="{729910B7-44D7-ABB6-505B-C5716C969DEA}"/>
          </ac:spMkLst>
        </pc:spChg>
        <pc:spChg chg="del mod">
          <ac:chgData name="Matt Depatie" userId="8c2977d3-526c-4c18-a57d-9496505cd7df" providerId="ADAL" clId="{D18138C2-9548-5B43-BAF4-3B893566E062}" dt="2024-06-20T20:27:44.722" v="3954" actId="478"/>
          <ac:spMkLst>
            <pc:docMk/>
            <pc:sldMk cId="2346117382" sldId="270"/>
            <ac:spMk id="20" creationId="{4FC37A2E-1AA8-87D5-8D48-71785605FCF7}"/>
          </ac:spMkLst>
        </pc:spChg>
        <pc:spChg chg="add del mod">
          <ac:chgData name="Matt Depatie" userId="8c2977d3-526c-4c18-a57d-9496505cd7df" providerId="ADAL" clId="{D18138C2-9548-5B43-BAF4-3B893566E062}" dt="2024-06-20T22:04:00.117" v="4863" actId="478"/>
          <ac:spMkLst>
            <pc:docMk/>
            <pc:sldMk cId="2346117382" sldId="270"/>
            <ac:spMk id="22" creationId="{2BC665B1-7612-11A6-6D43-3A005A9730EE}"/>
          </ac:spMkLst>
        </pc:spChg>
        <pc:spChg chg="add mod">
          <ac:chgData name="Matt Depatie" userId="8c2977d3-526c-4c18-a57d-9496505cd7df" providerId="ADAL" clId="{D18138C2-9548-5B43-BAF4-3B893566E062}" dt="2024-06-20T22:04:45.005" v="4925" actId="1076"/>
          <ac:spMkLst>
            <pc:docMk/>
            <pc:sldMk cId="2346117382" sldId="270"/>
            <ac:spMk id="23" creationId="{B362E85A-9A60-557A-B3E4-2A95530E5F09}"/>
          </ac:spMkLst>
        </pc:spChg>
        <pc:picChg chg="add mod">
          <ac:chgData name="Matt Depatie" userId="8c2977d3-526c-4c18-a57d-9496505cd7df" providerId="ADAL" clId="{D18138C2-9548-5B43-BAF4-3B893566E062}" dt="2024-06-20T22:00:21.002" v="4782" actId="1076"/>
          <ac:picMkLst>
            <pc:docMk/>
            <pc:sldMk cId="2346117382" sldId="270"/>
            <ac:picMk id="6" creationId="{20261D4F-10A2-9162-209B-0AE2F319EE48}"/>
          </ac:picMkLst>
        </pc:picChg>
        <pc:picChg chg="del">
          <ac:chgData name="Matt Depatie" userId="8c2977d3-526c-4c18-a57d-9496505cd7df" providerId="ADAL" clId="{D18138C2-9548-5B43-BAF4-3B893566E062}" dt="2024-06-20T20:27:45.638" v="3955" actId="478"/>
          <ac:picMkLst>
            <pc:docMk/>
            <pc:sldMk cId="2346117382" sldId="270"/>
            <ac:picMk id="7" creationId="{A8BE0F1A-65CE-69E1-AA82-FB7E85DD177D}"/>
          </ac:picMkLst>
        </pc:picChg>
        <pc:picChg chg="del">
          <ac:chgData name="Matt Depatie" userId="8c2977d3-526c-4c18-a57d-9496505cd7df" providerId="ADAL" clId="{D18138C2-9548-5B43-BAF4-3B893566E062}" dt="2024-06-20T20:27:49.135" v="3957" actId="478"/>
          <ac:picMkLst>
            <pc:docMk/>
            <pc:sldMk cId="2346117382" sldId="270"/>
            <ac:picMk id="8" creationId="{97DF519F-CED0-B9DE-EA16-54D53EA2395A}"/>
          </ac:picMkLst>
        </pc:picChg>
        <pc:picChg chg="del">
          <ac:chgData name="Matt Depatie" userId="8c2977d3-526c-4c18-a57d-9496505cd7df" providerId="ADAL" clId="{D18138C2-9548-5B43-BAF4-3B893566E062}" dt="2024-06-20T20:27:42.513" v="3952" actId="478"/>
          <ac:picMkLst>
            <pc:docMk/>
            <pc:sldMk cId="2346117382" sldId="270"/>
            <ac:picMk id="17" creationId="{6CE3C8F8-8894-503F-7F74-E21D2307D8F6}"/>
          </ac:picMkLst>
        </pc:picChg>
        <pc:picChg chg="add mod">
          <ac:chgData name="Matt Depatie" userId="8c2977d3-526c-4c18-a57d-9496505cd7df" providerId="ADAL" clId="{D18138C2-9548-5B43-BAF4-3B893566E062}" dt="2024-06-20T22:02:03.102" v="4789" actId="14100"/>
          <ac:picMkLst>
            <pc:docMk/>
            <pc:sldMk cId="2346117382" sldId="270"/>
            <ac:picMk id="15362" creationId="{8A87FFFD-B10B-824D-0C18-C41505293D03}"/>
          </ac:picMkLst>
        </pc:picChg>
        <pc:cxnChg chg="add">
          <ac:chgData name="Matt Depatie" userId="8c2977d3-526c-4c18-a57d-9496505cd7df" providerId="ADAL" clId="{D18138C2-9548-5B43-BAF4-3B893566E062}" dt="2024-06-20T22:03:20.585" v="4857" actId="11529"/>
          <ac:cxnSpMkLst>
            <pc:docMk/>
            <pc:sldMk cId="2346117382" sldId="270"/>
            <ac:cxnSpMk id="12" creationId="{3DA4FB1A-B93A-5D77-32E5-E35EC496F0B7}"/>
          </ac:cxnSpMkLst>
        </pc:cxnChg>
        <pc:cxnChg chg="add mod">
          <ac:chgData name="Matt Depatie" userId="8c2977d3-526c-4c18-a57d-9496505cd7df" providerId="ADAL" clId="{D18138C2-9548-5B43-BAF4-3B893566E062}" dt="2024-06-20T22:03:35.535" v="4859" actId="14100"/>
          <ac:cxnSpMkLst>
            <pc:docMk/>
            <pc:sldMk cId="2346117382" sldId="270"/>
            <ac:cxnSpMk id="14" creationId="{559F6386-3255-816A-74DD-DA66D7202971}"/>
          </ac:cxnSpMkLst>
        </pc:cxnChg>
        <pc:cxnChg chg="add del mod">
          <ac:chgData name="Matt Depatie" userId="8c2977d3-526c-4c18-a57d-9496505cd7df" providerId="ADAL" clId="{D18138C2-9548-5B43-BAF4-3B893566E062}" dt="2024-06-20T22:03:46.841" v="4861" actId="11529"/>
          <ac:cxnSpMkLst>
            <pc:docMk/>
            <pc:sldMk cId="2346117382" sldId="270"/>
            <ac:cxnSpMk id="21" creationId="{DA578888-D7B4-232C-D61D-B9C92E6E0B9A}"/>
          </ac:cxnSpMkLst>
        </pc:cxnChg>
        <pc:cxnChg chg="add">
          <ac:chgData name="Matt Depatie" userId="8c2977d3-526c-4c18-a57d-9496505cd7df" providerId="ADAL" clId="{D18138C2-9548-5B43-BAF4-3B893566E062}" dt="2024-06-20T22:05:01.879" v="4926" actId="11529"/>
          <ac:cxnSpMkLst>
            <pc:docMk/>
            <pc:sldMk cId="2346117382" sldId="270"/>
            <ac:cxnSpMk id="25" creationId="{E1EA55C6-7514-68FD-BF4D-0DC7F438C14E}"/>
          </ac:cxnSpMkLst>
        </pc:cxnChg>
      </pc:sldChg>
      <pc:sldChg chg="addSp delSp modSp add mod">
        <pc:chgData name="Matt Depatie" userId="8c2977d3-526c-4c18-a57d-9496505cd7df" providerId="ADAL" clId="{D18138C2-9548-5B43-BAF4-3B893566E062}" dt="2024-06-21T16:43:29.011" v="8964" actId="20577"/>
        <pc:sldMkLst>
          <pc:docMk/>
          <pc:sldMk cId="2430984855" sldId="271"/>
        </pc:sldMkLst>
        <pc:spChg chg="mod">
          <ac:chgData name="Matt Depatie" userId="8c2977d3-526c-4c18-a57d-9496505cd7df" providerId="ADAL" clId="{D18138C2-9548-5B43-BAF4-3B893566E062}" dt="2024-06-20T22:26:04.956" v="6467" actId="20577"/>
          <ac:spMkLst>
            <pc:docMk/>
            <pc:sldMk cId="2430984855" sldId="271"/>
            <ac:spMk id="3" creationId="{903E7063-349C-BD35-DD84-2390E8D57975}"/>
          </ac:spMkLst>
        </pc:spChg>
        <pc:spChg chg="mod">
          <ac:chgData name="Matt Depatie" userId="8c2977d3-526c-4c18-a57d-9496505cd7df" providerId="ADAL" clId="{D18138C2-9548-5B43-BAF4-3B893566E062}" dt="2024-06-21T16:43:29.011" v="8964" actId="20577"/>
          <ac:spMkLst>
            <pc:docMk/>
            <pc:sldMk cId="2430984855" sldId="271"/>
            <ac:spMk id="4" creationId="{63112B0A-303E-8F87-C199-663F8F67A5DC}"/>
          </ac:spMkLst>
        </pc:spChg>
        <pc:spChg chg="del mod">
          <ac:chgData name="Matt Depatie" userId="8c2977d3-526c-4c18-a57d-9496505cd7df" providerId="ADAL" clId="{D18138C2-9548-5B43-BAF4-3B893566E062}" dt="2024-06-20T22:08:31.661" v="4999" actId="478"/>
          <ac:spMkLst>
            <pc:docMk/>
            <pc:sldMk cId="2430984855" sldId="271"/>
            <ac:spMk id="9" creationId="{4DC0C941-5CB2-1CE2-85C1-9C509052A432}"/>
          </ac:spMkLst>
        </pc:spChg>
        <pc:picChg chg="del">
          <ac:chgData name="Matt Depatie" userId="8c2977d3-526c-4c18-a57d-9496505cd7df" providerId="ADAL" clId="{D18138C2-9548-5B43-BAF4-3B893566E062}" dt="2024-06-20T22:06:35.091" v="4989" actId="478"/>
          <ac:picMkLst>
            <pc:docMk/>
            <pc:sldMk cId="2430984855" sldId="271"/>
            <ac:picMk id="6" creationId="{20261D4F-10A2-9162-209B-0AE2F319EE48}"/>
          </ac:picMkLst>
        </pc:picChg>
        <pc:picChg chg="add mod">
          <ac:chgData name="Matt Depatie" userId="8c2977d3-526c-4c18-a57d-9496505cd7df" providerId="ADAL" clId="{D18138C2-9548-5B43-BAF4-3B893566E062}" dt="2024-06-20T22:26:12.155" v="6471" actId="1036"/>
          <ac:picMkLst>
            <pc:docMk/>
            <pc:sldMk cId="2430984855" sldId="271"/>
            <ac:picMk id="17410" creationId="{8032FA14-CB72-6052-B320-771F2CE20306}"/>
          </ac:picMkLst>
        </pc:picChg>
      </pc:sldChg>
      <pc:sldChg chg="addSp delSp modSp add mod">
        <pc:chgData name="Matt Depatie" userId="8c2977d3-526c-4c18-a57d-9496505cd7df" providerId="ADAL" clId="{D18138C2-9548-5B43-BAF4-3B893566E062}" dt="2024-06-21T16:43:33.160" v="8966" actId="20577"/>
        <pc:sldMkLst>
          <pc:docMk/>
          <pc:sldMk cId="3566885181" sldId="272"/>
        </pc:sldMkLst>
        <pc:spChg chg="mod">
          <ac:chgData name="Matt Depatie" userId="8c2977d3-526c-4c18-a57d-9496505cd7df" providerId="ADAL" clId="{D18138C2-9548-5B43-BAF4-3B893566E062}" dt="2024-06-20T22:55:42.672" v="8115" actId="20577"/>
          <ac:spMkLst>
            <pc:docMk/>
            <pc:sldMk cId="3566885181" sldId="272"/>
            <ac:spMk id="3" creationId="{903E7063-349C-BD35-DD84-2390E8D57975}"/>
          </ac:spMkLst>
        </pc:spChg>
        <pc:spChg chg="mod">
          <ac:chgData name="Matt Depatie" userId="8c2977d3-526c-4c18-a57d-9496505cd7df" providerId="ADAL" clId="{D18138C2-9548-5B43-BAF4-3B893566E062}" dt="2024-06-21T16:43:33.160" v="8966" actId="20577"/>
          <ac:spMkLst>
            <pc:docMk/>
            <pc:sldMk cId="3566885181" sldId="272"/>
            <ac:spMk id="4" creationId="{63112B0A-303E-8F87-C199-663F8F67A5DC}"/>
          </ac:spMkLst>
        </pc:spChg>
        <pc:spChg chg="del mod">
          <ac:chgData name="Matt Depatie" userId="8c2977d3-526c-4c18-a57d-9496505cd7df" providerId="ADAL" clId="{D18138C2-9548-5B43-BAF4-3B893566E062}" dt="2024-06-20T22:14:08.324" v="5447" actId="478"/>
          <ac:spMkLst>
            <pc:docMk/>
            <pc:sldMk cId="3566885181" sldId="272"/>
            <ac:spMk id="10" creationId="{A8287C58-C11D-2369-393D-34DA789A068B}"/>
          </ac:spMkLst>
        </pc:spChg>
        <pc:spChg chg="del">
          <ac:chgData name="Matt Depatie" userId="8c2977d3-526c-4c18-a57d-9496505cd7df" providerId="ADAL" clId="{D18138C2-9548-5B43-BAF4-3B893566E062}" dt="2024-06-20T22:14:05.761" v="5446" actId="478"/>
          <ac:spMkLst>
            <pc:docMk/>
            <pc:sldMk cId="3566885181" sldId="272"/>
            <ac:spMk id="23" creationId="{B362E85A-9A60-557A-B3E4-2A95530E5F09}"/>
          </ac:spMkLst>
        </pc:spChg>
        <pc:picChg chg="add mod">
          <ac:chgData name="Matt Depatie" userId="8c2977d3-526c-4c18-a57d-9496505cd7df" providerId="ADAL" clId="{D18138C2-9548-5B43-BAF4-3B893566E062}" dt="2024-06-20T22:16:50.378" v="5510" actId="1076"/>
          <ac:picMkLst>
            <pc:docMk/>
            <pc:sldMk cId="3566885181" sldId="272"/>
            <ac:picMk id="5" creationId="{53AE9C4C-5381-D4F6-8AA8-C4AA06350C66}"/>
          </ac:picMkLst>
        </pc:picChg>
        <pc:picChg chg="del">
          <ac:chgData name="Matt Depatie" userId="8c2977d3-526c-4c18-a57d-9496505cd7df" providerId="ADAL" clId="{D18138C2-9548-5B43-BAF4-3B893566E062}" dt="2024-06-20T22:13:58.434" v="5441" actId="478"/>
          <ac:picMkLst>
            <pc:docMk/>
            <pc:sldMk cId="3566885181" sldId="272"/>
            <ac:picMk id="15362" creationId="{8A87FFFD-B10B-824D-0C18-C41505293D03}"/>
          </ac:picMkLst>
        </pc:picChg>
        <pc:picChg chg="del">
          <ac:chgData name="Matt Depatie" userId="8c2977d3-526c-4c18-a57d-9496505cd7df" providerId="ADAL" clId="{D18138C2-9548-5B43-BAF4-3B893566E062}" dt="2024-06-20T22:14:09.310" v="5448" actId="478"/>
          <ac:picMkLst>
            <pc:docMk/>
            <pc:sldMk cId="3566885181" sldId="272"/>
            <ac:picMk id="17410" creationId="{8032FA14-CB72-6052-B320-771F2CE20306}"/>
          </ac:picMkLst>
        </pc:picChg>
        <pc:picChg chg="add del">
          <ac:chgData name="Matt Depatie" userId="8c2977d3-526c-4c18-a57d-9496505cd7df" providerId="ADAL" clId="{D18138C2-9548-5B43-BAF4-3B893566E062}" dt="2024-06-20T22:15:48.655" v="5503" actId="478"/>
          <ac:picMkLst>
            <pc:docMk/>
            <pc:sldMk cId="3566885181" sldId="272"/>
            <ac:picMk id="19458" creationId="{B476F11B-4D75-D53D-9B02-66A5AD1789B9}"/>
          </ac:picMkLst>
        </pc:picChg>
        <pc:picChg chg="add del">
          <ac:chgData name="Matt Depatie" userId="8c2977d3-526c-4c18-a57d-9496505cd7df" providerId="ADAL" clId="{D18138C2-9548-5B43-BAF4-3B893566E062}" dt="2024-06-20T22:16:19.686" v="5505" actId="478"/>
          <ac:picMkLst>
            <pc:docMk/>
            <pc:sldMk cId="3566885181" sldId="272"/>
            <ac:picMk id="19460" creationId="{B09C8E7B-7FC7-F2AB-D08E-6D179B12CE17}"/>
          </ac:picMkLst>
        </pc:picChg>
        <pc:cxnChg chg="del mod">
          <ac:chgData name="Matt Depatie" userId="8c2977d3-526c-4c18-a57d-9496505cd7df" providerId="ADAL" clId="{D18138C2-9548-5B43-BAF4-3B893566E062}" dt="2024-06-20T22:14:01.144" v="5443" actId="478"/>
          <ac:cxnSpMkLst>
            <pc:docMk/>
            <pc:sldMk cId="3566885181" sldId="272"/>
            <ac:cxnSpMk id="12" creationId="{3DA4FB1A-B93A-5D77-32E5-E35EC496F0B7}"/>
          </ac:cxnSpMkLst>
        </pc:cxnChg>
        <pc:cxnChg chg="del mod">
          <ac:chgData name="Matt Depatie" userId="8c2977d3-526c-4c18-a57d-9496505cd7df" providerId="ADAL" clId="{D18138C2-9548-5B43-BAF4-3B893566E062}" dt="2024-06-20T22:14:02.217" v="5444" actId="478"/>
          <ac:cxnSpMkLst>
            <pc:docMk/>
            <pc:sldMk cId="3566885181" sldId="272"/>
            <ac:cxnSpMk id="14" creationId="{559F6386-3255-816A-74DD-DA66D7202971}"/>
          </ac:cxnSpMkLst>
        </pc:cxnChg>
        <pc:cxnChg chg="del mod">
          <ac:chgData name="Matt Depatie" userId="8c2977d3-526c-4c18-a57d-9496505cd7df" providerId="ADAL" clId="{D18138C2-9548-5B43-BAF4-3B893566E062}" dt="2024-06-20T22:14:04.183" v="5445" actId="478"/>
          <ac:cxnSpMkLst>
            <pc:docMk/>
            <pc:sldMk cId="3566885181" sldId="272"/>
            <ac:cxnSpMk id="25" creationId="{E1EA55C6-7514-68FD-BF4D-0DC7F438C14E}"/>
          </ac:cxnSpMkLst>
        </pc:cxnChg>
      </pc:sldChg>
      <pc:sldChg chg="addSp delSp modSp add mod">
        <pc:chgData name="Matt Depatie" userId="8c2977d3-526c-4c18-a57d-9496505cd7df" providerId="ADAL" clId="{D18138C2-9548-5B43-BAF4-3B893566E062}" dt="2024-06-21T16:43:37.608" v="8968" actId="20577"/>
        <pc:sldMkLst>
          <pc:docMk/>
          <pc:sldMk cId="2110206793" sldId="273"/>
        </pc:sldMkLst>
        <pc:spChg chg="mod">
          <ac:chgData name="Matt Depatie" userId="8c2977d3-526c-4c18-a57d-9496505cd7df" providerId="ADAL" clId="{D18138C2-9548-5B43-BAF4-3B893566E062}" dt="2024-06-20T22:56:38.608" v="8152" actId="20577"/>
          <ac:spMkLst>
            <pc:docMk/>
            <pc:sldMk cId="2110206793" sldId="273"/>
            <ac:spMk id="3" creationId="{903E7063-349C-BD35-DD84-2390E8D57975}"/>
          </ac:spMkLst>
        </pc:spChg>
        <pc:spChg chg="mod">
          <ac:chgData name="Matt Depatie" userId="8c2977d3-526c-4c18-a57d-9496505cd7df" providerId="ADAL" clId="{D18138C2-9548-5B43-BAF4-3B893566E062}" dt="2024-06-21T16:43:37.608" v="8968" actId="20577"/>
          <ac:spMkLst>
            <pc:docMk/>
            <pc:sldMk cId="2110206793" sldId="273"/>
            <ac:spMk id="4" creationId="{63112B0A-303E-8F87-C199-663F8F67A5DC}"/>
          </ac:spMkLst>
        </pc:spChg>
        <pc:picChg chg="del">
          <ac:chgData name="Matt Depatie" userId="8c2977d3-526c-4c18-a57d-9496505cd7df" providerId="ADAL" clId="{D18138C2-9548-5B43-BAF4-3B893566E062}" dt="2024-06-20T22:20:19.086" v="5932" actId="478"/>
          <ac:picMkLst>
            <pc:docMk/>
            <pc:sldMk cId="2110206793" sldId="273"/>
            <ac:picMk id="5" creationId="{53AE9C4C-5381-D4F6-8AA8-C4AA06350C66}"/>
          </ac:picMkLst>
        </pc:picChg>
        <pc:picChg chg="add del mod">
          <ac:chgData name="Matt Depatie" userId="8c2977d3-526c-4c18-a57d-9496505cd7df" providerId="ADAL" clId="{D18138C2-9548-5B43-BAF4-3B893566E062}" dt="2024-06-20T22:28:18.394" v="6627" actId="478"/>
          <ac:picMkLst>
            <pc:docMk/>
            <pc:sldMk cId="2110206793" sldId="273"/>
            <ac:picMk id="6" creationId="{624F3B54-9632-DE04-6890-7E6FB7DC3C95}"/>
          </ac:picMkLst>
        </pc:picChg>
        <pc:picChg chg="add mod modCrop">
          <ac:chgData name="Matt Depatie" userId="8c2977d3-526c-4c18-a57d-9496505cd7df" providerId="ADAL" clId="{D18138C2-9548-5B43-BAF4-3B893566E062}" dt="2024-06-20T22:30:59.482" v="6640" actId="1076"/>
          <ac:picMkLst>
            <pc:docMk/>
            <pc:sldMk cId="2110206793" sldId="273"/>
            <ac:picMk id="8" creationId="{23F2F222-5948-74D4-85AE-FA26E012D903}"/>
          </ac:picMkLst>
        </pc:picChg>
        <pc:picChg chg="add mod">
          <ac:chgData name="Matt Depatie" userId="8c2977d3-526c-4c18-a57d-9496505cd7df" providerId="ADAL" clId="{D18138C2-9548-5B43-BAF4-3B893566E062}" dt="2024-06-20T22:30:56.260" v="6639" actId="1076"/>
          <ac:picMkLst>
            <pc:docMk/>
            <pc:sldMk cId="2110206793" sldId="273"/>
            <ac:picMk id="10" creationId="{C1A556D4-FDB5-702C-21EF-74D530155A4B}"/>
          </ac:picMkLst>
        </pc:picChg>
      </pc:sldChg>
      <pc:sldChg chg="addSp delSp modSp add mod">
        <pc:chgData name="Matt Depatie" userId="8c2977d3-526c-4c18-a57d-9496505cd7df" providerId="ADAL" clId="{D18138C2-9548-5B43-BAF4-3B893566E062}" dt="2024-06-21T15:35:34.578" v="8799" actId="20577"/>
        <pc:sldMkLst>
          <pc:docMk/>
          <pc:sldMk cId="793232715" sldId="274"/>
        </pc:sldMkLst>
        <pc:spChg chg="mod">
          <ac:chgData name="Matt Depatie" userId="8c2977d3-526c-4c18-a57d-9496505cd7df" providerId="ADAL" clId="{D18138C2-9548-5B43-BAF4-3B893566E062}" dt="2024-06-20T22:37:40.455" v="7267" actId="20577"/>
          <ac:spMkLst>
            <pc:docMk/>
            <pc:sldMk cId="793232715" sldId="274"/>
            <ac:spMk id="3" creationId="{903E7063-349C-BD35-DD84-2390E8D57975}"/>
          </ac:spMkLst>
        </pc:spChg>
        <pc:spChg chg="mod">
          <ac:chgData name="Matt Depatie" userId="8c2977d3-526c-4c18-a57d-9496505cd7df" providerId="ADAL" clId="{D18138C2-9548-5B43-BAF4-3B893566E062}" dt="2024-06-21T15:35:34.578" v="8799" actId="20577"/>
          <ac:spMkLst>
            <pc:docMk/>
            <pc:sldMk cId="793232715" sldId="274"/>
            <ac:spMk id="4" creationId="{63112B0A-303E-8F87-C199-663F8F67A5DC}"/>
          </ac:spMkLst>
        </pc:spChg>
        <pc:picChg chg="add mod">
          <ac:chgData name="Matt Depatie" userId="8c2977d3-526c-4c18-a57d-9496505cd7df" providerId="ADAL" clId="{D18138C2-9548-5B43-BAF4-3B893566E062}" dt="2024-06-20T22:33:06.535" v="6657" actId="1076"/>
          <ac:picMkLst>
            <pc:docMk/>
            <pc:sldMk cId="793232715" sldId="274"/>
            <ac:picMk id="5" creationId="{A432584E-0FE6-A98C-4982-C0ED72F77D8A}"/>
          </ac:picMkLst>
        </pc:picChg>
        <pc:picChg chg="del">
          <ac:chgData name="Matt Depatie" userId="8c2977d3-526c-4c18-a57d-9496505cd7df" providerId="ADAL" clId="{D18138C2-9548-5B43-BAF4-3B893566E062}" dt="2024-06-20T22:32:10.182" v="6648" actId="478"/>
          <ac:picMkLst>
            <pc:docMk/>
            <pc:sldMk cId="793232715" sldId="274"/>
            <ac:picMk id="8" creationId="{23F2F222-5948-74D4-85AE-FA26E012D903}"/>
          </ac:picMkLst>
        </pc:picChg>
        <pc:picChg chg="del">
          <ac:chgData name="Matt Depatie" userId="8c2977d3-526c-4c18-a57d-9496505cd7df" providerId="ADAL" clId="{D18138C2-9548-5B43-BAF4-3B893566E062}" dt="2024-06-20T22:32:07.267" v="6647" actId="478"/>
          <ac:picMkLst>
            <pc:docMk/>
            <pc:sldMk cId="793232715" sldId="274"/>
            <ac:picMk id="10" creationId="{C1A556D4-FDB5-702C-21EF-74D530155A4B}"/>
          </ac:picMkLst>
        </pc:picChg>
        <pc:picChg chg="add mod">
          <ac:chgData name="Matt Depatie" userId="8c2977d3-526c-4c18-a57d-9496505cd7df" providerId="ADAL" clId="{D18138C2-9548-5B43-BAF4-3B893566E062}" dt="2024-06-20T22:32:59.367" v="6656" actId="1076"/>
          <ac:picMkLst>
            <pc:docMk/>
            <pc:sldMk cId="793232715" sldId="274"/>
            <ac:picMk id="21506" creationId="{B294CAFF-49C3-8DEA-67C6-D70632A90F52}"/>
          </ac:picMkLst>
        </pc:picChg>
      </pc:sldChg>
      <pc:sldChg chg="addSp delSp modSp add mod">
        <pc:chgData name="Matt Depatie" userId="8c2977d3-526c-4c18-a57d-9496505cd7df" providerId="ADAL" clId="{D18138C2-9548-5B43-BAF4-3B893566E062}" dt="2024-06-21T16:43:44.817" v="8978" actId="20577"/>
        <pc:sldMkLst>
          <pc:docMk/>
          <pc:sldMk cId="3470726626" sldId="275"/>
        </pc:sldMkLst>
        <pc:spChg chg="mod">
          <ac:chgData name="Matt Depatie" userId="8c2977d3-526c-4c18-a57d-9496505cd7df" providerId="ADAL" clId="{D18138C2-9548-5B43-BAF4-3B893566E062}" dt="2024-06-20T22:50:20.497" v="7748" actId="20577"/>
          <ac:spMkLst>
            <pc:docMk/>
            <pc:sldMk cId="3470726626" sldId="275"/>
            <ac:spMk id="3" creationId="{903E7063-349C-BD35-DD84-2390E8D57975}"/>
          </ac:spMkLst>
        </pc:spChg>
        <pc:spChg chg="mod">
          <ac:chgData name="Matt Depatie" userId="8c2977d3-526c-4c18-a57d-9496505cd7df" providerId="ADAL" clId="{D18138C2-9548-5B43-BAF4-3B893566E062}" dt="2024-06-21T16:43:44.817" v="8978" actId="20577"/>
          <ac:spMkLst>
            <pc:docMk/>
            <pc:sldMk cId="3470726626" sldId="275"/>
            <ac:spMk id="4" creationId="{63112B0A-303E-8F87-C199-663F8F67A5DC}"/>
          </ac:spMkLst>
        </pc:spChg>
        <pc:spChg chg="add mod">
          <ac:chgData name="Matt Depatie" userId="8c2977d3-526c-4c18-a57d-9496505cd7df" providerId="ADAL" clId="{D18138C2-9548-5B43-BAF4-3B893566E062}" dt="2024-06-21T15:59:30.569" v="8865" actId="1038"/>
          <ac:spMkLst>
            <pc:docMk/>
            <pc:sldMk cId="3470726626" sldId="275"/>
            <ac:spMk id="8" creationId="{562136C6-FB2B-23D5-9C49-C1F39B780FE2}"/>
          </ac:spMkLst>
        </pc:spChg>
        <pc:picChg chg="del">
          <ac:chgData name="Matt Depatie" userId="8c2977d3-526c-4c18-a57d-9496505cd7df" providerId="ADAL" clId="{D18138C2-9548-5B43-BAF4-3B893566E062}" dt="2024-06-20T22:37:53.900" v="7269" actId="478"/>
          <ac:picMkLst>
            <pc:docMk/>
            <pc:sldMk cId="3470726626" sldId="275"/>
            <ac:picMk id="5" creationId="{A432584E-0FE6-A98C-4982-C0ED72F77D8A}"/>
          </ac:picMkLst>
        </pc:picChg>
        <pc:picChg chg="add mod">
          <ac:chgData name="Matt Depatie" userId="8c2977d3-526c-4c18-a57d-9496505cd7df" providerId="ADAL" clId="{D18138C2-9548-5B43-BAF4-3B893566E062}" dt="2024-06-20T22:49:28.349" v="7699" actId="14100"/>
          <ac:picMkLst>
            <pc:docMk/>
            <pc:sldMk cId="3470726626" sldId="275"/>
            <ac:picMk id="7" creationId="{80880AF2-6EBC-6A4F-D6A1-0BBC8E62D511}"/>
          </ac:picMkLst>
        </pc:picChg>
        <pc:picChg chg="add mod">
          <ac:chgData name="Matt Depatie" userId="8c2977d3-526c-4c18-a57d-9496505cd7df" providerId="ADAL" clId="{D18138C2-9548-5B43-BAF4-3B893566E062}" dt="2024-06-20T22:49:37.958" v="7700" actId="1076"/>
          <ac:picMkLst>
            <pc:docMk/>
            <pc:sldMk cId="3470726626" sldId="275"/>
            <ac:picMk id="14" creationId="{726A5028-4BD8-D920-6120-F5C409844F2C}"/>
          </ac:picMkLst>
        </pc:picChg>
        <pc:picChg chg="del">
          <ac:chgData name="Matt Depatie" userId="8c2977d3-526c-4c18-a57d-9496505cd7df" providerId="ADAL" clId="{D18138C2-9548-5B43-BAF4-3B893566E062}" dt="2024-06-20T22:37:54.876" v="7270" actId="478"/>
          <ac:picMkLst>
            <pc:docMk/>
            <pc:sldMk cId="3470726626" sldId="275"/>
            <ac:picMk id="21506" creationId="{B294CAFF-49C3-8DEA-67C6-D70632A90F52}"/>
          </ac:picMkLst>
        </pc:picChg>
        <pc:cxnChg chg="add mod">
          <ac:chgData name="Matt Depatie" userId="8c2977d3-526c-4c18-a57d-9496505cd7df" providerId="ADAL" clId="{D18138C2-9548-5B43-BAF4-3B893566E062}" dt="2024-06-20T22:48:24.577" v="7690" actId="1582"/>
          <ac:cxnSpMkLst>
            <pc:docMk/>
            <pc:sldMk cId="3470726626" sldId="275"/>
            <ac:cxnSpMk id="10" creationId="{2C21A625-1934-C8FA-2A3E-435861782260}"/>
          </ac:cxnSpMkLst>
        </pc:cxnChg>
        <pc:cxnChg chg="add mod">
          <ac:chgData name="Matt Depatie" userId="8c2977d3-526c-4c18-a57d-9496505cd7df" providerId="ADAL" clId="{D18138C2-9548-5B43-BAF4-3B893566E062}" dt="2024-06-20T22:48:56.055" v="7694" actId="1076"/>
          <ac:cxnSpMkLst>
            <pc:docMk/>
            <pc:sldMk cId="3470726626" sldId="275"/>
            <ac:cxnSpMk id="12" creationId="{BFF7F83C-6767-B037-8B6C-1397459C0A33}"/>
          </ac:cxnSpMkLst>
        </pc:cxnChg>
      </pc:sldChg>
      <pc:sldChg chg="addSp delSp modSp add mod">
        <pc:chgData name="Matt Depatie" userId="8c2977d3-526c-4c18-a57d-9496505cd7df" providerId="ADAL" clId="{D18138C2-9548-5B43-BAF4-3B893566E062}" dt="2024-06-21T16:43:52.574" v="8980" actId="20577"/>
        <pc:sldMkLst>
          <pc:docMk/>
          <pc:sldMk cId="3724410584" sldId="276"/>
        </pc:sldMkLst>
        <pc:spChg chg="mod">
          <ac:chgData name="Matt Depatie" userId="8c2977d3-526c-4c18-a57d-9496505cd7df" providerId="ADAL" clId="{D18138C2-9548-5B43-BAF4-3B893566E062}" dt="2024-06-20T22:55:05.713" v="8099" actId="14100"/>
          <ac:spMkLst>
            <pc:docMk/>
            <pc:sldMk cId="3724410584" sldId="276"/>
            <ac:spMk id="3" creationId="{903E7063-349C-BD35-DD84-2390E8D57975}"/>
          </ac:spMkLst>
        </pc:spChg>
        <pc:spChg chg="mod">
          <ac:chgData name="Matt Depatie" userId="8c2977d3-526c-4c18-a57d-9496505cd7df" providerId="ADAL" clId="{D18138C2-9548-5B43-BAF4-3B893566E062}" dt="2024-06-21T16:43:52.574" v="8980" actId="20577"/>
          <ac:spMkLst>
            <pc:docMk/>
            <pc:sldMk cId="3724410584" sldId="276"/>
            <ac:spMk id="4" creationId="{63112B0A-303E-8F87-C199-663F8F67A5DC}"/>
          </ac:spMkLst>
        </pc:spChg>
        <pc:spChg chg="del mod">
          <ac:chgData name="Matt Depatie" userId="8c2977d3-526c-4c18-a57d-9496505cd7df" providerId="ADAL" clId="{D18138C2-9548-5B43-BAF4-3B893566E062}" dt="2024-06-20T22:50:49.560" v="7753" actId="478"/>
          <ac:spMkLst>
            <pc:docMk/>
            <pc:sldMk cId="3724410584" sldId="276"/>
            <ac:spMk id="8" creationId="{562136C6-FB2B-23D5-9C49-C1F39B780FE2}"/>
          </ac:spMkLst>
        </pc:spChg>
        <pc:picChg chg="add mod">
          <ac:chgData name="Matt Depatie" userId="8c2977d3-526c-4c18-a57d-9496505cd7df" providerId="ADAL" clId="{D18138C2-9548-5B43-BAF4-3B893566E062}" dt="2024-06-20T22:54:36.100" v="8098" actId="1076"/>
          <ac:picMkLst>
            <pc:docMk/>
            <pc:sldMk cId="3724410584" sldId="276"/>
            <ac:picMk id="6" creationId="{3087B0A4-52EA-8B1B-BBED-7331029FB45E}"/>
          </ac:picMkLst>
        </pc:picChg>
        <pc:picChg chg="del">
          <ac:chgData name="Matt Depatie" userId="8c2977d3-526c-4c18-a57d-9496505cd7df" providerId="ADAL" clId="{D18138C2-9548-5B43-BAF4-3B893566E062}" dt="2024-06-20T22:50:44.811" v="7750" actId="478"/>
          <ac:picMkLst>
            <pc:docMk/>
            <pc:sldMk cId="3724410584" sldId="276"/>
            <ac:picMk id="7" creationId="{80880AF2-6EBC-6A4F-D6A1-0BBC8E62D511}"/>
          </ac:picMkLst>
        </pc:picChg>
        <pc:picChg chg="del">
          <ac:chgData name="Matt Depatie" userId="8c2977d3-526c-4c18-a57d-9496505cd7df" providerId="ADAL" clId="{D18138C2-9548-5B43-BAF4-3B893566E062}" dt="2024-06-20T22:50:51.735" v="7755" actId="478"/>
          <ac:picMkLst>
            <pc:docMk/>
            <pc:sldMk cId="3724410584" sldId="276"/>
            <ac:picMk id="14" creationId="{726A5028-4BD8-D920-6120-F5C409844F2C}"/>
          </ac:picMkLst>
        </pc:picChg>
        <pc:cxnChg chg="del">
          <ac:chgData name="Matt Depatie" userId="8c2977d3-526c-4c18-a57d-9496505cd7df" providerId="ADAL" clId="{D18138C2-9548-5B43-BAF4-3B893566E062}" dt="2024-06-20T22:50:47.232" v="7751" actId="478"/>
          <ac:cxnSpMkLst>
            <pc:docMk/>
            <pc:sldMk cId="3724410584" sldId="276"/>
            <ac:cxnSpMk id="10" creationId="{2C21A625-1934-C8FA-2A3E-435861782260}"/>
          </ac:cxnSpMkLst>
        </pc:cxnChg>
        <pc:cxnChg chg="del">
          <ac:chgData name="Matt Depatie" userId="8c2977d3-526c-4c18-a57d-9496505cd7df" providerId="ADAL" clId="{D18138C2-9548-5B43-BAF4-3B893566E062}" dt="2024-06-20T22:50:50.792" v="7754" actId="478"/>
          <ac:cxnSpMkLst>
            <pc:docMk/>
            <pc:sldMk cId="3724410584" sldId="276"/>
            <ac:cxnSpMk id="12" creationId="{BFF7F83C-6767-B037-8B6C-1397459C0A33}"/>
          </ac:cxnSpMkLst>
        </pc:cxnChg>
      </pc:sldChg>
      <pc:sldChg chg="addSp delSp modSp add mod">
        <pc:chgData name="Matt Depatie" userId="8c2977d3-526c-4c18-a57d-9496505cd7df" providerId="ADAL" clId="{D18138C2-9548-5B43-BAF4-3B893566E062}" dt="2024-06-21T16:44:02.500" v="8984" actId="20577"/>
        <pc:sldMkLst>
          <pc:docMk/>
          <pc:sldMk cId="3645061606" sldId="277"/>
        </pc:sldMkLst>
        <pc:spChg chg="mod">
          <ac:chgData name="Matt Depatie" userId="8c2977d3-526c-4c18-a57d-9496505cd7df" providerId="ADAL" clId="{D18138C2-9548-5B43-BAF4-3B893566E062}" dt="2024-06-20T23:03:45.520" v="8396" actId="1076"/>
          <ac:spMkLst>
            <pc:docMk/>
            <pc:sldMk cId="3645061606" sldId="277"/>
            <ac:spMk id="2" creationId="{143F1C4C-FA7D-6BCB-FA9E-060296A0C012}"/>
          </ac:spMkLst>
        </pc:spChg>
        <pc:spChg chg="mod">
          <ac:chgData name="Matt Depatie" userId="8c2977d3-526c-4c18-a57d-9496505cd7df" providerId="ADAL" clId="{D18138C2-9548-5B43-BAF4-3B893566E062}" dt="2024-06-20T23:03:23.269" v="8388" actId="14100"/>
          <ac:spMkLst>
            <pc:docMk/>
            <pc:sldMk cId="3645061606" sldId="277"/>
            <ac:spMk id="3" creationId="{903E7063-349C-BD35-DD84-2390E8D57975}"/>
          </ac:spMkLst>
        </pc:spChg>
        <pc:spChg chg="mod">
          <ac:chgData name="Matt Depatie" userId="8c2977d3-526c-4c18-a57d-9496505cd7df" providerId="ADAL" clId="{D18138C2-9548-5B43-BAF4-3B893566E062}" dt="2024-06-21T16:44:02.500" v="8984" actId="20577"/>
          <ac:spMkLst>
            <pc:docMk/>
            <pc:sldMk cId="3645061606" sldId="277"/>
            <ac:spMk id="4" creationId="{63112B0A-303E-8F87-C199-663F8F67A5DC}"/>
          </ac:spMkLst>
        </pc:spChg>
        <pc:spChg chg="add del mod">
          <ac:chgData name="Matt Depatie" userId="8c2977d3-526c-4c18-a57d-9496505cd7df" providerId="ADAL" clId="{D18138C2-9548-5B43-BAF4-3B893566E062}" dt="2024-06-20T23:03:35.710" v="8392"/>
          <ac:spMkLst>
            <pc:docMk/>
            <pc:sldMk cId="3645061606" sldId="277"/>
            <ac:spMk id="5" creationId="{F6A67AE2-DAEC-334C-3272-E4C304FDED6D}"/>
          </ac:spMkLst>
        </pc:spChg>
        <pc:picChg chg="del">
          <ac:chgData name="Matt Depatie" userId="8c2977d3-526c-4c18-a57d-9496505cd7df" providerId="ADAL" clId="{D18138C2-9548-5B43-BAF4-3B893566E062}" dt="2024-06-20T22:58:02.253" v="8159" actId="478"/>
          <ac:picMkLst>
            <pc:docMk/>
            <pc:sldMk cId="3645061606" sldId="277"/>
            <ac:picMk id="6" creationId="{3087B0A4-52EA-8B1B-BBED-7331029FB45E}"/>
          </ac:picMkLst>
        </pc:picChg>
        <pc:picChg chg="add mod">
          <ac:chgData name="Matt Depatie" userId="8c2977d3-526c-4c18-a57d-9496505cd7df" providerId="ADAL" clId="{D18138C2-9548-5B43-BAF4-3B893566E062}" dt="2024-06-20T23:12:33.189" v="8610" actId="1076"/>
          <ac:picMkLst>
            <pc:docMk/>
            <pc:sldMk cId="3645061606" sldId="277"/>
            <ac:picMk id="8" creationId="{ECAE4E8C-BBBE-E36F-1E11-00F6B3E61F51}"/>
          </ac:picMkLst>
        </pc:picChg>
        <pc:picChg chg="add mod">
          <ac:chgData name="Matt Depatie" userId="8c2977d3-526c-4c18-a57d-9496505cd7df" providerId="ADAL" clId="{D18138C2-9548-5B43-BAF4-3B893566E062}" dt="2024-06-20T23:05:52.296" v="8411" actId="1076"/>
          <ac:picMkLst>
            <pc:docMk/>
            <pc:sldMk cId="3645061606" sldId="277"/>
            <ac:picMk id="23554" creationId="{6201C08B-1676-5124-4A61-E2A3312F683E}"/>
          </ac:picMkLst>
        </pc:picChg>
        <pc:picChg chg="add mod">
          <ac:chgData name="Matt Depatie" userId="8c2977d3-526c-4c18-a57d-9496505cd7df" providerId="ADAL" clId="{D18138C2-9548-5B43-BAF4-3B893566E062}" dt="2024-06-20T23:04:24.518" v="8404" actId="1076"/>
          <ac:picMkLst>
            <pc:docMk/>
            <pc:sldMk cId="3645061606" sldId="277"/>
            <ac:picMk id="23556" creationId="{1C8EF231-097D-BC77-919A-DA2E8F656DEB}"/>
          </ac:picMkLst>
        </pc:picChg>
        <pc:picChg chg="add mod">
          <ac:chgData name="Matt Depatie" userId="8c2977d3-526c-4c18-a57d-9496505cd7df" providerId="ADAL" clId="{D18138C2-9548-5B43-BAF4-3B893566E062}" dt="2024-06-20T23:12:33.189" v="8610" actId="1076"/>
          <ac:picMkLst>
            <pc:docMk/>
            <pc:sldMk cId="3645061606" sldId="277"/>
            <ac:picMk id="23558" creationId="{E25C7613-FB7B-0FD4-0CE6-ADFA91247F81}"/>
          </ac:picMkLst>
        </pc:picChg>
      </pc:sldChg>
      <pc:sldChg chg="addSp delSp modSp new mod modClrScheme chgLayout">
        <pc:chgData name="Matt Depatie" userId="8c2977d3-526c-4c18-a57d-9496505cd7df" providerId="ADAL" clId="{D18138C2-9548-5B43-BAF4-3B893566E062}" dt="2024-06-20T23:07:48.924" v="8436" actId="1076"/>
        <pc:sldMkLst>
          <pc:docMk/>
          <pc:sldMk cId="3261670947" sldId="278"/>
        </pc:sldMkLst>
        <pc:spChg chg="del mod ord">
          <ac:chgData name="Matt Depatie" userId="8c2977d3-526c-4c18-a57d-9496505cd7df" providerId="ADAL" clId="{D18138C2-9548-5B43-BAF4-3B893566E062}" dt="2024-06-20T23:07:25.302" v="8422" actId="700"/>
          <ac:spMkLst>
            <pc:docMk/>
            <pc:sldMk cId="3261670947" sldId="278"/>
            <ac:spMk id="2" creationId="{4BECAA30-2BCF-0CF3-9483-DB66A5B6FD20}"/>
          </ac:spMkLst>
        </pc:spChg>
        <pc:spChg chg="del">
          <ac:chgData name="Matt Depatie" userId="8c2977d3-526c-4c18-a57d-9496505cd7df" providerId="ADAL" clId="{D18138C2-9548-5B43-BAF4-3B893566E062}" dt="2024-06-20T23:07:25.302" v="8422" actId="700"/>
          <ac:spMkLst>
            <pc:docMk/>
            <pc:sldMk cId="3261670947" sldId="278"/>
            <ac:spMk id="3" creationId="{297F9598-F00B-70D9-98FB-3D8B3A37FCAB}"/>
          </ac:spMkLst>
        </pc:spChg>
        <pc:spChg chg="add mod ord">
          <ac:chgData name="Matt Depatie" userId="8c2977d3-526c-4c18-a57d-9496505cd7df" providerId="ADAL" clId="{D18138C2-9548-5B43-BAF4-3B893566E062}" dt="2024-06-20T23:07:29.567" v="8432" actId="20577"/>
          <ac:spMkLst>
            <pc:docMk/>
            <pc:sldMk cId="3261670947" sldId="278"/>
            <ac:spMk id="4" creationId="{5A6BAA30-2DC4-00A8-568E-19F25B0C5C22}"/>
          </ac:spMkLst>
        </pc:spChg>
        <pc:picChg chg="add mod">
          <ac:chgData name="Matt Depatie" userId="8c2977d3-526c-4c18-a57d-9496505cd7df" providerId="ADAL" clId="{D18138C2-9548-5B43-BAF4-3B893566E062}" dt="2024-06-20T23:07:48.924" v="8436" actId="1076"/>
          <ac:picMkLst>
            <pc:docMk/>
            <pc:sldMk cId="3261670947" sldId="278"/>
            <ac:picMk id="6" creationId="{976D76D3-0872-66AC-765F-42C23D19247C}"/>
          </ac:picMkLst>
        </pc:picChg>
      </pc:sldChg>
      <pc:sldChg chg="modSp add mod ord">
        <pc:chgData name="Matt Depatie" userId="8c2977d3-526c-4c18-a57d-9496505cd7df" providerId="ADAL" clId="{D18138C2-9548-5B43-BAF4-3B893566E062}" dt="2024-06-21T16:42:50.720" v="8948" actId="20577"/>
        <pc:sldMkLst>
          <pc:docMk/>
          <pc:sldMk cId="877301408" sldId="279"/>
        </pc:sldMkLst>
        <pc:spChg chg="mod">
          <ac:chgData name="Matt Depatie" userId="8c2977d3-526c-4c18-a57d-9496505cd7df" providerId="ADAL" clId="{D18138C2-9548-5B43-BAF4-3B893566E062}" dt="2024-06-21T16:42:50.720" v="8948" actId="20577"/>
          <ac:spMkLst>
            <pc:docMk/>
            <pc:sldMk cId="877301408" sldId="279"/>
            <ac:spMk id="6" creationId="{88A7DA8A-72AD-56A5-D839-C4E399D8496B}"/>
          </ac:spMkLst>
        </pc:spChg>
      </pc:sldChg>
      <pc:sldChg chg="addSp delSp modSp new mod">
        <pc:chgData name="Matt Depatie" userId="8c2977d3-526c-4c18-a57d-9496505cd7df" providerId="ADAL" clId="{D18138C2-9548-5B43-BAF4-3B893566E062}" dt="2024-06-21T19:58:01.721" v="9316"/>
        <pc:sldMkLst>
          <pc:docMk/>
          <pc:sldMk cId="768589661" sldId="280"/>
        </pc:sldMkLst>
        <pc:spChg chg="del mod">
          <ac:chgData name="Matt Depatie" userId="8c2977d3-526c-4c18-a57d-9496505cd7df" providerId="ADAL" clId="{D18138C2-9548-5B43-BAF4-3B893566E062}" dt="2024-06-21T19:52:59.957" v="8990" actId="478"/>
          <ac:spMkLst>
            <pc:docMk/>
            <pc:sldMk cId="768589661" sldId="280"/>
            <ac:spMk id="2" creationId="{8638F54F-AD0A-9D0C-1539-298442126C27}"/>
          </ac:spMkLst>
        </pc:spChg>
        <pc:spChg chg="del">
          <ac:chgData name="Matt Depatie" userId="8c2977d3-526c-4c18-a57d-9496505cd7df" providerId="ADAL" clId="{D18138C2-9548-5B43-BAF4-3B893566E062}" dt="2024-06-21T19:52:51.253" v="8985"/>
          <ac:spMkLst>
            <pc:docMk/>
            <pc:sldMk cId="768589661" sldId="280"/>
            <ac:spMk id="3" creationId="{CC28B6FE-2663-995A-42BD-AE87FD089965}"/>
          </ac:spMkLst>
        </pc:spChg>
        <pc:spChg chg="add mod">
          <ac:chgData name="Matt Depatie" userId="8c2977d3-526c-4c18-a57d-9496505cd7df" providerId="ADAL" clId="{D18138C2-9548-5B43-BAF4-3B893566E062}" dt="2024-06-21T16:42:46.003" v="8946" actId="20577"/>
          <ac:spMkLst>
            <pc:docMk/>
            <pc:sldMk cId="768589661" sldId="280"/>
            <ac:spMk id="4" creationId="{C431E5A5-51BE-7E87-F4C2-580F57CD2D05}"/>
          </ac:spMkLst>
        </pc:spChg>
        <pc:spChg chg="add del mod">
          <ac:chgData name="Matt Depatie" userId="8c2977d3-526c-4c18-a57d-9496505cd7df" providerId="ADAL" clId="{D18138C2-9548-5B43-BAF4-3B893566E062}" dt="2024-06-21T19:53:02.536" v="8991" actId="478"/>
          <ac:spMkLst>
            <pc:docMk/>
            <pc:sldMk cId="768589661" sldId="280"/>
            <ac:spMk id="8" creationId="{9AC34A84-6E23-DA41-58E3-3774E6CEF608}"/>
          </ac:spMkLst>
        </pc:spChg>
        <pc:spChg chg="add del mod">
          <ac:chgData name="Matt Depatie" userId="8c2977d3-526c-4c18-a57d-9496505cd7df" providerId="ADAL" clId="{D18138C2-9548-5B43-BAF4-3B893566E062}" dt="2024-06-21T19:58:01.721" v="9316"/>
          <ac:spMkLst>
            <pc:docMk/>
            <pc:sldMk cId="768589661" sldId="280"/>
            <ac:spMk id="9" creationId="{BBC5AC02-8841-A77B-921D-A9E16567EC11}"/>
          </ac:spMkLst>
        </pc:spChg>
        <pc:spChg chg="add mod">
          <ac:chgData name="Matt Depatie" userId="8c2977d3-526c-4c18-a57d-9496505cd7df" providerId="ADAL" clId="{D18138C2-9548-5B43-BAF4-3B893566E062}" dt="2024-06-21T19:54:48.052" v="9068" actId="1076"/>
          <ac:spMkLst>
            <pc:docMk/>
            <pc:sldMk cId="768589661" sldId="280"/>
            <ac:spMk id="10" creationId="{A39C13ED-AA3F-6171-CF44-8AF71FCFDCCB}"/>
          </ac:spMkLst>
        </pc:spChg>
        <pc:spChg chg="add mod">
          <ac:chgData name="Matt Depatie" userId="8c2977d3-526c-4c18-a57d-9496505cd7df" providerId="ADAL" clId="{D18138C2-9548-5B43-BAF4-3B893566E062}" dt="2024-06-21T19:56:26.320" v="9272" actId="1037"/>
          <ac:spMkLst>
            <pc:docMk/>
            <pc:sldMk cId="768589661" sldId="280"/>
            <ac:spMk id="11" creationId="{51955141-5FF0-73B7-E12C-168CE32A8B0E}"/>
          </ac:spMkLst>
        </pc:spChg>
        <pc:spChg chg="add mod">
          <ac:chgData name="Matt Depatie" userId="8c2977d3-526c-4c18-a57d-9496505cd7df" providerId="ADAL" clId="{D18138C2-9548-5B43-BAF4-3B893566E062}" dt="2024-06-21T19:57:17.839" v="9314" actId="1036"/>
          <ac:spMkLst>
            <pc:docMk/>
            <pc:sldMk cId="768589661" sldId="280"/>
            <ac:spMk id="12" creationId="{C1C80C40-6AF6-737F-EC1E-B052789D7F47}"/>
          </ac:spMkLst>
        </pc:spChg>
        <pc:picChg chg="add mod">
          <ac:chgData name="Matt Depatie" userId="8c2977d3-526c-4c18-a57d-9496505cd7df" providerId="ADAL" clId="{D18138C2-9548-5B43-BAF4-3B893566E062}" dt="2024-06-21T19:54:12.835" v="9061" actId="1076"/>
          <ac:picMkLst>
            <pc:docMk/>
            <pc:sldMk cId="768589661" sldId="280"/>
            <ac:picMk id="6" creationId="{DCD0EDBB-F4CA-550C-E611-D4A2AC3193F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842B5-DFD2-1F43-A5A7-AD5E4F93FF6F}" type="datetimeFigureOut">
              <a:rPr lang="en-US" smtClean="0"/>
              <a:t>6/21/24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50585-695E-7D43-BE6A-CEB0CDB7D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50585-695E-7D43-BE6A-CEB0CDB7D9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45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50585-695E-7D43-BE6A-CEB0CDB7D9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5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21DC-88A0-A144-8166-7CD7EBAAC6A8}" type="datetime1">
              <a:rPr lang="en-CA" smtClean="0"/>
              <a:t>2024-06-21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F675-62BB-3E49-8352-1378E3DFB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8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E19C-2C6E-154D-9C25-0D825CB0C8FD}" type="datetime1">
              <a:rPr lang="en-CA" smtClean="0"/>
              <a:t>2024-06-21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F675-62BB-3E49-8352-1378E3DFB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18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D3DA-A82B-5440-B94B-7EC5F5AA0DA2}" type="datetime1">
              <a:rPr lang="en-CA" smtClean="0"/>
              <a:t>2024-06-21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F675-62BB-3E49-8352-1378E3DFB1D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6880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F148E-F40C-A846-8A96-1ED0EA1C236A}" type="datetime1">
              <a:rPr lang="en-CA" smtClean="0"/>
              <a:t>2024-06-21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F675-62BB-3E49-8352-1378E3DFB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86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5EA7F-EB6C-A44B-8FB3-C8523439BD33}" type="datetime1">
              <a:rPr lang="en-CA" smtClean="0"/>
              <a:t>2024-06-21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F675-62BB-3E49-8352-1378E3DFB1D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6284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62CF-85CE-4B44-A3D1-CDB29757A6B3}" type="datetime1">
              <a:rPr lang="en-CA" smtClean="0"/>
              <a:t>2024-06-21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F675-62BB-3E49-8352-1378E3DFB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05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01DF-7232-4C43-BFB7-3CF69A10F823}" type="datetime1">
              <a:rPr lang="en-CA" smtClean="0"/>
              <a:t>2024-06-21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F675-62BB-3E49-8352-1378E3DFB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39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B199D-2944-8147-9FF9-B4C4DD965BF9}" type="datetime1">
              <a:rPr lang="en-CA" smtClean="0"/>
              <a:t>2024-06-21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F675-62BB-3E49-8352-1378E3DFB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56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4CF5F-0C1D-4D44-94BF-A076C40B20B4}" type="datetime1">
              <a:rPr lang="en-CA" smtClean="0"/>
              <a:t>2024-06-21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F675-62BB-3E49-8352-1378E3DFB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39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27F11-9904-1B44-B556-7DDEBE557CA0}" type="datetime1">
              <a:rPr lang="en-CA" smtClean="0"/>
              <a:t>2024-06-21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F675-62BB-3E49-8352-1378E3DFB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6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E8D5-4D7E-A549-B0E7-4613AB00E676}" type="datetime1">
              <a:rPr lang="en-CA" smtClean="0"/>
              <a:t>2024-06-21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F675-62BB-3E49-8352-1378E3DFB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BBDA-77CD-7443-B189-253C546ED96B}" type="datetime1">
              <a:rPr lang="en-CA" smtClean="0"/>
              <a:t>2024-06-21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F675-62BB-3E49-8352-1378E3DFB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03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80980-0D0D-3E48-92D2-4118C3BC6B37}" type="datetime1">
              <a:rPr lang="en-CA" smtClean="0"/>
              <a:t>2024-06-21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F675-62BB-3E49-8352-1378E3DFB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08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D0BB-76DF-3047-BE31-F9D42BD39847}" type="datetime1">
              <a:rPr lang="en-CA" smtClean="0"/>
              <a:t>2024-06-21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F675-62BB-3E49-8352-1378E3DFB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05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5AF6B-5203-8641-B2A9-7DFBAA80C342}" type="datetime1">
              <a:rPr lang="en-CA" smtClean="0"/>
              <a:t>2024-06-21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F675-62BB-3E49-8352-1378E3DFB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4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F675-62BB-3E49-8352-1378E3DFB1D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1C1A-68EE-F74E-A9E5-42E0A8EBEE35}" type="datetime1">
              <a:rPr lang="en-CA" smtClean="0"/>
              <a:t>2024-06-21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04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72DE8-477A-8549-BE2E-1213A2D254EB}" type="datetime1">
              <a:rPr lang="en-CA" smtClean="0"/>
              <a:t>2024-06-21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821F675-62BB-3E49-8352-1378E3DFB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E10E4-AA35-54BA-1475-3CF18EBAD3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Tales from the SNO+ Detector</a:t>
            </a:r>
            <a:br>
              <a:rPr lang="en-US" dirty="0"/>
            </a:br>
            <a:r>
              <a:rPr lang="en-US" sz="1600" dirty="0"/>
              <a:t>or: How I Learned to Stop Worrying and Love the DAQ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CEA29-C00E-2A4A-A415-5FF213C501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Matt Depatie – Queen’s University</a:t>
            </a:r>
          </a:p>
          <a:p>
            <a:r>
              <a:rPr lang="en-US" sz="1400" dirty="0"/>
              <a:t>SNOLAB Users Meeting – Wednesday June 26</a:t>
            </a:r>
            <a:r>
              <a:rPr lang="en-US" sz="1400" baseline="30000" dirty="0"/>
              <a:t>th</a:t>
            </a:r>
            <a:r>
              <a:rPr lang="en-US" sz="1400" dirty="0"/>
              <a:t> 2024</a:t>
            </a:r>
          </a:p>
        </p:txBody>
      </p:sp>
      <p:pic>
        <p:nvPicPr>
          <p:cNvPr id="8194" name="Picture 2" descr="Profile photo for Andy Mastbaum">
            <a:extLst>
              <a:ext uri="{FF2B5EF4-FFF2-40B4-BE49-F238E27FC236}">
                <a16:creationId xmlns:a16="http://schemas.microsoft.com/office/drawing/2014/main" id="{C7979674-60E1-6997-F5F2-95C75F429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4935"/>
            <a:ext cx="983065" cy="98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13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F6D7C-942F-0357-5D74-D8409D130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tales: </a:t>
            </a:r>
            <a:br>
              <a:rPr lang="en-US" dirty="0"/>
            </a:br>
            <a:r>
              <a:rPr lang="en-US" dirty="0"/>
              <a:t>PMTIC relays / shift 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49F22-5A2A-C17A-32DD-74CDF5595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2757024"/>
          </a:xfrm>
        </p:spPr>
        <p:txBody>
          <a:bodyPr/>
          <a:lstStyle/>
          <a:p>
            <a:r>
              <a:rPr lang="en-US" dirty="0"/>
              <a:t>PMTs breakdown over time, which can cause damage to resistors along the HV path on the PMTICs but can also damage specific integrated circuits.</a:t>
            </a:r>
          </a:p>
          <a:p>
            <a:r>
              <a:rPr lang="en-US" dirty="0"/>
              <a:t>Each PMTIC has 4 relays to isolate 8 PMTs each. The relays are controls by a shift register. </a:t>
            </a:r>
          </a:p>
          <a:p>
            <a:r>
              <a:rPr lang="en-US" dirty="0"/>
              <a:t>The crate is loaded with a 64-bit data stream containing the full relay mask (16 slots x 4 relays each). Broken shift registers impede or corrupt the loading of the relay mask.</a:t>
            </a:r>
          </a:p>
          <a:p>
            <a:r>
              <a:rPr lang="en-US" dirty="0"/>
              <a:t>Slot 0 is the first loaded in, from PC3 down to PC0.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FBA2A-6DE5-74AA-E0ED-640DE5B24A67}"/>
              </a:ext>
            </a:extLst>
          </p:cNvPr>
          <p:cNvSpPr txBox="1"/>
          <p:nvPr/>
        </p:nvSpPr>
        <p:spPr>
          <a:xfrm>
            <a:off x="11792532" y="6519446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A109F-E9D3-5D31-F730-6CD9FB5D9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36"/>
          <a:stretch/>
        </p:blipFill>
        <p:spPr>
          <a:xfrm>
            <a:off x="6575868" y="4601746"/>
            <a:ext cx="5181600" cy="208697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A79E83-FC3F-2A7A-7AD1-FB80DA23C517}"/>
              </a:ext>
            </a:extLst>
          </p:cNvPr>
          <p:cNvSpPr txBox="1">
            <a:spLocks/>
          </p:cNvSpPr>
          <p:nvPr/>
        </p:nvSpPr>
        <p:spPr>
          <a:xfrm>
            <a:off x="677334" y="4917613"/>
            <a:ext cx="554566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Had one breakdown that damaged the relay control for several slots, needed to untangle several issues.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63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BA50E2-5703-1605-B867-09B6143AF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0" t="1850" r="9978" b="1669"/>
          <a:stretch/>
        </p:blipFill>
        <p:spPr>
          <a:xfrm rot="5400000">
            <a:off x="2790489" y="-1727202"/>
            <a:ext cx="6611022" cy="103124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393D8A-0CA8-3E0A-D4AF-010C60D44ACF}"/>
              </a:ext>
            </a:extLst>
          </p:cNvPr>
          <p:cNvSpPr txBox="1"/>
          <p:nvPr/>
        </p:nvSpPr>
        <p:spPr>
          <a:xfrm>
            <a:off x="1574801" y="330200"/>
            <a:ext cx="1396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This shift register (HCT164) can be damaged by breakdowns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99C08B-23EB-48A9-24EC-B4BEE73B7E0A}"/>
              </a:ext>
            </a:extLst>
          </p:cNvPr>
          <p:cNvCxnSpPr>
            <a:stCxn id="6" idx="2"/>
          </p:cNvCxnSpPr>
          <p:nvPr/>
        </p:nvCxnSpPr>
        <p:spPr>
          <a:xfrm>
            <a:off x="2273301" y="1161196"/>
            <a:ext cx="609599" cy="504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573AC30-BBC4-7D6D-52B7-382E34D99857}"/>
              </a:ext>
            </a:extLst>
          </p:cNvPr>
          <p:cNvSpPr txBox="1"/>
          <p:nvPr/>
        </p:nvSpPr>
        <p:spPr>
          <a:xfrm>
            <a:off x="6299118" y="745698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Controls these relays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E6BA70-4B8B-EB7E-D692-46D254F5DA04}"/>
              </a:ext>
            </a:extLst>
          </p:cNvPr>
          <p:cNvCxnSpPr/>
          <p:nvPr/>
        </p:nvCxnSpPr>
        <p:spPr>
          <a:xfrm flipH="1">
            <a:off x="5803900" y="1028700"/>
            <a:ext cx="1320800" cy="26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58454F7-624C-78F6-8C8F-98458467F984}"/>
              </a:ext>
            </a:extLst>
          </p:cNvPr>
          <p:cNvCxnSpPr/>
          <p:nvPr/>
        </p:nvCxnSpPr>
        <p:spPr>
          <a:xfrm flipH="1">
            <a:off x="6407151" y="1022697"/>
            <a:ext cx="704850" cy="622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FA9375E-60AE-1AE1-7E33-40BAA3925262}"/>
              </a:ext>
            </a:extLst>
          </p:cNvPr>
          <p:cNvCxnSpPr/>
          <p:nvPr/>
        </p:nvCxnSpPr>
        <p:spPr>
          <a:xfrm flipH="1">
            <a:off x="6804026" y="1022697"/>
            <a:ext cx="307975" cy="945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52189D3-6169-C561-F2A7-BB46627DB61C}"/>
              </a:ext>
            </a:extLst>
          </p:cNvPr>
          <p:cNvCxnSpPr/>
          <p:nvPr/>
        </p:nvCxnSpPr>
        <p:spPr>
          <a:xfrm>
            <a:off x="7124700" y="1022697"/>
            <a:ext cx="252454" cy="1403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EE77EB8-E90C-31F2-1774-DC8D3880454C}"/>
              </a:ext>
            </a:extLst>
          </p:cNvPr>
          <p:cNvSpPr txBox="1"/>
          <p:nvPr/>
        </p:nvSpPr>
        <p:spPr>
          <a:xfrm>
            <a:off x="11824138" y="6519446"/>
            <a:ext cx="475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415020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1C4C-FA7D-6BCB-FA9E-060296A0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tales: </a:t>
            </a:r>
            <a:br>
              <a:rPr lang="en-US" dirty="0"/>
            </a:br>
            <a:r>
              <a:rPr lang="en-US" dirty="0"/>
              <a:t>PMTIC relays / shift 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89B5A-0DF4-186D-FB29-B3ACE2CF8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2726266" cy="3880773"/>
          </a:xfrm>
        </p:spPr>
        <p:txBody>
          <a:bodyPr>
            <a:normAutofit fontScale="92500"/>
          </a:bodyPr>
          <a:lstStyle/>
          <a:p>
            <a:r>
              <a:rPr lang="en-US" dirty="0"/>
              <a:t>We used jumper connecters that bridge the interlock pins and the relay data pins to debug relay mask issues or if a PMTIC needs to be repaired on surface</a:t>
            </a:r>
          </a:p>
          <a:p>
            <a:r>
              <a:rPr lang="en-US" dirty="0"/>
              <a:t>Can test the crate with these, but the relay mask will be shifted by 4 bits wherever this in installed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12B0A-303E-8F87-C199-663F8F67A5DC}"/>
              </a:ext>
            </a:extLst>
          </p:cNvPr>
          <p:cNvSpPr txBox="1"/>
          <p:nvPr/>
        </p:nvSpPr>
        <p:spPr>
          <a:xfrm>
            <a:off x="11811000" y="6519446"/>
            <a:ext cx="4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06FD8-58CE-52DF-98C8-A1058C7CF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2827800"/>
            <a:ext cx="1842410" cy="254635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3DD58E-592F-37E0-BCDD-6952E3E185E9}"/>
              </a:ext>
            </a:extLst>
          </p:cNvPr>
          <p:cNvSpPr txBox="1">
            <a:spLocks/>
          </p:cNvSpPr>
          <p:nvPr/>
        </p:nvSpPr>
        <p:spPr>
          <a:xfrm>
            <a:off x="5652410" y="2174878"/>
            <a:ext cx="272626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Prototyped a board that can be installed in place of a PMTIC</a:t>
            </a:r>
          </a:p>
          <a:p>
            <a:r>
              <a:rPr lang="en-US" dirty="0"/>
              <a:t>Needs to bridge the interlock and emulate the relay control circuit of a PMTIC.</a:t>
            </a:r>
          </a:p>
          <a:p>
            <a:r>
              <a:rPr lang="en-US" dirty="0"/>
              <a:t>Will not connect to HV (removed the HV pins on the connector)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017628A-557F-89A9-6C65-0AD54F37C6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A green circuit board with wires and a black and white cable&#10;&#10;Description automatically generated">
            <a:extLst>
              <a:ext uri="{FF2B5EF4-FFF2-40B4-BE49-F238E27FC236}">
                <a16:creationId xmlns:a16="http://schemas.microsoft.com/office/drawing/2014/main" id="{2C5D4875-48A1-8DCA-6E46-68C4E9688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460" y="1701800"/>
            <a:ext cx="340995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54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1C4C-FA7D-6BCB-FA9E-060296A0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tales: </a:t>
            </a:r>
            <a:br>
              <a:rPr lang="en-US" dirty="0"/>
            </a:br>
            <a:r>
              <a:rPr lang="en-US" dirty="0"/>
              <a:t>PMTIC relays / shift registers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12B0A-303E-8F87-C199-663F8F67A5DC}"/>
              </a:ext>
            </a:extLst>
          </p:cNvPr>
          <p:cNvSpPr txBox="1"/>
          <p:nvPr/>
        </p:nvSpPr>
        <p:spPr>
          <a:xfrm>
            <a:off x="11811000" y="6519446"/>
            <a:ext cx="4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017628A-557F-89A9-6C65-0AD54F37C6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BB5A90-19B4-10DB-9295-A4DEF06E5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0" t="1850" r="9978" b="1669"/>
          <a:stretch/>
        </p:blipFill>
        <p:spPr>
          <a:xfrm rot="5400000">
            <a:off x="1781424" y="1070224"/>
            <a:ext cx="4095251" cy="63881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66A7CA-7643-48D6-F90D-79EE19BF27B6}"/>
              </a:ext>
            </a:extLst>
          </p:cNvPr>
          <p:cNvSpPr txBox="1"/>
          <p:nvPr/>
        </p:nvSpPr>
        <p:spPr>
          <a:xfrm>
            <a:off x="1955800" y="2349500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Copy…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730E30-12AF-54F8-180B-9DAC34521845}"/>
              </a:ext>
            </a:extLst>
          </p:cNvPr>
          <p:cNvSpPr/>
          <p:nvPr/>
        </p:nvSpPr>
        <p:spPr>
          <a:xfrm rot="20705230">
            <a:off x="1838067" y="2731898"/>
            <a:ext cx="593468" cy="2814542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62B797-1791-1F0E-9919-DC3536F5D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153148"/>
            <a:ext cx="6007100" cy="414385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EDB2A8C-1955-4199-0086-696F61334B11}"/>
              </a:ext>
            </a:extLst>
          </p:cNvPr>
          <p:cNvSpPr/>
          <p:nvPr/>
        </p:nvSpPr>
        <p:spPr>
          <a:xfrm>
            <a:off x="7797800" y="2349498"/>
            <a:ext cx="2908299" cy="3759202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14F180-A393-DCFA-5322-BB7EB483982F}"/>
              </a:ext>
            </a:extLst>
          </p:cNvPr>
          <p:cNvSpPr txBox="1"/>
          <p:nvPr/>
        </p:nvSpPr>
        <p:spPr>
          <a:xfrm>
            <a:off x="10646528" y="5665923"/>
            <a:ext cx="904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…Paste</a:t>
            </a:r>
          </a:p>
        </p:txBody>
      </p:sp>
    </p:spTree>
    <p:extLst>
      <p:ext uri="{BB962C8B-B14F-4D97-AF65-F5344CB8AC3E}">
        <p14:creationId xmlns:p14="http://schemas.microsoft.com/office/powerpoint/2010/main" val="988837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1C4C-FA7D-6BCB-FA9E-060296A0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tales: </a:t>
            </a:r>
            <a:br>
              <a:rPr lang="en-US" dirty="0"/>
            </a:br>
            <a:r>
              <a:rPr lang="en-US" dirty="0"/>
              <a:t>PMTIC relays / shift 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E7063-349C-BD35-DD84-2390E8D57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317566" cy="3880773"/>
          </a:xfrm>
        </p:spPr>
        <p:txBody>
          <a:bodyPr/>
          <a:lstStyle/>
          <a:p>
            <a:r>
              <a:rPr lang="en-US" dirty="0"/>
              <a:t>Prototype worked, it helped understand all the issues caused by that bad breakdown</a:t>
            </a:r>
          </a:p>
          <a:p>
            <a:r>
              <a:rPr lang="en-US" dirty="0"/>
              <a:t>Instead of controlling relays, the shift registers on this board enable LEDs</a:t>
            </a:r>
          </a:p>
          <a:p>
            <a:r>
              <a:rPr lang="en-US" dirty="0"/>
              <a:t>We now have a tool to debug relay mask issues or to install in place of PMTICs</a:t>
            </a:r>
          </a:p>
          <a:p>
            <a:r>
              <a:rPr lang="en-US" dirty="0"/>
              <a:t>I name thee…. PMTIC/D! We now have ~20 of these PCBs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12B0A-303E-8F87-C199-663F8F67A5DC}"/>
              </a:ext>
            </a:extLst>
          </p:cNvPr>
          <p:cNvSpPr txBox="1"/>
          <p:nvPr/>
        </p:nvSpPr>
        <p:spPr>
          <a:xfrm>
            <a:off x="11811000" y="6519446"/>
            <a:ext cx="4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14</a:t>
            </a:r>
          </a:p>
        </p:txBody>
      </p:sp>
      <p:pic>
        <p:nvPicPr>
          <p:cNvPr id="7" name="Picture 6" descr="A blue circuit board with white and black components&#10;&#10;Description automatically generated">
            <a:extLst>
              <a:ext uri="{FF2B5EF4-FFF2-40B4-BE49-F238E27FC236}">
                <a16:creationId xmlns:a16="http://schemas.microsoft.com/office/drawing/2014/main" id="{A8BE0F1A-65CE-69E1-AA82-FB7E85DD1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768" y="3903246"/>
            <a:ext cx="2616200" cy="261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DF519F-CED0-B9DE-EA16-54D53EA23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52" y="3903246"/>
            <a:ext cx="3492234" cy="2006447"/>
          </a:xfrm>
          <a:prstGeom prst="rect">
            <a:avLst/>
          </a:prstGeom>
        </p:spPr>
      </p:pic>
      <p:pic>
        <p:nvPicPr>
          <p:cNvPr id="17" name="Picture 16" descr="A close up of a circuit board&#10;&#10;Description automatically generated">
            <a:extLst>
              <a:ext uri="{FF2B5EF4-FFF2-40B4-BE49-F238E27FC236}">
                <a16:creationId xmlns:a16="http://schemas.microsoft.com/office/drawing/2014/main" id="{6CE3C8F8-8894-503F-7F74-E21D2307D8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16" t="18588" r="10443" b="37582"/>
          <a:stretch/>
        </p:blipFill>
        <p:spPr>
          <a:xfrm>
            <a:off x="7823332" y="3903246"/>
            <a:ext cx="3691334" cy="2616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C62494-01E1-1C76-CDC7-3061C821984B}"/>
              </a:ext>
            </a:extLst>
          </p:cNvPr>
          <p:cNvSpPr txBox="1"/>
          <p:nvPr/>
        </p:nvSpPr>
        <p:spPr>
          <a:xfrm>
            <a:off x="1842974" y="5972626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PCB render v1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9910B7-44D7-ABB6-505B-C5716C969DEA}"/>
              </a:ext>
            </a:extLst>
          </p:cNvPr>
          <p:cNvSpPr txBox="1"/>
          <p:nvPr/>
        </p:nvSpPr>
        <p:spPr>
          <a:xfrm>
            <a:off x="5202638" y="6478303"/>
            <a:ext cx="1346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Populated PCB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C37A2E-1AA8-87D5-8D48-71785605FCF7}"/>
              </a:ext>
            </a:extLst>
          </p:cNvPr>
          <p:cNvSpPr txBox="1"/>
          <p:nvPr/>
        </p:nvSpPr>
        <p:spPr>
          <a:xfrm>
            <a:off x="8562093" y="6478303"/>
            <a:ext cx="2047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Works in the </a:t>
            </a:r>
            <a:r>
              <a:rPr lang="en-US" sz="1400" dirty="0" err="1"/>
              <a:t>teststand</a:t>
            </a:r>
            <a:r>
              <a:rPr lang="en-US" sz="1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9757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1C4C-FA7D-6BCB-FA9E-060296A0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tales: </a:t>
            </a:r>
            <a:br>
              <a:rPr lang="en-US" dirty="0"/>
            </a:br>
            <a:r>
              <a:rPr lang="en-US" dirty="0"/>
              <a:t>MTC/D stops counting or resets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E7063-349C-BD35-DD84-2390E8D57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246966" cy="4358857"/>
          </a:xfrm>
        </p:spPr>
        <p:txBody>
          <a:bodyPr>
            <a:normAutofit/>
          </a:bodyPr>
          <a:lstStyle/>
          <a:p>
            <a:r>
              <a:rPr lang="en-US" dirty="0"/>
              <a:t>MTC/D stopped counting; it looks like to board reset itself. </a:t>
            </a:r>
          </a:p>
          <a:p>
            <a:r>
              <a:rPr lang="en-US" dirty="0"/>
              <a:t>Restarting a Physics run would load the needed settings into the MTC/D, but this issue impacts data quality.</a:t>
            </a:r>
          </a:p>
          <a:p>
            <a:r>
              <a:rPr lang="en-US" dirty="0"/>
              <a:t>Started investigating UG with the issue occurring frequently, managed to catch the random reset on video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12B0A-303E-8F87-C199-663F8F67A5DC}"/>
              </a:ext>
            </a:extLst>
          </p:cNvPr>
          <p:cNvSpPr txBox="1"/>
          <p:nvPr/>
        </p:nvSpPr>
        <p:spPr>
          <a:xfrm>
            <a:off x="11811000" y="6519446"/>
            <a:ext cx="4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261D4F-10A2-9162-209B-0AE2F319E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750" y="1920522"/>
            <a:ext cx="2730500" cy="4854222"/>
          </a:xfrm>
          <a:prstGeom prst="rect">
            <a:avLst/>
          </a:prstGeom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8A87FFFD-B10B-824D-0C18-C41505293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1930400"/>
            <a:ext cx="3640666" cy="48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C0C941-5CB2-1CE2-85C1-9C509052A432}"/>
              </a:ext>
            </a:extLst>
          </p:cNvPr>
          <p:cNvSpPr txBox="1"/>
          <p:nvPr/>
        </p:nvSpPr>
        <p:spPr>
          <a:xfrm>
            <a:off x="8245590" y="1509261"/>
            <a:ext cx="313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frame where it resets…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87C58-C11D-2369-393D-34DA789A068B}"/>
              </a:ext>
            </a:extLst>
          </p:cNvPr>
          <p:cNvSpPr txBox="1"/>
          <p:nvPr/>
        </p:nvSpPr>
        <p:spPr>
          <a:xfrm>
            <a:off x="10264781" y="3693686"/>
            <a:ext cx="1662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Why are these</a:t>
            </a:r>
          </a:p>
          <a:p>
            <a:r>
              <a:rPr lang="en-US" dirty="0">
                <a:solidFill>
                  <a:schemeClr val="bg1"/>
                </a:solidFill>
              </a:rPr>
              <a:t>LEDs on?!?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A4FB1A-B93A-5D77-32E5-E35EC496F0B7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9943416" y="3111500"/>
            <a:ext cx="321365" cy="905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9F6386-3255-816A-74DD-DA66D7202971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9943416" y="3797300"/>
            <a:ext cx="321365" cy="219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362E85A-9A60-557A-B3E4-2A95530E5F09}"/>
              </a:ext>
            </a:extLst>
          </p:cNvPr>
          <p:cNvSpPr txBox="1"/>
          <p:nvPr/>
        </p:nvSpPr>
        <p:spPr>
          <a:xfrm>
            <a:off x="10346418" y="4599037"/>
            <a:ext cx="1657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Oh no where’s</a:t>
            </a:r>
          </a:p>
          <a:p>
            <a:r>
              <a:rPr lang="en-US" dirty="0">
                <a:solidFill>
                  <a:schemeClr val="bg1"/>
                </a:solidFill>
              </a:rPr>
              <a:t>the -2V?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EA55C6-7514-68FD-BF4D-0DC7F438C14E}"/>
              </a:ext>
            </a:extLst>
          </p:cNvPr>
          <p:cNvCxnSpPr>
            <a:stCxn id="23" idx="1"/>
          </p:cNvCxnSpPr>
          <p:nvPr/>
        </p:nvCxnSpPr>
        <p:spPr>
          <a:xfrm flipH="1" flipV="1">
            <a:off x="10104098" y="4787900"/>
            <a:ext cx="242320" cy="134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117382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1C4C-FA7D-6BCB-FA9E-060296A0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tales: </a:t>
            </a:r>
            <a:br>
              <a:rPr lang="en-US" dirty="0"/>
            </a:br>
            <a:r>
              <a:rPr lang="en-US" dirty="0"/>
              <a:t>MTC/D stops counting or resets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E7063-349C-BD35-DD84-2390E8D57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548966" cy="1636711"/>
          </a:xfrm>
        </p:spPr>
        <p:txBody>
          <a:bodyPr>
            <a:normAutofit/>
          </a:bodyPr>
          <a:lstStyle/>
          <a:p>
            <a:r>
              <a:rPr lang="en-US" dirty="0"/>
              <a:t>Clues: LEDs that should have been on (PED, SYNC &amp; PONG) flashed and the LED for the -2V went dim.</a:t>
            </a:r>
          </a:p>
          <a:p>
            <a:r>
              <a:rPr lang="en-US" dirty="0"/>
              <a:t>The line drivers for those the signals connected to the flashed LEDs use -2V (also labeled </a:t>
            </a:r>
            <a:r>
              <a:rPr lang="en-US" dirty="0" err="1"/>
              <a:t>Vtt</a:t>
            </a:r>
            <a:r>
              <a:rPr lang="en-US" dirty="0"/>
              <a:t>). Anything using ECL logic will produce an errant single pulse if the -2V drops.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12B0A-303E-8F87-C199-663F8F67A5DC}"/>
              </a:ext>
            </a:extLst>
          </p:cNvPr>
          <p:cNvSpPr txBox="1"/>
          <p:nvPr/>
        </p:nvSpPr>
        <p:spPr>
          <a:xfrm>
            <a:off x="11811000" y="6519446"/>
            <a:ext cx="4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16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8A87FFFD-B10B-824D-0C18-C41505293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1930400"/>
            <a:ext cx="3640666" cy="48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287C58-C11D-2369-393D-34DA789A068B}"/>
              </a:ext>
            </a:extLst>
          </p:cNvPr>
          <p:cNvSpPr txBox="1"/>
          <p:nvPr/>
        </p:nvSpPr>
        <p:spPr>
          <a:xfrm>
            <a:off x="10264781" y="3693686"/>
            <a:ext cx="1662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Why are these</a:t>
            </a:r>
          </a:p>
          <a:p>
            <a:r>
              <a:rPr lang="en-US" dirty="0">
                <a:solidFill>
                  <a:schemeClr val="bg1"/>
                </a:solidFill>
              </a:rPr>
              <a:t>LEDs on?!?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A4FB1A-B93A-5D77-32E5-E35EC496F0B7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9943416" y="3111500"/>
            <a:ext cx="321365" cy="905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9F6386-3255-816A-74DD-DA66D7202971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9943416" y="3797300"/>
            <a:ext cx="321365" cy="219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362E85A-9A60-557A-B3E4-2A95530E5F09}"/>
              </a:ext>
            </a:extLst>
          </p:cNvPr>
          <p:cNvSpPr txBox="1"/>
          <p:nvPr/>
        </p:nvSpPr>
        <p:spPr>
          <a:xfrm>
            <a:off x="10346418" y="4599037"/>
            <a:ext cx="1657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Oh no where’s</a:t>
            </a:r>
          </a:p>
          <a:p>
            <a:r>
              <a:rPr lang="en-US" dirty="0">
                <a:solidFill>
                  <a:schemeClr val="bg1"/>
                </a:solidFill>
              </a:rPr>
              <a:t>the -2V?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EA55C6-7514-68FD-BF4D-0DC7F438C14E}"/>
              </a:ext>
            </a:extLst>
          </p:cNvPr>
          <p:cNvCxnSpPr>
            <a:stCxn id="23" idx="1"/>
          </p:cNvCxnSpPr>
          <p:nvPr/>
        </p:nvCxnSpPr>
        <p:spPr>
          <a:xfrm flipH="1" flipV="1">
            <a:off x="10104098" y="4787900"/>
            <a:ext cx="242320" cy="134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>
            <a:extLst>
              <a:ext uri="{FF2B5EF4-FFF2-40B4-BE49-F238E27FC236}">
                <a16:creationId xmlns:a16="http://schemas.microsoft.com/office/drawing/2014/main" id="{8032FA14-CB72-6052-B320-771F2CE20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1" y="3723300"/>
            <a:ext cx="5359400" cy="314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984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1C4C-FA7D-6BCB-FA9E-060296A0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tales: </a:t>
            </a:r>
            <a:br>
              <a:rPr lang="en-US" dirty="0"/>
            </a:br>
            <a:r>
              <a:rPr lang="en-US" dirty="0"/>
              <a:t>MTC/D stops counting or resets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E7063-349C-BD35-DD84-2390E8D57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164666" cy="4358857"/>
          </a:xfrm>
        </p:spPr>
        <p:txBody>
          <a:bodyPr>
            <a:normAutofit/>
          </a:bodyPr>
          <a:lstStyle/>
          <a:p>
            <a:r>
              <a:rPr lang="en-US" dirty="0"/>
              <a:t>The reset signal for the MTC/D is ECL, explain why the board resets.</a:t>
            </a:r>
          </a:p>
          <a:p>
            <a:r>
              <a:rPr lang="en-US" dirty="0"/>
              <a:t>Is the -2V regulator on the MTC/D going bad?</a:t>
            </a:r>
          </a:p>
          <a:p>
            <a:r>
              <a:rPr lang="en-US" dirty="0"/>
              <a:t>We monitor the low voltage supplies from every rack using our slow control system</a:t>
            </a:r>
          </a:p>
          <a:p>
            <a:r>
              <a:rPr lang="en-US" dirty="0"/>
              <a:t>Looking at the MTC/D -2V over the previous 6 months shows it lowering, likely now sitting at a borderline functional voltage for the circuits that need it for logic.</a:t>
            </a:r>
          </a:p>
          <a:p>
            <a:r>
              <a:rPr lang="en-US" dirty="0"/>
              <a:t>But…. why? Age? Gremlins?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12B0A-303E-8F87-C199-663F8F67A5DC}"/>
              </a:ext>
            </a:extLst>
          </p:cNvPr>
          <p:cNvSpPr txBox="1"/>
          <p:nvPr/>
        </p:nvSpPr>
        <p:spPr>
          <a:xfrm>
            <a:off x="11811000" y="6519446"/>
            <a:ext cx="4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E9C4C-5381-D4F6-8AA8-C4AA06350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1" y="2368606"/>
            <a:ext cx="5295899" cy="41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85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1C4C-FA7D-6BCB-FA9E-060296A0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tales: </a:t>
            </a:r>
            <a:br>
              <a:rPr lang="en-US" dirty="0"/>
            </a:br>
            <a:r>
              <a:rPr lang="en-US" dirty="0"/>
              <a:t>MTC/D stops counting or resets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E7063-349C-BD35-DD84-2390E8D57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164666" cy="4358857"/>
          </a:xfrm>
        </p:spPr>
        <p:txBody>
          <a:bodyPr>
            <a:normAutofit/>
          </a:bodyPr>
          <a:lstStyle/>
          <a:p>
            <a:r>
              <a:rPr lang="en-US" dirty="0"/>
              <a:t>The event rate for SNO+ was below 1kHz for Water phase</a:t>
            </a:r>
          </a:p>
          <a:p>
            <a:r>
              <a:rPr lang="en-US" dirty="0"/>
              <a:t>Now in Scintillator phase, the event rate has increased to around 2.5kHz</a:t>
            </a:r>
          </a:p>
          <a:p>
            <a:r>
              <a:rPr lang="en-US" dirty="0"/>
              <a:t>The MTC/D now performs twice as many ECL operations compared to water phase resulting in higher current draws from this regulator</a:t>
            </a:r>
          </a:p>
          <a:p>
            <a:r>
              <a:rPr lang="en-US" dirty="0"/>
              <a:t>The -2V regulator is rated for 3A output, that can generate a lot of heat, so it’s installed with heatsinks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12B0A-303E-8F87-C199-663F8F67A5DC}"/>
              </a:ext>
            </a:extLst>
          </p:cNvPr>
          <p:cNvSpPr txBox="1"/>
          <p:nvPr/>
        </p:nvSpPr>
        <p:spPr>
          <a:xfrm>
            <a:off x="11811000" y="6519446"/>
            <a:ext cx="4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18</a:t>
            </a:r>
          </a:p>
        </p:txBody>
      </p:sp>
      <p:pic>
        <p:nvPicPr>
          <p:cNvPr id="8" name="Picture 7" descr="A close-up of a circuit board&#10;&#10;Description automatically generated">
            <a:extLst>
              <a:ext uri="{FF2B5EF4-FFF2-40B4-BE49-F238E27FC236}">
                <a16:creationId xmlns:a16="http://schemas.microsoft.com/office/drawing/2014/main" id="{23F2F222-5948-74D4-85AE-FA26E012D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71" t="36441" r="26296" b="22778"/>
          <a:stretch/>
        </p:blipFill>
        <p:spPr>
          <a:xfrm>
            <a:off x="6350002" y="2030621"/>
            <a:ext cx="2743200" cy="2796758"/>
          </a:xfrm>
          <a:prstGeom prst="rect">
            <a:avLst/>
          </a:prstGeom>
        </p:spPr>
      </p:pic>
      <p:pic>
        <p:nvPicPr>
          <p:cNvPr id="10" name="Picture 9" descr="A screenshot of a thermal image&#10;&#10;Description automatically generated">
            <a:extLst>
              <a:ext uri="{FF2B5EF4-FFF2-40B4-BE49-F238E27FC236}">
                <a16:creationId xmlns:a16="http://schemas.microsoft.com/office/drawing/2014/main" id="{C1A556D4-FDB5-702C-21EF-74D530155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199" y="3587336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06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1C4C-FA7D-6BCB-FA9E-060296A0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tales: </a:t>
            </a:r>
            <a:br>
              <a:rPr lang="en-US" dirty="0"/>
            </a:br>
            <a:r>
              <a:rPr lang="en-US" dirty="0"/>
              <a:t>MTC/D stops counting or resets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E7063-349C-BD35-DD84-2390E8D57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164666" cy="4358857"/>
          </a:xfrm>
        </p:spPr>
        <p:txBody>
          <a:bodyPr>
            <a:normAutofit/>
          </a:bodyPr>
          <a:lstStyle/>
          <a:p>
            <a:r>
              <a:rPr lang="en-US" dirty="0"/>
              <a:t>Tried replacing the regulator, keeping the same heatsink configuration. </a:t>
            </a:r>
          </a:p>
          <a:p>
            <a:r>
              <a:rPr lang="en-US" dirty="0"/>
              <a:t>Burnt out another, needed to rethink the thermals for this component. </a:t>
            </a:r>
          </a:p>
          <a:p>
            <a:r>
              <a:rPr lang="en-US" dirty="0"/>
              <a:t>Even with heatsinks, the regulator is held against the board trapping heat in a small ~1cm</a:t>
            </a:r>
            <a:r>
              <a:rPr lang="en-US" baseline="30000" dirty="0"/>
              <a:t>2</a:t>
            </a:r>
            <a:r>
              <a:rPr lang="en-US" dirty="0"/>
              <a:t> area</a:t>
            </a:r>
          </a:p>
          <a:p>
            <a:r>
              <a:rPr lang="en-US" dirty="0"/>
              <a:t>On the last attempt, I accidentally used worse thermal compound and really cooked the regulator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12B0A-303E-8F87-C199-663F8F67A5DC}"/>
              </a:ext>
            </a:extLst>
          </p:cNvPr>
          <p:cNvSpPr txBox="1"/>
          <p:nvPr/>
        </p:nvSpPr>
        <p:spPr>
          <a:xfrm>
            <a:off x="11811000" y="6519446"/>
            <a:ext cx="4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18</a:t>
            </a:r>
          </a:p>
        </p:txBody>
      </p:sp>
      <p:pic>
        <p:nvPicPr>
          <p:cNvPr id="5" name="Picture 4" descr="A screenshot of a thermal image&#10;&#10;Description automatically generated">
            <a:extLst>
              <a:ext uri="{FF2B5EF4-FFF2-40B4-BE49-F238E27FC236}">
                <a16:creationId xmlns:a16="http://schemas.microsoft.com/office/drawing/2014/main" id="{A432584E-0FE6-A98C-4982-C0ED72F77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387" y="217489"/>
            <a:ext cx="3048000" cy="3048000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B294CAFF-49C3-8DEA-67C6-D70632A90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28148" r="2346" b="15000"/>
          <a:stretch/>
        </p:blipFill>
        <p:spPr bwMode="auto">
          <a:xfrm>
            <a:off x="8153399" y="3429000"/>
            <a:ext cx="3623976" cy="309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232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8B960-06DC-244E-B96C-478537386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92" y="254373"/>
            <a:ext cx="8596668" cy="1320800"/>
          </a:xfrm>
        </p:spPr>
        <p:txBody>
          <a:bodyPr/>
          <a:lstStyle/>
          <a:p>
            <a:r>
              <a:rPr lang="en-US" dirty="0"/>
              <a:t>What is the SNO+ Detector?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F9A78-C727-A9BF-85ED-FD027597F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92" y="1863725"/>
            <a:ext cx="4796481" cy="1997075"/>
          </a:xfrm>
        </p:spPr>
        <p:txBody>
          <a:bodyPr>
            <a:normAutofit/>
          </a:bodyPr>
          <a:lstStyle/>
          <a:p>
            <a:r>
              <a:rPr lang="en-US" dirty="0"/>
              <a:t>12m diameter Acrylic Vessel (AV) filled with liquid scintillator Linear Alkylbenzene (LAB)</a:t>
            </a:r>
          </a:p>
          <a:p>
            <a:r>
              <a:rPr lang="en-US" dirty="0"/>
              <a:t>9362 Photo Multiplier Tubes (PMTs)</a:t>
            </a:r>
          </a:p>
          <a:p>
            <a:r>
              <a:rPr lang="en-US" dirty="0"/>
              <a:t>6738 currently active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A53A7-D696-A489-E3B9-C8641069D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0" y="3825357"/>
            <a:ext cx="4167863" cy="2768208"/>
          </a:xfrm>
          <a:prstGeom prst="rect">
            <a:avLst/>
          </a:prstGeom>
        </p:spPr>
      </p:pic>
      <p:pic>
        <p:nvPicPr>
          <p:cNvPr id="28" name="Picture 27" descr="A machine with many wires and wires&#10;&#10;Description automatically generated with medium confidence">
            <a:extLst>
              <a:ext uri="{FF2B5EF4-FFF2-40B4-BE49-F238E27FC236}">
                <a16:creationId xmlns:a16="http://schemas.microsoft.com/office/drawing/2014/main" id="{20DBBEB4-8000-D658-1462-5C72CA1DE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5" r="7577" b="14988"/>
          <a:stretch/>
        </p:blipFill>
        <p:spPr>
          <a:xfrm>
            <a:off x="8180377" y="1825705"/>
            <a:ext cx="3766929" cy="4533455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F9CE8FA-C6D6-3E1E-5223-908093116AD5}"/>
              </a:ext>
            </a:extLst>
          </p:cNvPr>
          <p:cNvSpPr txBox="1">
            <a:spLocks/>
          </p:cNvSpPr>
          <p:nvPr/>
        </p:nvSpPr>
        <p:spPr>
          <a:xfrm>
            <a:off x="5296185" y="1863725"/>
            <a:ext cx="2743380" cy="2918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 deck electronics:</a:t>
            </a:r>
          </a:p>
          <a:p>
            <a:pPr lvl="1"/>
            <a:r>
              <a:rPr lang="en-US" dirty="0"/>
              <a:t>Timing Rack (includes MTC/D, MTC/A+s, TUBs, </a:t>
            </a:r>
            <a:r>
              <a:rPr lang="en-US" dirty="0" err="1"/>
              <a:t>TUBii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11 Data Racks (holding 1 or 2 crates which include xl3s, FECs, CTCs)</a:t>
            </a:r>
          </a:p>
          <a:p>
            <a:pPr lvl="1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6A963C-717E-29FE-26EF-54A7AD862CEE}"/>
              </a:ext>
            </a:extLst>
          </p:cNvPr>
          <p:cNvSpPr txBox="1"/>
          <p:nvPr/>
        </p:nvSpPr>
        <p:spPr>
          <a:xfrm>
            <a:off x="11468100" y="669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3B1BC8-5E3B-48BF-7BE7-1AEC3A7FFAA8}"/>
              </a:ext>
            </a:extLst>
          </p:cNvPr>
          <p:cNvSpPr txBox="1"/>
          <p:nvPr/>
        </p:nvSpPr>
        <p:spPr>
          <a:xfrm>
            <a:off x="11899932" y="6519446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216B08-A440-C0AD-3414-CBE3E9B0DC1F}"/>
              </a:ext>
            </a:extLst>
          </p:cNvPr>
          <p:cNvSpPr txBox="1">
            <a:spLocks/>
          </p:cNvSpPr>
          <p:nvPr/>
        </p:nvSpPr>
        <p:spPr>
          <a:xfrm>
            <a:off x="5296185" y="4936195"/>
            <a:ext cx="27433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readout is divided over 19 crates; each crate can read 512 PMTs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96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1C4C-FA7D-6BCB-FA9E-060296A0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tales: </a:t>
            </a:r>
            <a:br>
              <a:rPr lang="en-US" dirty="0"/>
            </a:br>
            <a:r>
              <a:rPr lang="en-US" dirty="0"/>
              <a:t>MTC/D stops counting or resets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E7063-349C-BD35-DD84-2390E8D57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164666" cy="4358857"/>
          </a:xfrm>
        </p:spPr>
        <p:txBody>
          <a:bodyPr>
            <a:normAutofit/>
          </a:bodyPr>
          <a:lstStyle/>
          <a:p>
            <a:r>
              <a:rPr lang="en-US" dirty="0"/>
              <a:t>Time for an upgrade!</a:t>
            </a:r>
          </a:p>
          <a:p>
            <a:r>
              <a:rPr lang="en-US" dirty="0"/>
              <a:t>Original regulator LM337 no longer made, moved to new LT1033 (still a 3A regulator)</a:t>
            </a:r>
          </a:p>
          <a:p>
            <a:r>
              <a:rPr lang="en-US" dirty="0"/>
              <a:t>Sourced the largest heatsink for a T0-220 component we could fit</a:t>
            </a:r>
          </a:p>
          <a:p>
            <a:r>
              <a:rPr lang="en-US" dirty="0"/>
              <a:t>Installed regulator on the heatsink with proper thermal compound…</a:t>
            </a:r>
          </a:p>
          <a:p>
            <a:r>
              <a:rPr lang="en-US" dirty="0"/>
              <a:t>And it’s running cooler!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12B0A-303E-8F87-C199-663F8F67A5DC}"/>
              </a:ext>
            </a:extLst>
          </p:cNvPr>
          <p:cNvSpPr txBox="1"/>
          <p:nvPr/>
        </p:nvSpPr>
        <p:spPr>
          <a:xfrm>
            <a:off x="11811000" y="6519446"/>
            <a:ext cx="4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20</a:t>
            </a:r>
          </a:p>
        </p:txBody>
      </p:sp>
      <p:pic>
        <p:nvPicPr>
          <p:cNvPr id="7" name="Picture 6" descr="A close-up of a black rectangular object&#10;&#10;Description automatically generated">
            <a:extLst>
              <a:ext uri="{FF2B5EF4-FFF2-40B4-BE49-F238E27FC236}">
                <a16:creationId xmlns:a16="http://schemas.microsoft.com/office/drawing/2014/main" id="{80880AF2-6EBC-6A4F-D6A1-0BBC8E62D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084" y="1333500"/>
            <a:ext cx="4016417" cy="53552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2136C6-FB2B-23D5-9C49-C1F39B780FE2}"/>
              </a:ext>
            </a:extLst>
          </p:cNvPr>
          <p:cNvSpPr txBox="1"/>
          <p:nvPr/>
        </p:nvSpPr>
        <p:spPr>
          <a:xfrm>
            <a:off x="10805701" y="3756623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51mm!!!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21A625-1934-C8FA-2A3E-435861782260}"/>
              </a:ext>
            </a:extLst>
          </p:cNvPr>
          <p:cNvCxnSpPr/>
          <p:nvPr/>
        </p:nvCxnSpPr>
        <p:spPr>
          <a:xfrm flipV="1">
            <a:off x="11245291" y="1701800"/>
            <a:ext cx="0" cy="20447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F7F83C-6767-B037-8B6C-1397459C0A33}"/>
              </a:ext>
            </a:extLst>
          </p:cNvPr>
          <p:cNvCxnSpPr>
            <a:cxnSpLocks/>
          </p:cNvCxnSpPr>
          <p:nvPr/>
        </p:nvCxnSpPr>
        <p:spPr>
          <a:xfrm flipH="1">
            <a:off x="11244731" y="4125955"/>
            <a:ext cx="1" cy="45874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screenshot of a thermal image&#10;&#10;Description automatically generated">
            <a:extLst>
              <a:ext uri="{FF2B5EF4-FFF2-40B4-BE49-F238E27FC236}">
                <a16:creationId xmlns:a16="http://schemas.microsoft.com/office/drawing/2014/main" id="{726A5028-4BD8-D920-6120-F5C409844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478" y="3640723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26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1C4C-FA7D-6BCB-FA9E-060296A0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tales: </a:t>
            </a:r>
            <a:br>
              <a:rPr lang="en-US" dirty="0"/>
            </a:br>
            <a:r>
              <a:rPr lang="en-US" dirty="0"/>
              <a:t>MTC/D stops counting or resets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E7063-349C-BD35-DD84-2390E8D57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021666" cy="4358857"/>
          </a:xfrm>
        </p:spPr>
        <p:txBody>
          <a:bodyPr>
            <a:normAutofit/>
          </a:bodyPr>
          <a:lstStyle/>
          <a:p>
            <a:r>
              <a:rPr lang="en-US" dirty="0"/>
              <a:t>The new heatsink allows the -2V to run cooler (and look cool)</a:t>
            </a:r>
          </a:p>
          <a:p>
            <a:r>
              <a:rPr lang="en-US" dirty="0"/>
              <a:t>Been installed and stable since March 2023</a:t>
            </a:r>
          </a:p>
          <a:p>
            <a:r>
              <a:rPr lang="en-US" dirty="0"/>
              <a:t>Plot shows the voltage history over the last 6 months</a:t>
            </a:r>
          </a:p>
          <a:p>
            <a:r>
              <a:rPr lang="en-US" dirty="0"/>
              <a:t>Baseline changing within 20mV, will continue to monitor and replace if needed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12B0A-303E-8F87-C199-663F8F67A5DC}"/>
              </a:ext>
            </a:extLst>
          </p:cNvPr>
          <p:cNvSpPr txBox="1"/>
          <p:nvPr/>
        </p:nvSpPr>
        <p:spPr>
          <a:xfrm>
            <a:off x="11811000" y="6519446"/>
            <a:ext cx="4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21</a:t>
            </a:r>
          </a:p>
        </p:txBody>
      </p:sp>
      <p:pic>
        <p:nvPicPr>
          <p:cNvPr id="6" name="Picture 5" descr="A graph showing a number of years&#10;&#10;Description automatically generated">
            <a:extLst>
              <a:ext uri="{FF2B5EF4-FFF2-40B4-BE49-F238E27FC236}">
                <a16:creationId xmlns:a16="http://schemas.microsoft.com/office/drawing/2014/main" id="{3087B0A4-52EA-8B1B-BBED-7331029FB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1" y="1799519"/>
            <a:ext cx="5904328" cy="471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10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1C4C-FA7D-6BCB-FA9E-060296A0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9590"/>
            <a:ext cx="5510877" cy="730809"/>
          </a:xfrm>
        </p:spPr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E7063-349C-BD35-DD84-2390E8D57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418666" cy="4358857"/>
          </a:xfrm>
        </p:spPr>
        <p:txBody>
          <a:bodyPr>
            <a:normAutofit/>
          </a:bodyPr>
          <a:lstStyle/>
          <a:p>
            <a:r>
              <a:rPr lang="en-US" dirty="0"/>
              <a:t>SNO+ has a robust but aging detector, matched by a dedicated and creative team</a:t>
            </a:r>
          </a:p>
          <a:p>
            <a:r>
              <a:rPr lang="en-US" dirty="0"/>
              <a:t>Many common issues are understood and resolved quickly but new issues require novel approaches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12B0A-303E-8F87-C199-663F8F67A5DC}"/>
              </a:ext>
            </a:extLst>
          </p:cNvPr>
          <p:cNvSpPr txBox="1"/>
          <p:nvPr/>
        </p:nvSpPr>
        <p:spPr>
          <a:xfrm>
            <a:off x="11811000" y="6519446"/>
            <a:ext cx="4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23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6201C08B-1676-5124-4A61-E2A3312F6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9" r="7197"/>
          <a:stretch/>
        </p:blipFill>
        <p:spPr bwMode="auto">
          <a:xfrm>
            <a:off x="6300123" y="3616795"/>
            <a:ext cx="5510877" cy="302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Two men wearing hard hats and helmets&#10;&#10;Description automatically generated">
            <a:extLst>
              <a:ext uri="{FF2B5EF4-FFF2-40B4-BE49-F238E27FC236}">
                <a16:creationId xmlns:a16="http://schemas.microsoft.com/office/drawing/2014/main" id="{1C8EF231-097D-BC77-919A-DA2E8F656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787" y="221065"/>
            <a:ext cx="4357213" cy="327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men wearing sunglasses&#10;&#10;Description automatically generated">
            <a:extLst>
              <a:ext uri="{FF2B5EF4-FFF2-40B4-BE49-F238E27FC236}">
                <a16:creationId xmlns:a16="http://schemas.microsoft.com/office/drawing/2014/main" id="{ECAE4E8C-BBBE-E36F-1E11-00F6B3E61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791" y="3996870"/>
            <a:ext cx="2649135" cy="2649135"/>
          </a:xfrm>
          <a:prstGeom prst="rect">
            <a:avLst/>
          </a:prstGeom>
        </p:spPr>
      </p:pic>
      <p:pic>
        <p:nvPicPr>
          <p:cNvPr id="23558" name="Picture 6">
            <a:extLst>
              <a:ext uri="{FF2B5EF4-FFF2-40B4-BE49-F238E27FC236}">
                <a16:creationId xmlns:a16="http://schemas.microsoft.com/office/drawing/2014/main" id="{E25C7613-FB7B-0FD4-0CE6-ADFA91247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20555" r="72500" b="54259"/>
          <a:stretch/>
        </p:blipFill>
        <p:spPr bwMode="auto">
          <a:xfrm>
            <a:off x="988443" y="3999447"/>
            <a:ext cx="2365982" cy="263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061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6BAA30-2DC4-00A8-568E-19F25B0C5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Picture 5" descr="A person wearing a hard hat and goggles pointing at a machine&#10;&#10;Description automatically generated">
            <a:extLst>
              <a:ext uri="{FF2B5EF4-FFF2-40B4-BE49-F238E27FC236}">
                <a16:creationId xmlns:a16="http://schemas.microsoft.com/office/drawing/2014/main" id="{976D76D3-0872-66AC-765F-42C23D192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7000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70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67EC08-43CC-56CE-21A9-AFA8EA5BE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615" y="0"/>
            <a:ext cx="978076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A7DA8A-72AD-56A5-D839-C4E399D8496B}"/>
              </a:ext>
            </a:extLst>
          </p:cNvPr>
          <p:cNvSpPr txBox="1"/>
          <p:nvPr/>
        </p:nvSpPr>
        <p:spPr>
          <a:xfrm>
            <a:off x="11899932" y="6519446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13583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CE7BD-90B9-9D93-80EC-743861F5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up a slot?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4D0C8-588D-5E36-AB1C-10C92AD76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27173" cy="4351338"/>
          </a:xfrm>
        </p:spPr>
        <p:txBody>
          <a:bodyPr/>
          <a:lstStyle/>
          <a:p>
            <a:r>
              <a:rPr lang="en-US" dirty="0"/>
              <a:t>Crates are divided into 16 slots</a:t>
            </a:r>
          </a:p>
          <a:p>
            <a:r>
              <a:rPr lang="en-US" dirty="0"/>
              <a:t>Slots hold both a FEC and a PMTIC</a:t>
            </a:r>
          </a:p>
          <a:p>
            <a:r>
              <a:rPr lang="en-US" dirty="0"/>
              <a:t>FEC has 4 Daughterboards, PMTIC 4 “paddle cards”. These connect to 8 PMTs</a:t>
            </a:r>
          </a:p>
          <a:p>
            <a:r>
              <a:rPr lang="en-US" dirty="0"/>
              <a:t>Each crate has one PMT HV supply</a:t>
            </a:r>
          </a:p>
          <a:p>
            <a:r>
              <a:rPr lang="en-US" dirty="0"/>
              <a:t>PMTICs decouple the PMT pulse from the HV path and sends it to the FEC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2621D-E32E-8557-9D3A-AA7F3F1C7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119711"/>
            <a:ext cx="7772400" cy="4645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25D930-F952-5814-D6A6-36944B4133CC}"/>
              </a:ext>
            </a:extLst>
          </p:cNvPr>
          <p:cNvSpPr txBox="1"/>
          <p:nvPr/>
        </p:nvSpPr>
        <p:spPr>
          <a:xfrm>
            <a:off x="11899932" y="6519446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13283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87C05-87E0-2F41-9A0B-301BD162F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06" y="1845957"/>
            <a:ext cx="5320293" cy="145837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FEC records information about the PMT pulse:</a:t>
            </a:r>
          </a:p>
          <a:p>
            <a:r>
              <a:rPr lang="en-US" dirty="0"/>
              <a:t>3 charge integrations: High gain long window, high gain short window, low gain variable window</a:t>
            </a:r>
          </a:p>
          <a:p>
            <a:r>
              <a:rPr lang="en-US" dirty="0"/>
              <a:t>Time to Amplitude Conversion: a relative timing measurement from Global Trigger (GT)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6C51F-EC8D-1CA8-5EE8-B18CE016F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68" y="3550671"/>
            <a:ext cx="7772400" cy="306162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DBE951A-786A-C151-3185-77B799FCE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5" b="41622"/>
          <a:stretch/>
        </p:blipFill>
        <p:spPr bwMode="auto">
          <a:xfrm>
            <a:off x="5644060" y="1094449"/>
            <a:ext cx="5929893" cy="221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64A4E8-1809-A026-876C-018813746142}"/>
              </a:ext>
            </a:extLst>
          </p:cNvPr>
          <p:cNvSpPr txBox="1">
            <a:spLocks/>
          </p:cNvSpPr>
          <p:nvPr/>
        </p:nvSpPr>
        <p:spPr>
          <a:xfrm>
            <a:off x="8454567" y="3688697"/>
            <a:ext cx="2708734" cy="2299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500" dirty="0"/>
              <a:t>PMT pulse leaves FEC to the “ESUM” trigger, FEC also produces 100ns and 20ns square pulse for every hit. These our Physics triggers: the N100 and N20 triggers</a:t>
            </a:r>
            <a:endParaRPr lang="en-US" sz="15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B84F03-317D-6D39-B48E-9002B7A68727}"/>
              </a:ext>
            </a:extLst>
          </p:cNvPr>
          <p:cNvSpPr txBox="1"/>
          <p:nvPr/>
        </p:nvSpPr>
        <p:spPr>
          <a:xfrm>
            <a:off x="11899932" y="6519446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6CAC9-1EF7-41CD-C35C-335D00AA4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PMT hit, what happens? </a:t>
            </a:r>
          </a:p>
        </p:txBody>
      </p:sp>
    </p:spTree>
    <p:extLst>
      <p:ext uri="{BB962C8B-B14F-4D97-AF65-F5344CB8AC3E}">
        <p14:creationId xmlns:p14="http://schemas.microsoft.com/office/powerpoint/2010/main" val="518422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2DF29-6DB3-5AAE-DDA5-78267832A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Summing pulses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A0468-036C-B1DF-FDD8-FC3868B93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1456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Crate Trigger Card (CTC) sums the trigger pulses for the crate and sends them to the Timing Rack</a:t>
            </a:r>
          </a:p>
          <a:p>
            <a:r>
              <a:rPr lang="en-US" dirty="0"/>
              <a:t>Timing Rack has a Master Trigger Card Analog (+, since SNO+, so MTC/A+) for each trigger. MTC/A+s sum every crate together</a:t>
            </a:r>
          </a:p>
          <a:p>
            <a:r>
              <a:rPr lang="en-US" dirty="0"/>
              <a:t>If the set threshold on an MTC/A+ is crossed, it sends a digital signal to the Master Trigger Card Digital (MTC/D) which then emits a global trigger pulse</a:t>
            </a:r>
          </a:p>
          <a:p>
            <a:r>
              <a:rPr lang="en-US" dirty="0"/>
              <a:t>Data is only recorded when a GT is sent, only by channels that have hit PMTs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54AFE3-4CB9-94BA-3BBF-BC7803122001}"/>
              </a:ext>
            </a:extLst>
          </p:cNvPr>
          <p:cNvGrpSpPr/>
          <p:nvPr/>
        </p:nvGrpSpPr>
        <p:grpSpPr>
          <a:xfrm>
            <a:off x="5609321" y="1343818"/>
            <a:ext cx="6322854" cy="5149057"/>
            <a:chOff x="5669479" y="1139116"/>
            <a:chExt cx="6322854" cy="51490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04F08A-6439-A357-BA2E-533A6F13B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422" t="4649" r="16348" b="14917"/>
            <a:stretch/>
          </p:blipFill>
          <p:spPr>
            <a:xfrm>
              <a:off x="5669479" y="1139116"/>
              <a:ext cx="6322854" cy="5149057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632BAE3-3F75-047E-5013-D3965044D23B}"/>
                </a:ext>
              </a:extLst>
            </p:cNvPr>
            <p:cNvCxnSpPr>
              <a:cxnSpLocks/>
            </p:cNvCxnSpPr>
            <p:nvPr/>
          </p:nvCxnSpPr>
          <p:spPr>
            <a:xfrm>
              <a:off x="9055100" y="3065944"/>
              <a:ext cx="258565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E4D3A6-C4F3-9FC0-5B45-86E9C2B55330}"/>
                </a:ext>
              </a:extLst>
            </p:cNvPr>
            <p:cNvSpPr txBox="1"/>
            <p:nvPr/>
          </p:nvSpPr>
          <p:spPr>
            <a:xfrm>
              <a:off x="10524201" y="2604279"/>
              <a:ext cx="12923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example:</a:t>
              </a:r>
            </a:p>
            <a:p>
              <a:r>
                <a:rPr lang="en-US" sz="1200" dirty="0">
                  <a:solidFill>
                    <a:schemeClr val="accent1"/>
                  </a:solidFill>
                </a:rPr>
                <a:t>6 </a:t>
              </a:r>
              <a:r>
                <a:rPr lang="en-US" sz="1200" dirty="0" err="1">
                  <a:solidFill>
                    <a:schemeClr val="accent1"/>
                  </a:solidFill>
                </a:rPr>
                <a:t>nHit</a:t>
              </a:r>
              <a:r>
                <a:rPr lang="en-US" sz="1200" dirty="0">
                  <a:solidFill>
                    <a:schemeClr val="accent1"/>
                  </a:solidFill>
                </a:rPr>
                <a:t> threshold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AF5FA4-6A67-FAD7-A21E-B5CF8F1059F7}"/>
              </a:ext>
            </a:extLst>
          </p:cNvPr>
          <p:cNvSpPr txBox="1"/>
          <p:nvPr/>
        </p:nvSpPr>
        <p:spPr>
          <a:xfrm>
            <a:off x="11899932" y="6519446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59016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A469-033D-D2C3-7881-4188677DB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6A583-D048-F9A2-B7D4-97E1AE660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9977966" cy="3880773"/>
          </a:xfrm>
        </p:spPr>
        <p:txBody>
          <a:bodyPr/>
          <a:lstStyle/>
          <a:p>
            <a:r>
              <a:rPr lang="en-US" dirty="0"/>
              <a:t>The PMT output data is contained within 3 32-bit words</a:t>
            </a:r>
          </a:p>
          <a:p>
            <a:r>
              <a:rPr lang="en-US" dirty="0"/>
              <a:t>The Crate, Slot, Channel &amp; Cell address identifies the PMT</a:t>
            </a:r>
          </a:p>
          <a:p>
            <a:pPr lvl="1"/>
            <a:r>
              <a:rPr lang="en-US" dirty="0"/>
              <a:t>The maximum number for a slot or cell is 16, for channels it’s 32. There are 19 crates.</a:t>
            </a:r>
          </a:p>
          <a:p>
            <a:r>
              <a:rPr lang="en-US" dirty="0"/>
              <a:t>The GT is a 24-bit number, broken up in 3 chunks in the data</a:t>
            </a:r>
          </a:p>
          <a:p>
            <a:r>
              <a:rPr lang="en-US" dirty="0"/>
              <a:t>The charge integrations and TAC are recorded by 12-bit Analog-to-Digital converters (ADC)</a:t>
            </a:r>
          </a:p>
          <a:p>
            <a:r>
              <a:rPr lang="en-US" dirty="0"/>
              <a:t>The hit data also included 6 bits for error flags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62B9812-F00E-4AD1-25C2-530FE3C2F2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51079"/>
              </p:ext>
            </p:extLst>
          </p:nvPr>
        </p:nvGraphicFramePr>
        <p:xfrm>
          <a:off x="563115" y="4387849"/>
          <a:ext cx="11065769" cy="654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693">
                  <a:extLst>
                    <a:ext uri="{9D8B030D-6E8A-4147-A177-3AD203B41FA5}">
                      <a16:colId xmlns:a16="http://schemas.microsoft.com/office/drawing/2014/main" val="124558144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56629947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61584926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133701174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924817854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85904256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3432544290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4286776945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3887228722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3674347307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4073725480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4289013736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07125507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3334480007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946011840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541909271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30231755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03044294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897767110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21157142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904993485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729571734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441079019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213346741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134723129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289815491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599180151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456482900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069170205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810422415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933042667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303830152"/>
                    </a:ext>
                  </a:extLst>
                </a:gridCol>
              </a:tblGrid>
              <a:tr h="270934">
                <a:tc>
                  <a:txBody>
                    <a:bodyPr/>
                    <a:lstStyle/>
                    <a:p>
                      <a:r>
                        <a:rPr lang="en-US" sz="8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480060"/>
                  </a:ext>
                </a:extLst>
              </a:tr>
              <a:tr h="383117">
                <a:tc>
                  <a:txBody>
                    <a:bodyPr/>
                    <a:lstStyle/>
                    <a:p>
                      <a:r>
                        <a:rPr lang="en-US" sz="550" dirty="0"/>
                        <a:t>SYNC CLEAR24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SYNC CLEAR16</a:t>
                      </a:r>
                    </a:p>
                  </a:txBody>
                  <a:tcPr vert="vert270"/>
                </a:tc>
                <a:tc gridSpan="4">
                  <a:txBody>
                    <a:bodyPr/>
                    <a:lstStyle/>
                    <a:p>
                      <a:r>
                        <a:rPr lang="en-US" sz="1400" dirty="0"/>
                        <a:t>Slot Address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sz="1400" dirty="0"/>
                        <a:t>Crate Address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sz="1400" dirty="0"/>
                        <a:t>Channel Address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16">
                  <a:txBody>
                    <a:bodyPr/>
                    <a:lstStyle/>
                    <a:p>
                      <a:r>
                        <a:rPr lang="en-US" sz="1400" dirty="0"/>
                        <a:t>GT ID Bits 15-0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31566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1319781-66B0-904A-C675-320A8030D2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183587"/>
              </p:ext>
            </p:extLst>
          </p:nvPr>
        </p:nvGraphicFramePr>
        <p:xfrm>
          <a:off x="563114" y="5232398"/>
          <a:ext cx="11065769" cy="654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693">
                  <a:extLst>
                    <a:ext uri="{9D8B030D-6E8A-4147-A177-3AD203B41FA5}">
                      <a16:colId xmlns:a16="http://schemas.microsoft.com/office/drawing/2014/main" val="124558144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56629947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61584926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133701174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924817854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85904256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3432544290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4286776945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3887228722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3674347307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4073725480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4289013736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07125507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3334480007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946011840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541909271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30231755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03044294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897767110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21157142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904993485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729571734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441079019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213346741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134723129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289815491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599180151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456482900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069170205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810422415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933042667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303830152"/>
                    </a:ext>
                  </a:extLst>
                </a:gridCol>
              </a:tblGrid>
              <a:tr h="270934">
                <a:tc>
                  <a:txBody>
                    <a:bodyPr/>
                    <a:lstStyle/>
                    <a:p>
                      <a:r>
                        <a:rPr lang="en-US" sz="8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480060"/>
                  </a:ext>
                </a:extLst>
              </a:tr>
              <a:tr h="38311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CMOS ES16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Gain Select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NC=1 CC=0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Miss Count</a:t>
                      </a:r>
                    </a:p>
                  </a:txBody>
                  <a:tcPr vert="vert270"/>
                </a:tc>
                <a:tc gridSpan="12">
                  <a:txBody>
                    <a:bodyPr/>
                    <a:lstStyle/>
                    <a:p>
                      <a:r>
                        <a:rPr lang="en-US" sz="1400" dirty="0"/>
                        <a:t>Charge integration QHS (12-bit ADC)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1400" dirty="0"/>
                        <a:t>Cell Address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r>
                        <a:rPr lang="en-US" sz="1400" dirty="0"/>
                        <a:t>Charge integration QLX (12-bit ADC)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31566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BA8916B-7EB5-4813-3D2F-6066D944E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290437"/>
              </p:ext>
            </p:extLst>
          </p:nvPr>
        </p:nvGraphicFramePr>
        <p:xfrm>
          <a:off x="563114" y="6076947"/>
          <a:ext cx="11065769" cy="654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693">
                  <a:extLst>
                    <a:ext uri="{9D8B030D-6E8A-4147-A177-3AD203B41FA5}">
                      <a16:colId xmlns:a16="http://schemas.microsoft.com/office/drawing/2014/main" val="124558144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56629947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61584926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133701174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924817854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85904256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3432544290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4286776945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3887228722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3674347307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4073725480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4289013736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07125507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3334480007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946011840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541909271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30231755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030442948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897767110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21157142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904993485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729571734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441079019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213346741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134723129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289815491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599180151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456482900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069170205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810422415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1933042667"/>
                    </a:ext>
                  </a:extLst>
                </a:gridCol>
                <a:gridCol w="346196">
                  <a:extLst>
                    <a:ext uri="{9D8B030D-6E8A-4147-A177-3AD203B41FA5}">
                      <a16:colId xmlns:a16="http://schemas.microsoft.com/office/drawing/2014/main" val="2303830152"/>
                    </a:ext>
                  </a:extLst>
                </a:gridCol>
              </a:tblGrid>
              <a:tr h="270934">
                <a:tc>
                  <a:txBody>
                    <a:bodyPr/>
                    <a:lstStyle/>
                    <a:p>
                      <a:r>
                        <a:rPr lang="en-US" sz="8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480060"/>
                  </a:ext>
                </a:extLst>
              </a:tr>
              <a:tr h="383117">
                <a:tc gridSpan="4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GTID Bits 23-20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r>
                        <a:rPr lang="en-US" sz="1400" dirty="0"/>
                        <a:t>TAC, Time-Amplitude Conversion (12-bit ADC)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1300" dirty="0"/>
                        <a:t>GT ID Bits 19-16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r>
                        <a:rPr lang="en-US" sz="1400" dirty="0"/>
                        <a:t>Charge integration QHL (12-bit ADC)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31566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572DCC1-0BEC-7857-89FD-F99F028AABE3}"/>
              </a:ext>
            </a:extLst>
          </p:cNvPr>
          <p:cNvSpPr txBox="1"/>
          <p:nvPr/>
        </p:nvSpPr>
        <p:spPr>
          <a:xfrm>
            <a:off x="11899932" y="6519446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78700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DCD0EDBB-F4CA-550C-E611-D4A2AC319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545" y="0"/>
            <a:ext cx="10835639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31E5A5-51BE-7E87-F4C2-580F57CD2D05}"/>
              </a:ext>
            </a:extLst>
          </p:cNvPr>
          <p:cNvSpPr txBox="1"/>
          <p:nvPr/>
        </p:nvSpPr>
        <p:spPr>
          <a:xfrm>
            <a:off x="11899932" y="6519446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9C13ED-AA3F-6171-CF44-8AF71FCFDCCB}"/>
              </a:ext>
            </a:extLst>
          </p:cNvPr>
          <p:cNvSpPr txBox="1"/>
          <p:nvPr/>
        </p:nvSpPr>
        <p:spPr>
          <a:xfrm>
            <a:off x="4154876" y="254379"/>
            <a:ext cx="663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Event viewer displays all hit data per event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955141-5FF0-73B7-E12C-168CE32A8B0E}"/>
              </a:ext>
            </a:extLst>
          </p:cNvPr>
          <p:cNvSpPr txBox="1"/>
          <p:nvPr/>
        </p:nvSpPr>
        <p:spPr>
          <a:xfrm>
            <a:off x="7828240" y="846560"/>
            <a:ext cx="15785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Missing crates impact data quality, priority to keep them all online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C80C40-6AF6-737F-EC1E-B052789D7F47}"/>
              </a:ext>
            </a:extLst>
          </p:cNvPr>
          <p:cNvSpPr txBox="1"/>
          <p:nvPr/>
        </p:nvSpPr>
        <p:spPr>
          <a:xfrm>
            <a:off x="10625958" y="2058151"/>
            <a:ext cx="830997" cy="14470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19 is the </a:t>
            </a:r>
            <a:r>
              <a:rPr lang="en-US" sz="1400" dirty="0" err="1">
                <a:solidFill>
                  <a:schemeClr val="bg1"/>
                </a:solidFill>
              </a:rPr>
              <a:t>teststand</a:t>
            </a:r>
            <a:r>
              <a:rPr lang="en-US" sz="1400" dirty="0">
                <a:solidFill>
                  <a:schemeClr val="bg1"/>
                </a:solidFill>
              </a:rPr>
              <a:t>, not UG</a:t>
            </a:r>
          </a:p>
        </p:txBody>
      </p:sp>
    </p:spTree>
    <p:extLst>
      <p:ext uri="{BB962C8B-B14F-4D97-AF65-F5344CB8AC3E}">
        <p14:creationId xmlns:p14="http://schemas.microsoft.com/office/powerpoint/2010/main" val="768589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67EC08-43CC-56CE-21A9-AFA8EA5BE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615" y="0"/>
            <a:ext cx="978076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A7DA8A-72AD-56A5-D839-C4E399D8496B}"/>
              </a:ext>
            </a:extLst>
          </p:cNvPr>
          <p:cNvSpPr txBox="1"/>
          <p:nvPr/>
        </p:nvSpPr>
        <p:spPr>
          <a:xfrm>
            <a:off x="11899932" y="6519446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7730140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733</TotalTime>
  <Words>1486</Words>
  <Application>Microsoft Macintosh PowerPoint</Application>
  <PresentationFormat>Widescreen</PresentationFormat>
  <Paragraphs>175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Trebuchet MS</vt:lpstr>
      <vt:lpstr>Wingdings 3</vt:lpstr>
      <vt:lpstr>Facet</vt:lpstr>
      <vt:lpstr>Tales from the SNO+ Detector or: How I Learned to Stop Worrying and Love the DAQ</vt:lpstr>
      <vt:lpstr>What is the SNO+ Detector?</vt:lpstr>
      <vt:lpstr>PowerPoint Presentation</vt:lpstr>
      <vt:lpstr>What makes up a slot? </vt:lpstr>
      <vt:lpstr>From PMT hit, what happens? </vt:lpstr>
      <vt:lpstr>Summing pulses</vt:lpstr>
      <vt:lpstr>Data!</vt:lpstr>
      <vt:lpstr>PowerPoint Presentation</vt:lpstr>
      <vt:lpstr>PowerPoint Presentation</vt:lpstr>
      <vt:lpstr>Debugging tales:  PMTIC relays / shift registers</vt:lpstr>
      <vt:lpstr>PowerPoint Presentation</vt:lpstr>
      <vt:lpstr>Debugging tales:  PMTIC relays / shift registers</vt:lpstr>
      <vt:lpstr>Debugging tales:  PMTIC relays / shift registers</vt:lpstr>
      <vt:lpstr>Debugging tales:  PMTIC relays / shift registers</vt:lpstr>
      <vt:lpstr>Debugging tales:  MTC/D stops counting or resets</vt:lpstr>
      <vt:lpstr>Debugging tales:  MTC/D stops counting or resets</vt:lpstr>
      <vt:lpstr>Debugging tales:  MTC/D stops counting or resets</vt:lpstr>
      <vt:lpstr>Debugging tales:  MTC/D stops counting or resets</vt:lpstr>
      <vt:lpstr>Debugging tales:  MTC/D stops counting or resets</vt:lpstr>
      <vt:lpstr>Debugging tales:  MTC/D stops counting or resets</vt:lpstr>
      <vt:lpstr>Debugging tales:  MTC/D stops counting or resets</vt:lpstr>
      <vt:lpstr>Final thoughts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 Depatie</dc:creator>
  <cp:lastModifiedBy>Matthew Depatie</cp:lastModifiedBy>
  <cp:revision>1</cp:revision>
  <dcterms:created xsi:type="dcterms:W3CDTF">2024-06-20T16:13:18Z</dcterms:created>
  <dcterms:modified xsi:type="dcterms:W3CDTF">2024-06-21T19:58:10Z</dcterms:modified>
</cp:coreProperties>
</file>